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04-12-2015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4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04-12-2015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748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04-12-2015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184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04-12-2015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020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04-12-2015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74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04-12-2015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184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04-12-2015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097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04-12-2015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012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04-12-2015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412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04-12-2015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068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04-12-2015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97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221B-9D8B-4067-A137-D932FEF6FFEB}" type="datetimeFigureOut">
              <a:rPr lang="da-DK" smtClean="0"/>
              <a:t>04-12-2015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33E4B-02D4-4AEC-9E97-3E75002EF5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453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Mediator</a:t>
            </a:r>
            <a:r>
              <a:rPr lang="da-DK" dirty="0" smtClean="0"/>
              <a:t> Pattern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54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15"/>
    </mc:Choice>
    <mc:Fallback xmlns="">
      <p:transition spd="slow" advTm="1911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virtual void Receive(string from, string message)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(from + " to " + Name + ": " + message);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08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"/>
    </mc:Choice>
    <mc:Fallback xmlns="">
      <p:transition spd="slow" advTm="12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Sammenligning med </a:t>
            </a:r>
            <a:br>
              <a:rPr lang="da-DK" dirty="0" smtClean="0"/>
            </a:br>
            <a:r>
              <a:rPr lang="da-DK" dirty="0" err="1" smtClean="0"/>
              <a:t>publisher-subscriber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Forskelle og ligheder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727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"/>
    </mc:Choice>
    <mc:Fallback xmlns="">
      <p:transition spd="slow" advTm="12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Fordele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Forståelighed</a:t>
            </a:r>
            <a:r>
              <a:rPr lang="en-GB" dirty="0" smtClean="0"/>
              <a:t>, </a:t>
            </a:r>
            <a:r>
              <a:rPr lang="en-GB" dirty="0" err="1" smtClean="0"/>
              <a:t>overskuelighed</a:t>
            </a:r>
            <a:endParaRPr lang="en-GB" dirty="0" smtClean="0"/>
          </a:p>
          <a:p>
            <a:r>
              <a:rPr lang="en-GB" dirty="0" err="1" smtClean="0"/>
              <a:t>Lav</a:t>
            </a:r>
            <a:r>
              <a:rPr lang="en-GB" dirty="0" smtClean="0"/>
              <a:t> </a:t>
            </a:r>
            <a:r>
              <a:rPr lang="en-GB" dirty="0" err="1" smtClean="0"/>
              <a:t>kobling</a:t>
            </a:r>
            <a:endParaRPr lang="en-GB" dirty="0" smtClean="0"/>
          </a:p>
          <a:p>
            <a:r>
              <a:rPr lang="en-GB" dirty="0" err="1" smtClean="0"/>
              <a:t>Simplificerer</a:t>
            </a:r>
            <a:r>
              <a:rPr lang="en-GB" dirty="0" smtClean="0"/>
              <a:t> </a:t>
            </a:r>
            <a:r>
              <a:rPr lang="en-GB" dirty="0" err="1" smtClean="0"/>
              <a:t>protokollen</a:t>
            </a:r>
            <a:r>
              <a:rPr lang="en-GB" dirty="0" smtClean="0"/>
              <a:t> </a:t>
            </a:r>
            <a:r>
              <a:rPr lang="en-GB" dirty="0" err="1" smtClean="0"/>
              <a:t>mellem</a:t>
            </a:r>
            <a:r>
              <a:rPr lang="en-GB" dirty="0" smtClean="0"/>
              <a:t> </a:t>
            </a:r>
            <a:r>
              <a:rPr lang="en-GB" dirty="0" err="1" smtClean="0"/>
              <a:t>objekter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2607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Ulemper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Kompleksitet</a:t>
            </a:r>
            <a:endParaRPr lang="en-GB" dirty="0" smtClean="0"/>
          </a:p>
          <a:p>
            <a:r>
              <a:rPr lang="en-GB" dirty="0" smtClean="0"/>
              <a:t>Single point of failure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17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Konklusion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06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864" y="1690688"/>
            <a:ext cx="6778272" cy="4186580"/>
          </a:xfrm>
        </p:spPr>
      </p:pic>
    </p:spTree>
    <p:extLst>
      <p:ext uri="{BB962C8B-B14F-4D97-AF65-F5344CB8AC3E}">
        <p14:creationId xmlns:p14="http://schemas.microsoft.com/office/powerpoint/2010/main" val="23906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8"/>
    </mc:Choice>
    <mc:Fallback xmlns="">
      <p:transition spd="slow" advTm="1002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41" y="1690688"/>
            <a:ext cx="6123517" cy="4322483"/>
          </a:xfrm>
        </p:spPr>
      </p:pic>
    </p:spTree>
    <p:extLst>
      <p:ext uri="{BB962C8B-B14F-4D97-AF65-F5344CB8AC3E}">
        <p14:creationId xmlns:p14="http://schemas.microsoft.com/office/powerpoint/2010/main" val="180965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09"/>
    </mc:Choice>
    <mc:Fallback xmlns="">
      <p:transition spd="slow" advTm="4460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24" y="880532"/>
            <a:ext cx="8201551" cy="5206119"/>
          </a:xfrm>
        </p:spPr>
      </p:pic>
    </p:spTree>
    <p:extLst>
      <p:ext uri="{BB962C8B-B14F-4D97-AF65-F5344CB8AC3E}">
        <p14:creationId xmlns:p14="http://schemas.microsoft.com/office/powerpoint/2010/main" val="82941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"/>
    </mc:Choice>
    <mc:Fallback xmlns="">
      <p:transition spd="slow" advTm="34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94" y="56679"/>
            <a:ext cx="8507012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4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"/>
    </mc:Choice>
    <mc:Fallback xmlns="">
      <p:transition spd="slow" advTm="15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 err="1" smtClean="0"/>
              <a:t>static</a:t>
            </a:r>
            <a:r>
              <a:rPr lang="da-DK" dirty="0" smtClean="0"/>
              <a:t> </a:t>
            </a:r>
            <a:r>
              <a:rPr lang="da-DK" dirty="0" err="1" smtClean="0"/>
              <a:t>void</a:t>
            </a:r>
            <a:r>
              <a:rPr lang="da-DK" dirty="0" smtClean="0"/>
              <a:t> Main(</a:t>
            </a:r>
            <a:r>
              <a:rPr lang="da-DK" dirty="0" err="1" smtClean="0"/>
              <a:t>string</a:t>
            </a:r>
            <a:r>
              <a:rPr lang="da-DK" dirty="0" smtClean="0"/>
              <a:t>[] </a:t>
            </a:r>
            <a:r>
              <a:rPr lang="da-DK" dirty="0" err="1" smtClean="0"/>
              <a:t>args</a:t>
            </a:r>
            <a:r>
              <a:rPr lang="da-DK" dirty="0" smtClean="0"/>
              <a:t>)</a:t>
            </a:r>
          </a:p>
          <a:p>
            <a:pPr marL="0" indent="0">
              <a:buNone/>
            </a:pPr>
            <a:r>
              <a:rPr lang="da-DK" dirty="0" smtClean="0"/>
              <a:t>{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Mediator</a:t>
            </a:r>
            <a:r>
              <a:rPr lang="da-DK" dirty="0" smtClean="0"/>
              <a:t> </a:t>
            </a:r>
            <a:r>
              <a:rPr lang="da-DK" dirty="0" err="1" smtClean="0"/>
              <a:t>Chatroom</a:t>
            </a:r>
            <a:r>
              <a:rPr lang="da-DK" dirty="0" smtClean="0"/>
              <a:t> = new </a:t>
            </a:r>
            <a:r>
              <a:rPr lang="da-DK" dirty="0" err="1" smtClean="0"/>
              <a:t>Mediator</a:t>
            </a:r>
            <a:r>
              <a:rPr lang="da-DK" dirty="0" smtClean="0"/>
              <a:t>();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</a:p>
          <a:p>
            <a:pPr marL="0" indent="0">
              <a:buNone/>
            </a:pPr>
            <a:r>
              <a:rPr lang="da-DK" dirty="0" smtClean="0"/>
              <a:t>	Participant Dennis = new Borger("Dennis");</a:t>
            </a:r>
          </a:p>
          <a:p>
            <a:pPr marL="0" indent="0">
              <a:buNone/>
            </a:pPr>
            <a:r>
              <a:rPr lang="da-DK" dirty="0" smtClean="0"/>
              <a:t>	Participant Joachim = new Borger("Joachim");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Chatroom.Register</a:t>
            </a:r>
            <a:r>
              <a:rPr lang="da-DK" dirty="0" smtClean="0"/>
              <a:t>(Dennis);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Chatroom.Register</a:t>
            </a:r>
            <a:r>
              <a:rPr lang="da-DK" dirty="0" smtClean="0"/>
              <a:t>(Joachim);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Dennis.Send</a:t>
            </a:r>
            <a:r>
              <a:rPr lang="da-DK" dirty="0" smtClean="0"/>
              <a:t>("Joachim", "</a:t>
            </a:r>
            <a:r>
              <a:rPr lang="da-DK" dirty="0" err="1" smtClean="0"/>
              <a:t>Herro</a:t>
            </a:r>
            <a:r>
              <a:rPr lang="da-DK" dirty="0" smtClean="0"/>
              <a:t> Jokke!");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Joachim.Send</a:t>
            </a:r>
            <a:r>
              <a:rPr lang="da-DK" dirty="0" smtClean="0"/>
              <a:t>("Dennis", "</a:t>
            </a:r>
            <a:r>
              <a:rPr lang="da-DK" dirty="0" err="1" smtClean="0"/>
              <a:t>Hello</a:t>
            </a:r>
            <a:r>
              <a:rPr lang="da-DK" dirty="0" smtClean="0"/>
              <a:t> Dennis");</a:t>
            </a:r>
          </a:p>
          <a:p>
            <a:pPr marL="0" indent="0">
              <a:buNone/>
            </a:pPr>
            <a:r>
              <a:rPr lang="da-DK" dirty="0" smtClean="0"/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543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"/>
    </mc:Choice>
    <mc:Fallback xmlns="">
      <p:transition spd="slow" advTm="15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protected</a:t>
            </a:r>
            <a:r>
              <a:rPr lang="da-DK" dirty="0" smtClean="0"/>
              <a:t> Dictionary&lt;</a:t>
            </a:r>
            <a:r>
              <a:rPr lang="da-DK" dirty="0" err="1" smtClean="0"/>
              <a:t>string</a:t>
            </a:r>
            <a:r>
              <a:rPr lang="da-DK" dirty="0" smtClean="0"/>
              <a:t>, </a:t>
            </a:r>
            <a:r>
              <a:rPr lang="da-DK" dirty="0" err="1" smtClean="0"/>
              <a:t>IParticipant</a:t>
            </a:r>
            <a:r>
              <a:rPr lang="da-DK" dirty="0" smtClean="0"/>
              <a:t>&gt; Participants;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public virtual </a:t>
            </a:r>
            <a:r>
              <a:rPr lang="da-DK" dirty="0" err="1" smtClean="0"/>
              <a:t>void</a:t>
            </a:r>
            <a:r>
              <a:rPr lang="da-DK" dirty="0" smtClean="0"/>
              <a:t> Register(</a:t>
            </a:r>
            <a:r>
              <a:rPr lang="da-DK" dirty="0" err="1" smtClean="0"/>
              <a:t>IParticipant</a:t>
            </a:r>
            <a:r>
              <a:rPr lang="da-DK" dirty="0" smtClean="0"/>
              <a:t> participant)</a:t>
            </a:r>
          </a:p>
          <a:p>
            <a:pPr marL="0" indent="0">
              <a:buNone/>
            </a:pPr>
            <a:r>
              <a:rPr lang="da-DK" dirty="0" smtClean="0"/>
              <a:t>{		</a:t>
            </a:r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smtClean="0"/>
              <a:t>Participants[</a:t>
            </a:r>
            <a:r>
              <a:rPr lang="da-DK" dirty="0" err="1" smtClean="0"/>
              <a:t>participant.Name</a:t>
            </a:r>
            <a:r>
              <a:rPr lang="da-DK" dirty="0" smtClean="0"/>
              <a:t>] = participant;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participant.Mediator</a:t>
            </a:r>
            <a:r>
              <a:rPr lang="da-DK" dirty="0" smtClean="0"/>
              <a:t> = </a:t>
            </a:r>
            <a:r>
              <a:rPr lang="da-DK" dirty="0" err="1" smtClean="0"/>
              <a:t>this</a:t>
            </a:r>
            <a:r>
              <a:rPr lang="da-DK" dirty="0" smtClean="0"/>
              <a:t>;</a:t>
            </a:r>
          </a:p>
          <a:p>
            <a:pPr marL="0" indent="0">
              <a:buNone/>
            </a:pPr>
            <a:r>
              <a:rPr lang="da-DK" dirty="0" smtClean="0"/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456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8"/>
    </mc:Choice>
    <mc:Fallback xmlns="">
      <p:transition spd="slow" advTm="120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virtual void Send(string to, string message)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Mediator.Send</a:t>
            </a:r>
            <a:r>
              <a:rPr lang="en-US" dirty="0" smtClean="0"/>
              <a:t>(Name, to, message);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41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98"/>
    </mc:Choice>
    <mc:Fallback xmlns="">
      <p:transition spd="slow" advTm="3739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virtual void Send(string from, string to, string message)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IParticipant</a:t>
            </a:r>
            <a:r>
              <a:rPr lang="en-US" dirty="0" smtClean="0"/>
              <a:t> participant = Participants[to];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participant.Receive</a:t>
            </a:r>
            <a:r>
              <a:rPr lang="en-US" dirty="0" smtClean="0"/>
              <a:t>(from, message);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29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"/>
    </mc:Choice>
    <mc:Fallback xmlns="">
      <p:transition spd="slow" advTm="16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78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Mediator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Sammenligning med  publisher-subscriber</vt:lpstr>
      <vt:lpstr>Fordele</vt:lpstr>
      <vt:lpstr>Ulemper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 Pattern</dc:title>
  <dc:creator>Bjørn Nørgaard</dc:creator>
  <cp:lastModifiedBy>Dennis Tychsen</cp:lastModifiedBy>
  <cp:revision>10</cp:revision>
  <dcterms:created xsi:type="dcterms:W3CDTF">2015-12-03T14:45:49Z</dcterms:created>
  <dcterms:modified xsi:type="dcterms:W3CDTF">2015-12-04T08:03:48Z</dcterms:modified>
</cp:coreProperties>
</file>