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0798-9561-2978-8875-C5138474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999" y="1637468"/>
            <a:ext cx="8361229" cy="1853693"/>
          </a:xfrm>
        </p:spPr>
        <p:txBody>
          <a:bodyPr/>
          <a:lstStyle/>
          <a:p>
            <a:r>
              <a:rPr lang="en-US" sz="4400" b="1" i="0" dirty="0">
                <a:solidFill>
                  <a:schemeClr val="tx1"/>
                </a:solidFill>
                <a:effectLst/>
                <a:latin typeface="Söhne"/>
              </a:rPr>
              <a:t>Orchestrate</a:t>
            </a:r>
            <a:r>
              <a:rPr lang="en-US" sz="4400" b="1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Söhne"/>
              </a:rPr>
              <a:t>Redshift ETL using </a:t>
            </a:r>
            <a:br>
              <a:rPr lang="en-US" sz="44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4400" b="1" i="0" dirty="0">
                <a:solidFill>
                  <a:schemeClr val="tx1"/>
                </a:solidFill>
                <a:effectLst/>
                <a:latin typeface="Söhne"/>
              </a:rPr>
              <a:t>AWS glue and Step Functions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51E55-C153-B595-218B-FBD0B7D1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924" y="3929646"/>
            <a:ext cx="2489342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G.Bandhavi</a:t>
            </a:r>
            <a:endParaRPr lang="en-US" dirty="0"/>
          </a:p>
          <a:p>
            <a:pPr algn="r"/>
            <a:r>
              <a:rPr lang="en-US" dirty="0"/>
              <a:t>2000030350</a:t>
            </a:r>
          </a:p>
          <a:p>
            <a:pPr algn="r"/>
            <a:r>
              <a:rPr lang="en-US" dirty="0"/>
              <a:t>Sec : 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24D91-72FB-0874-CC1A-D81012BC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78" y="2212021"/>
            <a:ext cx="8735644" cy="2295845"/>
          </a:xfrm>
        </p:spPr>
      </p:pic>
    </p:spTree>
    <p:extLst>
      <p:ext uri="{BB962C8B-B14F-4D97-AF65-F5344CB8AC3E}">
        <p14:creationId xmlns:p14="http://schemas.microsoft.com/office/powerpoint/2010/main" val="184536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0AB9-07C2-E5A8-55A8-14E904FC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5724"/>
            <a:ext cx="9601200" cy="5121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Glue 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           AWS Glue is a serverless data integration service that makes it easier to discover, prepare, move, and integrate data from multiple sources for analytics, machine learning (ML), and application development. 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Step Functions 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US" dirty="0">
                <a:solidFill>
                  <a:schemeClr val="tx1"/>
                </a:solidFill>
              </a:rPr>
              <a:t>AWS Step Functions is a visual workflow service that helps developers use AWS services to build distributed applications, automate processes, orchestrate microservices, and create data and machine learning (ML) pipelines.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Redshift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Amazon Redshift is a fully managed, petabyte-scale data warehouse service in the cloud. Amazon Redshift Serverless lets you access and analyze data without all of the configurations of a provisioned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16621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C85F-BB16-1F8B-582B-AB72725C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6948"/>
            <a:ext cx="9601200" cy="521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200" b="1" dirty="0">
                <a:highlight>
                  <a:srgbClr val="FFFF00"/>
                </a:highlight>
              </a:rPr>
              <a:t>Here's an overview of how you can orchestrate Redshift ETL using AWS Glue and Step Functions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Create an AWS Glue Crawler: </a:t>
            </a:r>
            <a:r>
              <a:rPr lang="en-US" sz="2400" dirty="0"/>
              <a:t>A Glue crawler automatically discovers and classifies your data. Create a crawler to crawl your data sources and generate a table definition in the AWS Glue Data Catalog.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Create an AWS Glue Job: </a:t>
            </a:r>
            <a:r>
              <a:rPr lang="en-US" sz="2400" dirty="0"/>
              <a:t>A Glue job is used to run ETL scripts and transform data. Create a Glue job that loads data from your source data store, transforms the data as necessary, and writes the data to your Redshift cluster.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Create an AWS Step Function: </a:t>
            </a:r>
            <a:r>
              <a:rPr lang="en-US" sz="2400" dirty="0"/>
              <a:t>A Step Function is a serverless workflow service that allows you to coordinate the components of your application into a series of steps. Create a Step Function that invokes the Glue job created in the previous step.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24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51A7-6F38-04AA-3D97-B0D769E1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2660"/>
            <a:ext cx="9601200" cy="5334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Define a Step Function State Machine</a:t>
            </a:r>
            <a:r>
              <a:rPr lang="en-US" dirty="0"/>
              <a:t>: Define the sequence of steps that the Step Function will execute, including invoking the Glue job, monitoring its progress, and handling any errors.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Trigger the Step Function: </a:t>
            </a:r>
            <a:r>
              <a:rPr lang="en-US" dirty="0"/>
              <a:t>Trigger the Step Function manually or automatically based on an event such as new data arriving in your source data store.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Monitor the ETL Process: </a:t>
            </a:r>
            <a:r>
              <a:rPr lang="en-US" dirty="0"/>
              <a:t>Monitor the progress of your ETL process using AWS CloudWatch Logs and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BF156-4713-EB08-FAC1-4C6447F4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84597"/>
            <a:ext cx="9601200" cy="5150643"/>
          </a:xfrm>
        </p:spPr>
      </p:pic>
    </p:spTree>
    <p:extLst>
      <p:ext uri="{BB962C8B-B14F-4D97-AF65-F5344CB8AC3E}">
        <p14:creationId xmlns:p14="http://schemas.microsoft.com/office/powerpoint/2010/main" val="282989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CE2948-DCDB-BBE4-3622-41F6AA55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73497"/>
            <a:ext cx="9601200" cy="5150643"/>
          </a:xfrm>
        </p:spPr>
      </p:pic>
    </p:spTree>
    <p:extLst>
      <p:ext uri="{BB962C8B-B14F-4D97-AF65-F5344CB8AC3E}">
        <p14:creationId xmlns:p14="http://schemas.microsoft.com/office/powerpoint/2010/main" val="38702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C4BD-F9B0-03E8-8061-C5BFA70F9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02853"/>
            <a:ext cx="9601200" cy="5150643"/>
          </a:xfrm>
        </p:spPr>
      </p:pic>
    </p:spTree>
    <p:extLst>
      <p:ext uri="{BB962C8B-B14F-4D97-AF65-F5344CB8AC3E}">
        <p14:creationId xmlns:p14="http://schemas.microsoft.com/office/powerpoint/2010/main" val="37949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D9BB1-10C9-CAB2-75A6-BF464342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39" y="736847"/>
            <a:ext cx="7572652" cy="51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DDFD9C-CCFD-FB5B-E011-BF4D7917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39" y="1029810"/>
            <a:ext cx="8584707" cy="47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48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{EA8B0E3F-0827-4B35-A714-7B48D780D2DC}tf10001105</Template>
  <TotalTime>26</TotalTime>
  <Words>361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Google Sans</vt:lpstr>
      <vt:lpstr>Söhne</vt:lpstr>
      <vt:lpstr>Wingdings</vt:lpstr>
      <vt:lpstr>Crop</vt:lpstr>
      <vt:lpstr>Orchestrate Redshift ETL using  AWS glue and Step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Orchestrate Redshift ETL using  AWS glue and Step Functions</dc:title>
  <dc:creator>Bandhavi Guntaka</dc:creator>
  <cp:lastModifiedBy>Bandhavi Guntaka</cp:lastModifiedBy>
  <cp:revision>1</cp:revision>
  <dcterms:created xsi:type="dcterms:W3CDTF">2023-04-13T17:39:01Z</dcterms:created>
  <dcterms:modified xsi:type="dcterms:W3CDTF">2023-04-13T18:05:19Z</dcterms:modified>
</cp:coreProperties>
</file>