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61" r:id="rId13"/>
  </p:sldIdLst>
  <p:sldSz cx="18288000" cy="10287000"/>
  <p:notesSz cx="6858000" cy="9144000"/>
  <p:embeddedFontLst>
    <p:embeddedFont>
      <p:font typeface="Cambria Math" panose="02040503050406030204" pitchFamily="18" charset="0"/>
      <p:regular r:id="rId15"/>
    </p:embeddedFont>
    <p:embeddedFont>
      <p:font typeface="Poppins" panose="00000500000000000000" pitchFamily="2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682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"/>
          <p:cNvSpPr txBox="1">
            <a:spLocks noGrp="1"/>
          </p:cNvSpPr>
          <p:nvPr>
            <p:ph type="title"/>
          </p:nvPr>
        </p:nvSpPr>
        <p:spPr>
          <a:xfrm>
            <a:off x="5029200" y="12271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03D29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2373125" y="0"/>
            <a:ext cx="6415347" cy="10287000"/>
          </a:xfrm>
          <a:custGeom>
            <a:avLst/>
            <a:gdLst/>
            <a:ahLst/>
            <a:cxnLst/>
            <a:rect l="l" t="t" r="r" b="b"/>
            <a:pathLst>
              <a:path w="6415347" h="10287000" extrusionOk="0">
                <a:moveTo>
                  <a:pt x="0" y="0"/>
                </a:moveTo>
                <a:lnTo>
                  <a:pt x="6415347" y="0"/>
                </a:lnTo>
                <a:lnTo>
                  <a:pt x="641534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028700" y="1459200"/>
            <a:ext cx="9921000" cy="2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0"/>
              <a:buFont typeface="Roboto"/>
              <a:buNone/>
              <a:defRPr sz="11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1028700" y="4907625"/>
            <a:ext cx="96522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6830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•"/>
              <a:defRPr sz="220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683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–"/>
              <a:defRPr sz="220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683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•"/>
              <a:defRPr sz="220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683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–"/>
              <a:defRPr sz="220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683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»"/>
              <a:defRPr sz="220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683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•"/>
              <a:defRPr sz="220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683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•"/>
              <a:defRPr sz="220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683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•"/>
              <a:defRPr sz="220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683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•"/>
              <a:defRPr sz="220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2"/>
          </p:nvPr>
        </p:nvSpPr>
        <p:spPr>
          <a:xfrm>
            <a:off x="1028700" y="599550"/>
            <a:ext cx="9652200" cy="4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17500" algn="l" rtl="0">
              <a:spcBef>
                <a:spcPts val="640"/>
              </a:spcBef>
              <a:spcAft>
                <a:spcPts val="0"/>
              </a:spcAft>
              <a:buClr>
                <a:srgbClr val="51EDAD"/>
              </a:buClr>
              <a:buSzPts val="1400"/>
              <a:buFont typeface="Poppins"/>
              <a:buChar char="•"/>
              <a:defRPr sz="1400" i="0" u="none" strike="noStrike" cap="none">
                <a:solidFill>
                  <a:srgbClr val="51EDA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 rtl="0">
              <a:spcBef>
                <a:spcPts val="560"/>
              </a:spcBef>
              <a:spcAft>
                <a:spcPts val="0"/>
              </a:spcAft>
              <a:buClr>
                <a:srgbClr val="51EDAD"/>
              </a:buClr>
              <a:buSzPts val="1400"/>
              <a:buFont typeface="Poppins"/>
              <a:buChar char="–"/>
              <a:defRPr sz="1400" i="0" u="none" strike="noStrike" cap="none">
                <a:solidFill>
                  <a:srgbClr val="51EDA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spcBef>
                <a:spcPts val="480"/>
              </a:spcBef>
              <a:spcAft>
                <a:spcPts val="0"/>
              </a:spcAft>
              <a:buClr>
                <a:srgbClr val="51EDAD"/>
              </a:buClr>
              <a:buSzPts val="1400"/>
              <a:buFont typeface="Poppins"/>
              <a:buChar char="•"/>
              <a:defRPr sz="1400" i="0" u="none" strike="noStrike" cap="none">
                <a:solidFill>
                  <a:srgbClr val="51EDA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rgbClr val="51EDAD"/>
              </a:buClr>
              <a:buSzPts val="1400"/>
              <a:buFont typeface="Poppins"/>
              <a:buChar char="–"/>
              <a:defRPr sz="1400" i="0" u="none" strike="noStrike" cap="none">
                <a:solidFill>
                  <a:srgbClr val="51EDA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spcBef>
                <a:spcPts val="400"/>
              </a:spcBef>
              <a:spcAft>
                <a:spcPts val="0"/>
              </a:spcAft>
              <a:buClr>
                <a:srgbClr val="51EDAD"/>
              </a:buClr>
              <a:buSzPts val="1400"/>
              <a:buFont typeface="Poppins"/>
              <a:buChar char="»"/>
              <a:defRPr sz="1400" i="0" u="none" strike="noStrike" cap="none">
                <a:solidFill>
                  <a:srgbClr val="51EDA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spcBef>
                <a:spcPts val="400"/>
              </a:spcBef>
              <a:spcAft>
                <a:spcPts val="0"/>
              </a:spcAft>
              <a:buClr>
                <a:srgbClr val="51EDAD"/>
              </a:buClr>
              <a:buSzPts val="1400"/>
              <a:buFont typeface="Poppins"/>
              <a:buChar char="•"/>
              <a:defRPr sz="1400" i="0" u="none" strike="noStrike" cap="none">
                <a:solidFill>
                  <a:srgbClr val="51EDA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spcBef>
                <a:spcPts val="400"/>
              </a:spcBef>
              <a:spcAft>
                <a:spcPts val="0"/>
              </a:spcAft>
              <a:buClr>
                <a:srgbClr val="51EDAD"/>
              </a:buClr>
              <a:buSzPts val="1400"/>
              <a:buFont typeface="Poppins"/>
              <a:buChar char="•"/>
              <a:defRPr sz="1400" i="0" u="none" strike="noStrike" cap="none">
                <a:solidFill>
                  <a:srgbClr val="51EDA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spcBef>
                <a:spcPts val="400"/>
              </a:spcBef>
              <a:spcAft>
                <a:spcPts val="0"/>
              </a:spcAft>
              <a:buClr>
                <a:srgbClr val="51EDAD"/>
              </a:buClr>
              <a:buSzPts val="1400"/>
              <a:buFont typeface="Poppins"/>
              <a:buChar char="•"/>
              <a:defRPr sz="1400" i="0" u="none" strike="noStrike" cap="none">
                <a:solidFill>
                  <a:srgbClr val="51EDA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spcBef>
                <a:spcPts val="400"/>
              </a:spcBef>
              <a:spcAft>
                <a:spcPts val="0"/>
              </a:spcAft>
              <a:buClr>
                <a:srgbClr val="51EDAD"/>
              </a:buClr>
              <a:buSzPts val="1400"/>
              <a:buFont typeface="Poppins"/>
              <a:buChar char="•"/>
              <a:defRPr sz="1400" i="0" u="none" strike="noStrike" cap="none">
                <a:solidFill>
                  <a:srgbClr val="51EDA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-9403741" y="-586550"/>
            <a:ext cx="15931594" cy="14628100"/>
          </a:xfrm>
          <a:custGeom>
            <a:avLst/>
            <a:gdLst/>
            <a:ahLst/>
            <a:cxnLst/>
            <a:rect l="l" t="t" r="r" b="b"/>
            <a:pathLst>
              <a:path w="15931594" h="14628100" extrusionOk="0">
                <a:moveTo>
                  <a:pt x="0" y="0"/>
                </a:moveTo>
                <a:lnTo>
                  <a:pt x="15931594" y="0"/>
                </a:lnTo>
                <a:lnTo>
                  <a:pt x="15931594" y="14628100"/>
                </a:lnTo>
                <a:lnTo>
                  <a:pt x="0" y="146281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9" name="Google Shape;19;p4"/>
          <p:cNvSpPr/>
          <p:nvPr/>
        </p:nvSpPr>
        <p:spPr>
          <a:xfrm>
            <a:off x="7635203" y="4314511"/>
            <a:ext cx="1508797" cy="1261903"/>
          </a:xfrm>
          <a:custGeom>
            <a:avLst/>
            <a:gdLst/>
            <a:ahLst/>
            <a:cxnLst/>
            <a:rect l="l" t="t" r="r" b="b"/>
            <a:pathLst>
              <a:path w="1508797" h="1261903" extrusionOk="0">
                <a:moveTo>
                  <a:pt x="0" y="0"/>
                </a:moveTo>
                <a:lnTo>
                  <a:pt x="1508797" y="0"/>
                </a:lnTo>
                <a:lnTo>
                  <a:pt x="1508797" y="1261903"/>
                </a:lnTo>
                <a:lnTo>
                  <a:pt x="0" y="12619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0" name="Google Shape;20;p4"/>
          <p:cNvSpPr/>
          <p:nvPr/>
        </p:nvSpPr>
        <p:spPr>
          <a:xfrm>
            <a:off x="9144000" y="4314511"/>
            <a:ext cx="1508797" cy="1261903"/>
          </a:xfrm>
          <a:custGeom>
            <a:avLst/>
            <a:gdLst/>
            <a:ahLst/>
            <a:cxnLst/>
            <a:rect l="l" t="t" r="r" b="b"/>
            <a:pathLst>
              <a:path w="1508797" h="1261903" extrusionOk="0">
                <a:moveTo>
                  <a:pt x="0" y="0"/>
                </a:moveTo>
                <a:lnTo>
                  <a:pt x="1508797" y="0"/>
                </a:lnTo>
                <a:lnTo>
                  <a:pt x="1508797" y="1261903"/>
                </a:lnTo>
                <a:lnTo>
                  <a:pt x="0" y="12619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1" name="Google Shape;21;p4"/>
          <p:cNvSpPr/>
          <p:nvPr/>
        </p:nvSpPr>
        <p:spPr>
          <a:xfrm>
            <a:off x="8389602" y="4710586"/>
            <a:ext cx="1508797" cy="1261903"/>
          </a:xfrm>
          <a:custGeom>
            <a:avLst/>
            <a:gdLst/>
            <a:ahLst/>
            <a:cxnLst/>
            <a:rect l="l" t="t" r="r" b="b"/>
            <a:pathLst>
              <a:path w="1508797" h="1261903" extrusionOk="0">
                <a:moveTo>
                  <a:pt x="0" y="0"/>
                </a:moveTo>
                <a:lnTo>
                  <a:pt x="1508796" y="0"/>
                </a:lnTo>
                <a:lnTo>
                  <a:pt x="1508796" y="1261903"/>
                </a:lnTo>
                <a:lnTo>
                  <a:pt x="0" y="12619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22" name="Google Shape;22;p4"/>
          <p:cNvGrpSpPr/>
          <p:nvPr/>
        </p:nvGrpSpPr>
        <p:grpSpPr>
          <a:xfrm>
            <a:off x="3813234" y="1158466"/>
            <a:ext cx="4847020" cy="2394803"/>
            <a:chOff x="0" y="-47625"/>
            <a:chExt cx="1542900" cy="762312"/>
          </a:xfrm>
        </p:grpSpPr>
        <p:sp>
          <p:nvSpPr>
            <p:cNvPr id="23" name="Google Shape;23;p4"/>
            <p:cNvSpPr/>
            <p:nvPr/>
          </p:nvSpPr>
          <p:spPr>
            <a:xfrm>
              <a:off x="0" y="0"/>
              <a:ext cx="1542886" cy="714687"/>
            </a:xfrm>
            <a:custGeom>
              <a:avLst/>
              <a:gdLst/>
              <a:ahLst/>
              <a:cxnLst/>
              <a:rect l="l" t="t" r="r" b="b"/>
              <a:pathLst>
                <a:path w="1542886" h="714687" extrusionOk="0">
                  <a:moveTo>
                    <a:pt x="39932" y="0"/>
                  </a:moveTo>
                  <a:lnTo>
                    <a:pt x="1502954" y="0"/>
                  </a:lnTo>
                  <a:cubicBezTo>
                    <a:pt x="1513545" y="0"/>
                    <a:pt x="1523701" y="4207"/>
                    <a:pt x="1531190" y="11696"/>
                  </a:cubicBezTo>
                  <a:cubicBezTo>
                    <a:pt x="1538679" y="19184"/>
                    <a:pt x="1542886" y="29341"/>
                    <a:pt x="1542886" y="39932"/>
                  </a:cubicBezTo>
                  <a:lnTo>
                    <a:pt x="1542886" y="674755"/>
                  </a:lnTo>
                  <a:cubicBezTo>
                    <a:pt x="1542886" y="696809"/>
                    <a:pt x="1525008" y="714687"/>
                    <a:pt x="1502954" y="714687"/>
                  </a:cubicBezTo>
                  <a:lnTo>
                    <a:pt x="39932" y="714687"/>
                  </a:lnTo>
                  <a:cubicBezTo>
                    <a:pt x="17878" y="714687"/>
                    <a:pt x="0" y="696809"/>
                    <a:pt x="0" y="674755"/>
                  </a:cubicBezTo>
                  <a:lnTo>
                    <a:pt x="0" y="39932"/>
                  </a:lnTo>
                  <a:cubicBezTo>
                    <a:pt x="0" y="17878"/>
                    <a:pt x="17878" y="0"/>
                    <a:pt x="39932" y="0"/>
                  </a:cubicBezTo>
                  <a:close/>
                </a:path>
              </a:pathLst>
            </a:custGeom>
            <a:solidFill>
              <a:srgbClr val="03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 txBox="1"/>
            <p:nvPr/>
          </p:nvSpPr>
          <p:spPr>
            <a:xfrm>
              <a:off x="0" y="-47625"/>
              <a:ext cx="1542900" cy="76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" name="Google Shape;25;p4"/>
          <p:cNvGrpSpPr/>
          <p:nvPr/>
        </p:nvGrpSpPr>
        <p:grpSpPr>
          <a:xfrm>
            <a:off x="3813234" y="6857265"/>
            <a:ext cx="4847020" cy="2394803"/>
            <a:chOff x="0" y="-47625"/>
            <a:chExt cx="1542900" cy="762312"/>
          </a:xfrm>
        </p:grpSpPr>
        <p:sp>
          <p:nvSpPr>
            <p:cNvPr id="26" name="Google Shape;26;p4"/>
            <p:cNvSpPr/>
            <p:nvPr/>
          </p:nvSpPr>
          <p:spPr>
            <a:xfrm>
              <a:off x="0" y="0"/>
              <a:ext cx="1542886" cy="714687"/>
            </a:xfrm>
            <a:custGeom>
              <a:avLst/>
              <a:gdLst/>
              <a:ahLst/>
              <a:cxnLst/>
              <a:rect l="l" t="t" r="r" b="b"/>
              <a:pathLst>
                <a:path w="1542886" h="714687" extrusionOk="0">
                  <a:moveTo>
                    <a:pt x="39932" y="0"/>
                  </a:moveTo>
                  <a:lnTo>
                    <a:pt x="1502954" y="0"/>
                  </a:lnTo>
                  <a:cubicBezTo>
                    <a:pt x="1513545" y="0"/>
                    <a:pt x="1523701" y="4207"/>
                    <a:pt x="1531190" y="11696"/>
                  </a:cubicBezTo>
                  <a:cubicBezTo>
                    <a:pt x="1538679" y="19184"/>
                    <a:pt x="1542886" y="29341"/>
                    <a:pt x="1542886" y="39932"/>
                  </a:cubicBezTo>
                  <a:lnTo>
                    <a:pt x="1542886" y="674755"/>
                  </a:lnTo>
                  <a:cubicBezTo>
                    <a:pt x="1542886" y="696809"/>
                    <a:pt x="1525008" y="714687"/>
                    <a:pt x="1502954" y="714687"/>
                  </a:cubicBezTo>
                  <a:lnTo>
                    <a:pt x="39932" y="714687"/>
                  </a:lnTo>
                  <a:cubicBezTo>
                    <a:pt x="17878" y="714687"/>
                    <a:pt x="0" y="696809"/>
                    <a:pt x="0" y="674755"/>
                  </a:cubicBezTo>
                  <a:lnTo>
                    <a:pt x="0" y="39932"/>
                  </a:lnTo>
                  <a:cubicBezTo>
                    <a:pt x="0" y="17878"/>
                    <a:pt x="17878" y="0"/>
                    <a:pt x="39932" y="0"/>
                  </a:cubicBezTo>
                  <a:close/>
                </a:path>
              </a:pathLst>
            </a:custGeom>
            <a:solidFill>
              <a:srgbClr val="03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 txBox="1"/>
            <p:nvPr/>
          </p:nvSpPr>
          <p:spPr>
            <a:xfrm>
              <a:off x="0" y="-47625"/>
              <a:ext cx="1542900" cy="76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" name="Google Shape;28;p4"/>
          <p:cNvGrpSpPr/>
          <p:nvPr/>
        </p:nvGrpSpPr>
        <p:grpSpPr>
          <a:xfrm>
            <a:off x="9818084" y="1158466"/>
            <a:ext cx="4847020" cy="2394803"/>
            <a:chOff x="0" y="-47625"/>
            <a:chExt cx="1542900" cy="762312"/>
          </a:xfrm>
        </p:grpSpPr>
        <p:sp>
          <p:nvSpPr>
            <p:cNvPr id="29" name="Google Shape;29;p4"/>
            <p:cNvSpPr/>
            <p:nvPr/>
          </p:nvSpPr>
          <p:spPr>
            <a:xfrm>
              <a:off x="0" y="0"/>
              <a:ext cx="1542886" cy="714687"/>
            </a:xfrm>
            <a:custGeom>
              <a:avLst/>
              <a:gdLst/>
              <a:ahLst/>
              <a:cxnLst/>
              <a:rect l="l" t="t" r="r" b="b"/>
              <a:pathLst>
                <a:path w="1542886" h="714687" extrusionOk="0">
                  <a:moveTo>
                    <a:pt x="39932" y="0"/>
                  </a:moveTo>
                  <a:lnTo>
                    <a:pt x="1502954" y="0"/>
                  </a:lnTo>
                  <a:cubicBezTo>
                    <a:pt x="1513545" y="0"/>
                    <a:pt x="1523701" y="4207"/>
                    <a:pt x="1531190" y="11696"/>
                  </a:cubicBezTo>
                  <a:cubicBezTo>
                    <a:pt x="1538679" y="19184"/>
                    <a:pt x="1542886" y="29341"/>
                    <a:pt x="1542886" y="39932"/>
                  </a:cubicBezTo>
                  <a:lnTo>
                    <a:pt x="1542886" y="674755"/>
                  </a:lnTo>
                  <a:cubicBezTo>
                    <a:pt x="1542886" y="696809"/>
                    <a:pt x="1525008" y="714687"/>
                    <a:pt x="1502954" y="714687"/>
                  </a:cubicBezTo>
                  <a:lnTo>
                    <a:pt x="39932" y="714687"/>
                  </a:lnTo>
                  <a:cubicBezTo>
                    <a:pt x="17878" y="714687"/>
                    <a:pt x="0" y="696809"/>
                    <a:pt x="0" y="674755"/>
                  </a:cubicBezTo>
                  <a:lnTo>
                    <a:pt x="0" y="39932"/>
                  </a:lnTo>
                  <a:cubicBezTo>
                    <a:pt x="0" y="17878"/>
                    <a:pt x="17878" y="0"/>
                    <a:pt x="39932" y="0"/>
                  </a:cubicBezTo>
                  <a:close/>
                </a:path>
              </a:pathLst>
            </a:custGeom>
            <a:solidFill>
              <a:srgbClr val="03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 txBox="1"/>
            <p:nvPr/>
          </p:nvSpPr>
          <p:spPr>
            <a:xfrm>
              <a:off x="0" y="-47625"/>
              <a:ext cx="1542900" cy="76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" name="Google Shape;31;p4"/>
          <p:cNvGrpSpPr/>
          <p:nvPr/>
        </p:nvGrpSpPr>
        <p:grpSpPr>
          <a:xfrm>
            <a:off x="9818084" y="6857265"/>
            <a:ext cx="4847020" cy="2394803"/>
            <a:chOff x="0" y="-47625"/>
            <a:chExt cx="1542900" cy="762312"/>
          </a:xfrm>
        </p:grpSpPr>
        <p:sp>
          <p:nvSpPr>
            <p:cNvPr id="32" name="Google Shape;32;p4"/>
            <p:cNvSpPr/>
            <p:nvPr/>
          </p:nvSpPr>
          <p:spPr>
            <a:xfrm>
              <a:off x="0" y="0"/>
              <a:ext cx="1542886" cy="714687"/>
            </a:xfrm>
            <a:custGeom>
              <a:avLst/>
              <a:gdLst/>
              <a:ahLst/>
              <a:cxnLst/>
              <a:rect l="l" t="t" r="r" b="b"/>
              <a:pathLst>
                <a:path w="1542886" h="714687" extrusionOk="0">
                  <a:moveTo>
                    <a:pt x="39932" y="0"/>
                  </a:moveTo>
                  <a:lnTo>
                    <a:pt x="1502954" y="0"/>
                  </a:lnTo>
                  <a:cubicBezTo>
                    <a:pt x="1513545" y="0"/>
                    <a:pt x="1523701" y="4207"/>
                    <a:pt x="1531190" y="11696"/>
                  </a:cubicBezTo>
                  <a:cubicBezTo>
                    <a:pt x="1538679" y="19184"/>
                    <a:pt x="1542886" y="29341"/>
                    <a:pt x="1542886" y="39932"/>
                  </a:cubicBezTo>
                  <a:lnTo>
                    <a:pt x="1542886" y="674755"/>
                  </a:lnTo>
                  <a:cubicBezTo>
                    <a:pt x="1542886" y="696809"/>
                    <a:pt x="1525008" y="714687"/>
                    <a:pt x="1502954" y="714687"/>
                  </a:cubicBezTo>
                  <a:lnTo>
                    <a:pt x="39932" y="714687"/>
                  </a:lnTo>
                  <a:cubicBezTo>
                    <a:pt x="17878" y="714687"/>
                    <a:pt x="0" y="696809"/>
                    <a:pt x="0" y="674755"/>
                  </a:cubicBezTo>
                  <a:lnTo>
                    <a:pt x="0" y="39932"/>
                  </a:lnTo>
                  <a:cubicBezTo>
                    <a:pt x="0" y="17878"/>
                    <a:pt x="17878" y="0"/>
                    <a:pt x="39932" y="0"/>
                  </a:cubicBezTo>
                  <a:close/>
                </a:path>
              </a:pathLst>
            </a:custGeom>
            <a:solidFill>
              <a:srgbClr val="03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 txBox="1"/>
            <p:nvPr/>
          </p:nvSpPr>
          <p:spPr>
            <a:xfrm>
              <a:off x="0" y="-47625"/>
              <a:ext cx="1542900" cy="76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" name="Google Shape;34;p4"/>
          <p:cNvGrpSpPr/>
          <p:nvPr/>
        </p:nvGrpSpPr>
        <p:grpSpPr>
          <a:xfrm>
            <a:off x="12412331" y="4005865"/>
            <a:ext cx="4847020" cy="2394803"/>
            <a:chOff x="0" y="-47625"/>
            <a:chExt cx="1542900" cy="762312"/>
          </a:xfrm>
        </p:grpSpPr>
        <p:sp>
          <p:nvSpPr>
            <p:cNvPr id="35" name="Google Shape;35;p4"/>
            <p:cNvSpPr/>
            <p:nvPr/>
          </p:nvSpPr>
          <p:spPr>
            <a:xfrm>
              <a:off x="0" y="0"/>
              <a:ext cx="1542886" cy="714687"/>
            </a:xfrm>
            <a:custGeom>
              <a:avLst/>
              <a:gdLst/>
              <a:ahLst/>
              <a:cxnLst/>
              <a:rect l="l" t="t" r="r" b="b"/>
              <a:pathLst>
                <a:path w="1542886" h="714687" extrusionOk="0">
                  <a:moveTo>
                    <a:pt x="39932" y="0"/>
                  </a:moveTo>
                  <a:lnTo>
                    <a:pt x="1502954" y="0"/>
                  </a:lnTo>
                  <a:cubicBezTo>
                    <a:pt x="1513545" y="0"/>
                    <a:pt x="1523701" y="4207"/>
                    <a:pt x="1531190" y="11696"/>
                  </a:cubicBezTo>
                  <a:cubicBezTo>
                    <a:pt x="1538679" y="19184"/>
                    <a:pt x="1542886" y="29341"/>
                    <a:pt x="1542886" y="39932"/>
                  </a:cubicBezTo>
                  <a:lnTo>
                    <a:pt x="1542886" y="674755"/>
                  </a:lnTo>
                  <a:cubicBezTo>
                    <a:pt x="1542886" y="696809"/>
                    <a:pt x="1525008" y="714687"/>
                    <a:pt x="1502954" y="714687"/>
                  </a:cubicBezTo>
                  <a:lnTo>
                    <a:pt x="39932" y="714687"/>
                  </a:lnTo>
                  <a:cubicBezTo>
                    <a:pt x="17878" y="714687"/>
                    <a:pt x="0" y="696809"/>
                    <a:pt x="0" y="674755"/>
                  </a:cubicBezTo>
                  <a:lnTo>
                    <a:pt x="0" y="39932"/>
                  </a:lnTo>
                  <a:cubicBezTo>
                    <a:pt x="0" y="17878"/>
                    <a:pt x="17878" y="0"/>
                    <a:pt x="39932" y="0"/>
                  </a:cubicBezTo>
                  <a:close/>
                </a:path>
              </a:pathLst>
            </a:custGeom>
            <a:solidFill>
              <a:srgbClr val="03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4"/>
            <p:cNvSpPr txBox="1"/>
            <p:nvPr/>
          </p:nvSpPr>
          <p:spPr>
            <a:xfrm>
              <a:off x="0" y="-47625"/>
              <a:ext cx="1542900" cy="76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4"/>
          <p:cNvGrpSpPr/>
          <p:nvPr/>
        </p:nvGrpSpPr>
        <p:grpSpPr>
          <a:xfrm>
            <a:off x="1221887" y="4005865"/>
            <a:ext cx="4847020" cy="2394803"/>
            <a:chOff x="0" y="-47625"/>
            <a:chExt cx="1542900" cy="762312"/>
          </a:xfrm>
        </p:grpSpPr>
        <p:sp>
          <p:nvSpPr>
            <p:cNvPr id="38" name="Google Shape;38;p4"/>
            <p:cNvSpPr/>
            <p:nvPr/>
          </p:nvSpPr>
          <p:spPr>
            <a:xfrm>
              <a:off x="0" y="0"/>
              <a:ext cx="1542886" cy="714687"/>
            </a:xfrm>
            <a:custGeom>
              <a:avLst/>
              <a:gdLst/>
              <a:ahLst/>
              <a:cxnLst/>
              <a:rect l="l" t="t" r="r" b="b"/>
              <a:pathLst>
                <a:path w="1542886" h="714687" extrusionOk="0">
                  <a:moveTo>
                    <a:pt x="39932" y="0"/>
                  </a:moveTo>
                  <a:lnTo>
                    <a:pt x="1502954" y="0"/>
                  </a:lnTo>
                  <a:cubicBezTo>
                    <a:pt x="1513545" y="0"/>
                    <a:pt x="1523701" y="4207"/>
                    <a:pt x="1531190" y="11696"/>
                  </a:cubicBezTo>
                  <a:cubicBezTo>
                    <a:pt x="1538679" y="19184"/>
                    <a:pt x="1542886" y="29341"/>
                    <a:pt x="1542886" y="39932"/>
                  </a:cubicBezTo>
                  <a:lnTo>
                    <a:pt x="1542886" y="674755"/>
                  </a:lnTo>
                  <a:cubicBezTo>
                    <a:pt x="1542886" y="696809"/>
                    <a:pt x="1525008" y="714687"/>
                    <a:pt x="1502954" y="714687"/>
                  </a:cubicBezTo>
                  <a:lnTo>
                    <a:pt x="39932" y="714687"/>
                  </a:lnTo>
                  <a:cubicBezTo>
                    <a:pt x="17878" y="714687"/>
                    <a:pt x="0" y="696809"/>
                    <a:pt x="0" y="674755"/>
                  </a:cubicBezTo>
                  <a:lnTo>
                    <a:pt x="0" y="39932"/>
                  </a:lnTo>
                  <a:cubicBezTo>
                    <a:pt x="0" y="17878"/>
                    <a:pt x="17878" y="0"/>
                    <a:pt x="39932" y="0"/>
                  </a:cubicBezTo>
                  <a:close/>
                </a:path>
              </a:pathLst>
            </a:custGeom>
            <a:solidFill>
              <a:srgbClr val="03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 txBox="1"/>
            <p:nvPr/>
          </p:nvSpPr>
          <p:spPr>
            <a:xfrm>
              <a:off x="0" y="-47625"/>
              <a:ext cx="1542900" cy="76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" name="Google Shape;40;p4"/>
          <p:cNvGrpSpPr/>
          <p:nvPr/>
        </p:nvGrpSpPr>
        <p:grpSpPr>
          <a:xfrm>
            <a:off x="3471709" y="1028700"/>
            <a:ext cx="683077" cy="683077"/>
            <a:chOff x="0" y="0"/>
            <a:chExt cx="812800" cy="812800"/>
          </a:xfrm>
        </p:grpSpPr>
        <p:sp>
          <p:nvSpPr>
            <p:cNvPr id="41" name="Google Shape;41;p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3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4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99" b="1" i="0" u="none" strike="noStrike" cap="none">
                  <a:solidFill>
                    <a:srgbClr val="51EDAD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/>
            </a:p>
          </p:txBody>
        </p:sp>
      </p:grpSp>
      <p:grpSp>
        <p:nvGrpSpPr>
          <p:cNvPr id="43" name="Google Shape;43;p4"/>
          <p:cNvGrpSpPr/>
          <p:nvPr/>
        </p:nvGrpSpPr>
        <p:grpSpPr>
          <a:xfrm>
            <a:off x="3471709" y="6727500"/>
            <a:ext cx="683077" cy="683077"/>
            <a:chOff x="0" y="0"/>
            <a:chExt cx="812800" cy="812800"/>
          </a:xfrm>
        </p:grpSpPr>
        <p:sp>
          <p:nvSpPr>
            <p:cNvPr id="44" name="Google Shape;44;p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3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4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99" b="1" i="0" u="none" strike="noStrike" cap="none">
                  <a:solidFill>
                    <a:srgbClr val="51EDAD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/>
            </a:p>
          </p:txBody>
        </p:sp>
      </p:grpSp>
      <p:grpSp>
        <p:nvGrpSpPr>
          <p:cNvPr id="46" name="Google Shape;46;p4"/>
          <p:cNvGrpSpPr/>
          <p:nvPr/>
        </p:nvGrpSpPr>
        <p:grpSpPr>
          <a:xfrm>
            <a:off x="9476559" y="1028700"/>
            <a:ext cx="683077" cy="683077"/>
            <a:chOff x="0" y="0"/>
            <a:chExt cx="812800" cy="812800"/>
          </a:xfrm>
        </p:grpSpPr>
        <p:sp>
          <p:nvSpPr>
            <p:cNvPr id="47" name="Google Shape;47;p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3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4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99" b="1" i="0" u="none" strike="noStrike" cap="none">
                  <a:solidFill>
                    <a:srgbClr val="51EDAD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/>
            </a:p>
          </p:txBody>
        </p:sp>
      </p:grpSp>
      <p:grpSp>
        <p:nvGrpSpPr>
          <p:cNvPr id="49" name="Google Shape;49;p4"/>
          <p:cNvGrpSpPr/>
          <p:nvPr/>
        </p:nvGrpSpPr>
        <p:grpSpPr>
          <a:xfrm>
            <a:off x="9476559" y="6727500"/>
            <a:ext cx="683077" cy="683077"/>
            <a:chOff x="0" y="0"/>
            <a:chExt cx="812800" cy="812800"/>
          </a:xfrm>
        </p:grpSpPr>
        <p:sp>
          <p:nvSpPr>
            <p:cNvPr id="50" name="Google Shape;50;p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3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99" b="1" i="0" u="none" strike="noStrike" cap="none">
                  <a:solidFill>
                    <a:srgbClr val="51EDAD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/>
            </a:p>
          </p:txBody>
        </p:sp>
      </p:grpSp>
      <p:grpSp>
        <p:nvGrpSpPr>
          <p:cNvPr id="52" name="Google Shape;52;p4"/>
          <p:cNvGrpSpPr/>
          <p:nvPr/>
        </p:nvGrpSpPr>
        <p:grpSpPr>
          <a:xfrm>
            <a:off x="12070806" y="3876099"/>
            <a:ext cx="683077" cy="683077"/>
            <a:chOff x="0" y="0"/>
            <a:chExt cx="812800" cy="812800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3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4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99" b="1" i="0" u="none" strike="noStrike" cap="none">
                  <a:solidFill>
                    <a:srgbClr val="51EDAD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/>
            </a:p>
          </p:txBody>
        </p:sp>
      </p:grpSp>
      <p:grpSp>
        <p:nvGrpSpPr>
          <p:cNvPr id="55" name="Google Shape;55;p4"/>
          <p:cNvGrpSpPr/>
          <p:nvPr/>
        </p:nvGrpSpPr>
        <p:grpSpPr>
          <a:xfrm>
            <a:off x="880362" y="3876099"/>
            <a:ext cx="683077" cy="683077"/>
            <a:chOff x="0" y="0"/>
            <a:chExt cx="812800" cy="812800"/>
          </a:xfrm>
        </p:grpSpPr>
        <p:sp>
          <p:nvSpPr>
            <p:cNvPr id="56" name="Google Shape;56;p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3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 txBox="1"/>
            <p:nvPr/>
          </p:nvSpPr>
          <p:spPr>
            <a:xfrm>
              <a:off x="76200" y="28575"/>
              <a:ext cx="6603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99" b="1" i="0" u="none" strike="noStrike" cap="none">
                  <a:solidFill>
                    <a:srgbClr val="51EDAD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/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1028700" y="599550"/>
            <a:ext cx="96522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17500" algn="l">
              <a:spcBef>
                <a:spcPts val="640"/>
              </a:spcBef>
              <a:spcAft>
                <a:spcPts val="0"/>
              </a:spcAft>
              <a:buClr>
                <a:srgbClr val="017643"/>
              </a:buClr>
              <a:buSzPts val="1400"/>
              <a:buFont typeface="Poppins"/>
              <a:buChar char="•"/>
              <a:defRPr sz="1400" i="0" u="none" strike="noStrike" cap="none">
                <a:solidFill>
                  <a:srgbClr val="01764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>
              <a:spcBef>
                <a:spcPts val="560"/>
              </a:spcBef>
              <a:spcAft>
                <a:spcPts val="0"/>
              </a:spcAft>
              <a:buClr>
                <a:srgbClr val="017643"/>
              </a:buClr>
              <a:buSzPts val="1400"/>
              <a:buFont typeface="Poppins"/>
              <a:buChar char="–"/>
              <a:defRPr sz="1400" i="0" u="none" strike="noStrike" cap="none">
                <a:solidFill>
                  <a:srgbClr val="017643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>
              <a:spcBef>
                <a:spcPts val="480"/>
              </a:spcBef>
              <a:spcAft>
                <a:spcPts val="0"/>
              </a:spcAft>
              <a:buClr>
                <a:srgbClr val="017643"/>
              </a:buClr>
              <a:buSzPts val="1400"/>
              <a:buFont typeface="Poppins"/>
              <a:buChar char="•"/>
              <a:defRPr sz="1400" i="0" u="none" strike="noStrike" cap="none">
                <a:solidFill>
                  <a:srgbClr val="017643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>
              <a:spcBef>
                <a:spcPts val="400"/>
              </a:spcBef>
              <a:spcAft>
                <a:spcPts val="0"/>
              </a:spcAft>
              <a:buClr>
                <a:srgbClr val="017643"/>
              </a:buClr>
              <a:buSzPts val="1400"/>
              <a:buFont typeface="Poppins"/>
              <a:buChar char="–"/>
              <a:defRPr sz="1400" i="0" u="none" strike="noStrike" cap="none">
                <a:solidFill>
                  <a:srgbClr val="017643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>
              <a:spcBef>
                <a:spcPts val="400"/>
              </a:spcBef>
              <a:spcAft>
                <a:spcPts val="0"/>
              </a:spcAft>
              <a:buClr>
                <a:srgbClr val="017643"/>
              </a:buClr>
              <a:buSzPts val="1400"/>
              <a:buFont typeface="Poppins"/>
              <a:buChar char="»"/>
              <a:defRPr sz="1400" i="0" u="none" strike="noStrike" cap="none">
                <a:solidFill>
                  <a:srgbClr val="017643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>
              <a:spcBef>
                <a:spcPts val="400"/>
              </a:spcBef>
              <a:spcAft>
                <a:spcPts val="0"/>
              </a:spcAft>
              <a:buClr>
                <a:srgbClr val="017643"/>
              </a:buClr>
              <a:buSzPts val="1400"/>
              <a:buFont typeface="Poppins"/>
              <a:buChar char="•"/>
              <a:defRPr sz="1400" i="0" u="none" strike="noStrike" cap="none">
                <a:solidFill>
                  <a:srgbClr val="017643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>
              <a:spcBef>
                <a:spcPts val="400"/>
              </a:spcBef>
              <a:spcAft>
                <a:spcPts val="0"/>
              </a:spcAft>
              <a:buClr>
                <a:srgbClr val="017643"/>
              </a:buClr>
              <a:buSzPts val="1400"/>
              <a:buFont typeface="Poppins"/>
              <a:buChar char="•"/>
              <a:defRPr sz="1400" i="0" u="none" strike="noStrike" cap="none">
                <a:solidFill>
                  <a:srgbClr val="017643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>
              <a:spcBef>
                <a:spcPts val="400"/>
              </a:spcBef>
              <a:spcAft>
                <a:spcPts val="0"/>
              </a:spcAft>
              <a:buClr>
                <a:srgbClr val="017643"/>
              </a:buClr>
              <a:buSzPts val="1400"/>
              <a:buFont typeface="Poppins"/>
              <a:buChar char="•"/>
              <a:defRPr sz="1400" i="0" u="none" strike="noStrike" cap="none">
                <a:solidFill>
                  <a:srgbClr val="017643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>
              <a:spcBef>
                <a:spcPts val="400"/>
              </a:spcBef>
              <a:spcAft>
                <a:spcPts val="0"/>
              </a:spcAft>
              <a:buClr>
                <a:srgbClr val="017643"/>
              </a:buClr>
              <a:buSzPts val="1400"/>
              <a:buFont typeface="Poppins"/>
              <a:buChar char="•"/>
              <a:defRPr sz="1400" i="0" u="none" strike="noStrike" cap="none">
                <a:solidFill>
                  <a:srgbClr val="017643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03D29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5"/>
          <p:cNvGrpSpPr/>
          <p:nvPr/>
        </p:nvGrpSpPr>
        <p:grpSpPr>
          <a:xfrm>
            <a:off x="1935704" y="2752107"/>
            <a:ext cx="5622826" cy="2027295"/>
            <a:chOff x="0" y="-47625"/>
            <a:chExt cx="1789854" cy="645327"/>
          </a:xfrm>
        </p:grpSpPr>
        <p:sp>
          <p:nvSpPr>
            <p:cNvPr id="61" name="Google Shape;61;p5"/>
            <p:cNvSpPr/>
            <p:nvPr/>
          </p:nvSpPr>
          <p:spPr>
            <a:xfrm>
              <a:off x="0" y="0"/>
              <a:ext cx="1789854" cy="597702"/>
            </a:xfrm>
            <a:custGeom>
              <a:avLst/>
              <a:gdLst/>
              <a:ahLst/>
              <a:cxnLst/>
              <a:rect l="l" t="t" r="r" b="b"/>
              <a:pathLst>
                <a:path w="1789854" h="597702" extrusionOk="0">
                  <a:moveTo>
                    <a:pt x="34422" y="0"/>
                  </a:moveTo>
                  <a:lnTo>
                    <a:pt x="1755432" y="0"/>
                  </a:lnTo>
                  <a:cubicBezTo>
                    <a:pt x="1774443" y="0"/>
                    <a:pt x="1789854" y="15411"/>
                    <a:pt x="1789854" y="34422"/>
                  </a:cubicBezTo>
                  <a:lnTo>
                    <a:pt x="1789854" y="563280"/>
                  </a:lnTo>
                  <a:cubicBezTo>
                    <a:pt x="1789854" y="572409"/>
                    <a:pt x="1786228" y="581165"/>
                    <a:pt x="1779772" y="587620"/>
                  </a:cubicBezTo>
                  <a:cubicBezTo>
                    <a:pt x="1773317" y="594075"/>
                    <a:pt x="1764562" y="597702"/>
                    <a:pt x="1755432" y="597702"/>
                  </a:cubicBezTo>
                  <a:lnTo>
                    <a:pt x="34422" y="597702"/>
                  </a:lnTo>
                  <a:cubicBezTo>
                    <a:pt x="25293" y="597702"/>
                    <a:pt x="16537" y="594075"/>
                    <a:pt x="10082" y="587620"/>
                  </a:cubicBezTo>
                  <a:cubicBezTo>
                    <a:pt x="3627" y="581165"/>
                    <a:pt x="0" y="572409"/>
                    <a:pt x="0" y="563280"/>
                  </a:cubicBezTo>
                  <a:lnTo>
                    <a:pt x="0" y="34422"/>
                  </a:lnTo>
                  <a:cubicBezTo>
                    <a:pt x="0" y="15411"/>
                    <a:pt x="15411" y="0"/>
                    <a:pt x="34422" y="0"/>
                  </a:cubicBezTo>
                  <a:close/>
                </a:path>
              </a:pathLst>
            </a:custGeom>
            <a:solidFill>
              <a:srgbClr val="026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5"/>
            <p:cNvSpPr txBox="1"/>
            <p:nvPr/>
          </p:nvSpPr>
          <p:spPr>
            <a:xfrm>
              <a:off x="0" y="-47625"/>
              <a:ext cx="1789800" cy="64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" name="Google Shape;63;p5"/>
          <p:cNvGrpSpPr/>
          <p:nvPr/>
        </p:nvGrpSpPr>
        <p:grpSpPr>
          <a:xfrm>
            <a:off x="10729477" y="2752107"/>
            <a:ext cx="5622826" cy="2027295"/>
            <a:chOff x="0" y="-47625"/>
            <a:chExt cx="1789854" cy="645327"/>
          </a:xfrm>
        </p:grpSpPr>
        <p:sp>
          <p:nvSpPr>
            <p:cNvPr id="64" name="Google Shape;64;p5"/>
            <p:cNvSpPr/>
            <p:nvPr/>
          </p:nvSpPr>
          <p:spPr>
            <a:xfrm>
              <a:off x="0" y="0"/>
              <a:ext cx="1789854" cy="597702"/>
            </a:xfrm>
            <a:custGeom>
              <a:avLst/>
              <a:gdLst/>
              <a:ahLst/>
              <a:cxnLst/>
              <a:rect l="l" t="t" r="r" b="b"/>
              <a:pathLst>
                <a:path w="1789854" h="597702" extrusionOk="0">
                  <a:moveTo>
                    <a:pt x="34422" y="0"/>
                  </a:moveTo>
                  <a:lnTo>
                    <a:pt x="1755432" y="0"/>
                  </a:lnTo>
                  <a:cubicBezTo>
                    <a:pt x="1774443" y="0"/>
                    <a:pt x="1789854" y="15411"/>
                    <a:pt x="1789854" y="34422"/>
                  </a:cubicBezTo>
                  <a:lnTo>
                    <a:pt x="1789854" y="563280"/>
                  </a:lnTo>
                  <a:cubicBezTo>
                    <a:pt x="1789854" y="572409"/>
                    <a:pt x="1786228" y="581165"/>
                    <a:pt x="1779772" y="587620"/>
                  </a:cubicBezTo>
                  <a:cubicBezTo>
                    <a:pt x="1773317" y="594075"/>
                    <a:pt x="1764562" y="597702"/>
                    <a:pt x="1755432" y="597702"/>
                  </a:cubicBezTo>
                  <a:lnTo>
                    <a:pt x="34422" y="597702"/>
                  </a:lnTo>
                  <a:cubicBezTo>
                    <a:pt x="25293" y="597702"/>
                    <a:pt x="16537" y="594075"/>
                    <a:pt x="10082" y="587620"/>
                  </a:cubicBezTo>
                  <a:cubicBezTo>
                    <a:pt x="3627" y="581165"/>
                    <a:pt x="0" y="572409"/>
                    <a:pt x="0" y="563280"/>
                  </a:cubicBezTo>
                  <a:lnTo>
                    <a:pt x="0" y="34422"/>
                  </a:lnTo>
                  <a:cubicBezTo>
                    <a:pt x="0" y="15411"/>
                    <a:pt x="15411" y="0"/>
                    <a:pt x="34422" y="0"/>
                  </a:cubicBezTo>
                  <a:close/>
                </a:path>
              </a:pathLst>
            </a:custGeom>
            <a:solidFill>
              <a:srgbClr val="03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5"/>
            <p:cNvSpPr txBox="1"/>
            <p:nvPr/>
          </p:nvSpPr>
          <p:spPr>
            <a:xfrm>
              <a:off x="0" y="-47625"/>
              <a:ext cx="1789800" cy="64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" name="Google Shape;66;p5"/>
          <p:cNvGrpSpPr/>
          <p:nvPr/>
        </p:nvGrpSpPr>
        <p:grpSpPr>
          <a:xfrm>
            <a:off x="10729477" y="4991380"/>
            <a:ext cx="5622826" cy="2027295"/>
            <a:chOff x="0" y="-47625"/>
            <a:chExt cx="1789854" cy="645327"/>
          </a:xfrm>
        </p:grpSpPr>
        <p:sp>
          <p:nvSpPr>
            <p:cNvPr id="67" name="Google Shape;67;p5"/>
            <p:cNvSpPr/>
            <p:nvPr/>
          </p:nvSpPr>
          <p:spPr>
            <a:xfrm>
              <a:off x="0" y="0"/>
              <a:ext cx="1789854" cy="597702"/>
            </a:xfrm>
            <a:custGeom>
              <a:avLst/>
              <a:gdLst/>
              <a:ahLst/>
              <a:cxnLst/>
              <a:rect l="l" t="t" r="r" b="b"/>
              <a:pathLst>
                <a:path w="1789854" h="597702" extrusionOk="0">
                  <a:moveTo>
                    <a:pt x="34422" y="0"/>
                  </a:moveTo>
                  <a:lnTo>
                    <a:pt x="1755432" y="0"/>
                  </a:lnTo>
                  <a:cubicBezTo>
                    <a:pt x="1774443" y="0"/>
                    <a:pt x="1789854" y="15411"/>
                    <a:pt x="1789854" y="34422"/>
                  </a:cubicBezTo>
                  <a:lnTo>
                    <a:pt x="1789854" y="563280"/>
                  </a:lnTo>
                  <a:cubicBezTo>
                    <a:pt x="1789854" y="572409"/>
                    <a:pt x="1786228" y="581165"/>
                    <a:pt x="1779772" y="587620"/>
                  </a:cubicBezTo>
                  <a:cubicBezTo>
                    <a:pt x="1773317" y="594075"/>
                    <a:pt x="1764562" y="597702"/>
                    <a:pt x="1755432" y="597702"/>
                  </a:cubicBezTo>
                  <a:lnTo>
                    <a:pt x="34422" y="597702"/>
                  </a:lnTo>
                  <a:cubicBezTo>
                    <a:pt x="25293" y="597702"/>
                    <a:pt x="16537" y="594075"/>
                    <a:pt x="10082" y="587620"/>
                  </a:cubicBezTo>
                  <a:cubicBezTo>
                    <a:pt x="3627" y="581165"/>
                    <a:pt x="0" y="572409"/>
                    <a:pt x="0" y="563280"/>
                  </a:cubicBezTo>
                  <a:lnTo>
                    <a:pt x="0" y="34422"/>
                  </a:lnTo>
                  <a:cubicBezTo>
                    <a:pt x="0" y="15411"/>
                    <a:pt x="15411" y="0"/>
                    <a:pt x="34422" y="0"/>
                  </a:cubicBezTo>
                  <a:close/>
                </a:path>
              </a:pathLst>
            </a:custGeom>
            <a:solidFill>
              <a:srgbClr val="03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5"/>
            <p:cNvSpPr txBox="1"/>
            <p:nvPr/>
          </p:nvSpPr>
          <p:spPr>
            <a:xfrm>
              <a:off x="0" y="-47625"/>
              <a:ext cx="1789800" cy="64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" name="Google Shape;69;p5"/>
          <p:cNvGrpSpPr/>
          <p:nvPr/>
        </p:nvGrpSpPr>
        <p:grpSpPr>
          <a:xfrm>
            <a:off x="10729477" y="7231008"/>
            <a:ext cx="5622826" cy="2027295"/>
            <a:chOff x="0" y="-47625"/>
            <a:chExt cx="1789854" cy="645327"/>
          </a:xfrm>
        </p:grpSpPr>
        <p:sp>
          <p:nvSpPr>
            <p:cNvPr id="70" name="Google Shape;70;p5"/>
            <p:cNvSpPr/>
            <p:nvPr/>
          </p:nvSpPr>
          <p:spPr>
            <a:xfrm>
              <a:off x="0" y="0"/>
              <a:ext cx="1789854" cy="597702"/>
            </a:xfrm>
            <a:custGeom>
              <a:avLst/>
              <a:gdLst/>
              <a:ahLst/>
              <a:cxnLst/>
              <a:rect l="l" t="t" r="r" b="b"/>
              <a:pathLst>
                <a:path w="1789854" h="597702" extrusionOk="0">
                  <a:moveTo>
                    <a:pt x="34422" y="0"/>
                  </a:moveTo>
                  <a:lnTo>
                    <a:pt x="1755432" y="0"/>
                  </a:lnTo>
                  <a:cubicBezTo>
                    <a:pt x="1774443" y="0"/>
                    <a:pt x="1789854" y="15411"/>
                    <a:pt x="1789854" y="34422"/>
                  </a:cubicBezTo>
                  <a:lnTo>
                    <a:pt x="1789854" y="563280"/>
                  </a:lnTo>
                  <a:cubicBezTo>
                    <a:pt x="1789854" y="572409"/>
                    <a:pt x="1786228" y="581165"/>
                    <a:pt x="1779772" y="587620"/>
                  </a:cubicBezTo>
                  <a:cubicBezTo>
                    <a:pt x="1773317" y="594075"/>
                    <a:pt x="1764562" y="597702"/>
                    <a:pt x="1755432" y="597702"/>
                  </a:cubicBezTo>
                  <a:lnTo>
                    <a:pt x="34422" y="597702"/>
                  </a:lnTo>
                  <a:cubicBezTo>
                    <a:pt x="25293" y="597702"/>
                    <a:pt x="16537" y="594075"/>
                    <a:pt x="10082" y="587620"/>
                  </a:cubicBezTo>
                  <a:cubicBezTo>
                    <a:pt x="3627" y="581165"/>
                    <a:pt x="0" y="572409"/>
                    <a:pt x="0" y="563280"/>
                  </a:cubicBezTo>
                  <a:lnTo>
                    <a:pt x="0" y="34422"/>
                  </a:lnTo>
                  <a:cubicBezTo>
                    <a:pt x="0" y="15411"/>
                    <a:pt x="15411" y="0"/>
                    <a:pt x="34422" y="0"/>
                  </a:cubicBezTo>
                  <a:close/>
                </a:path>
              </a:pathLst>
            </a:custGeom>
            <a:solidFill>
              <a:srgbClr val="03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 txBox="1"/>
            <p:nvPr/>
          </p:nvSpPr>
          <p:spPr>
            <a:xfrm>
              <a:off x="0" y="-47625"/>
              <a:ext cx="1789800" cy="64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" name="Google Shape;72;p5"/>
          <p:cNvGrpSpPr/>
          <p:nvPr/>
        </p:nvGrpSpPr>
        <p:grpSpPr>
          <a:xfrm>
            <a:off x="3507822" y="2460290"/>
            <a:ext cx="2478647" cy="616803"/>
            <a:chOff x="0" y="0"/>
            <a:chExt cx="789001" cy="196340"/>
          </a:xfrm>
        </p:grpSpPr>
        <p:sp>
          <p:nvSpPr>
            <p:cNvPr id="73" name="Google Shape;73;p5"/>
            <p:cNvSpPr/>
            <p:nvPr/>
          </p:nvSpPr>
          <p:spPr>
            <a:xfrm>
              <a:off x="0" y="0"/>
              <a:ext cx="788982" cy="196290"/>
            </a:xfrm>
            <a:custGeom>
              <a:avLst/>
              <a:gdLst/>
              <a:ahLst/>
              <a:cxnLst/>
              <a:rect l="l" t="t" r="r" b="b"/>
              <a:pathLst>
                <a:path w="788982" h="196290" extrusionOk="0">
                  <a:moveTo>
                    <a:pt x="62471" y="0"/>
                  </a:moveTo>
                  <a:lnTo>
                    <a:pt x="726511" y="0"/>
                  </a:lnTo>
                  <a:cubicBezTo>
                    <a:pt x="743079" y="0"/>
                    <a:pt x="758969" y="6582"/>
                    <a:pt x="770684" y="18297"/>
                  </a:cubicBezTo>
                  <a:cubicBezTo>
                    <a:pt x="782400" y="30013"/>
                    <a:pt x="788982" y="45902"/>
                    <a:pt x="788982" y="62471"/>
                  </a:cubicBezTo>
                  <a:lnTo>
                    <a:pt x="788982" y="133820"/>
                  </a:lnTo>
                  <a:cubicBezTo>
                    <a:pt x="788982" y="150388"/>
                    <a:pt x="782400" y="166278"/>
                    <a:pt x="770684" y="177993"/>
                  </a:cubicBezTo>
                  <a:cubicBezTo>
                    <a:pt x="758969" y="189709"/>
                    <a:pt x="743079" y="196290"/>
                    <a:pt x="726511" y="196290"/>
                  </a:cubicBezTo>
                  <a:lnTo>
                    <a:pt x="62471" y="196290"/>
                  </a:lnTo>
                  <a:cubicBezTo>
                    <a:pt x="45902" y="196290"/>
                    <a:pt x="30013" y="189709"/>
                    <a:pt x="18297" y="177993"/>
                  </a:cubicBezTo>
                  <a:cubicBezTo>
                    <a:pt x="6582" y="166278"/>
                    <a:pt x="0" y="150388"/>
                    <a:pt x="0" y="133820"/>
                  </a:cubicBezTo>
                  <a:lnTo>
                    <a:pt x="0" y="62471"/>
                  </a:lnTo>
                  <a:cubicBezTo>
                    <a:pt x="0" y="45902"/>
                    <a:pt x="6582" y="30013"/>
                    <a:pt x="18297" y="18297"/>
                  </a:cubicBezTo>
                  <a:cubicBezTo>
                    <a:pt x="30013" y="6582"/>
                    <a:pt x="45902" y="0"/>
                    <a:pt x="62471" y="0"/>
                  </a:cubicBezTo>
                  <a:close/>
                </a:path>
              </a:pathLst>
            </a:custGeom>
            <a:solidFill>
              <a:srgbClr val="03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 txBox="1"/>
            <p:nvPr/>
          </p:nvSpPr>
          <p:spPr>
            <a:xfrm>
              <a:off x="1" y="2240"/>
              <a:ext cx="789000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5"/>
          <p:cNvGrpSpPr/>
          <p:nvPr/>
        </p:nvGrpSpPr>
        <p:grpSpPr>
          <a:xfrm>
            <a:off x="12301595" y="2460290"/>
            <a:ext cx="2478649" cy="616803"/>
            <a:chOff x="0" y="0"/>
            <a:chExt cx="789002" cy="196340"/>
          </a:xfrm>
        </p:grpSpPr>
        <p:sp>
          <p:nvSpPr>
            <p:cNvPr id="76" name="Google Shape;76;p5"/>
            <p:cNvSpPr/>
            <p:nvPr/>
          </p:nvSpPr>
          <p:spPr>
            <a:xfrm>
              <a:off x="0" y="0"/>
              <a:ext cx="788982" cy="196290"/>
            </a:xfrm>
            <a:custGeom>
              <a:avLst/>
              <a:gdLst/>
              <a:ahLst/>
              <a:cxnLst/>
              <a:rect l="l" t="t" r="r" b="b"/>
              <a:pathLst>
                <a:path w="788982" h="196290" extrusionOk="0">
                  <a:moveTo>
                    <a:pt x="62471" y="0"/>
                  </a:moveTo>
                  <a:lnTo>
                    <a:pt x="726511" y="0"/>
                  </a:lnTo>
                  <a:cubicBezTo>
                    <a:pt x="743079" y="0"/>
                    <a:pt x="758969" y="6582"/>
                    <a:pt x="770684" y="18297"/>
                  </a:cubicBezTo>
                  <a:cubicBezTo>
                    <a:pt x="782400" y="30013"/>
                    <a:pt x="788982" y="45902"/>
                    <a:pt x="788982" y="62471"/>
                  </a:cubicBezTo>
                  <a:lnTo>
                    <a:pt x="788982" y="133820"/>
                  </a:lnTo>
                  <a:cubicBezTo>
                    <a:pt x="788982" y="150388"/>
                    <a:pt x="782400" y="166278"/>
                    <a:pt x="770684" y="177993"/>
                  </a:cubicBezTo>
                  <a:cubicBezTo>
                    <a:pt x="758969" y="189709"/>
                    <a:pt x="743079" y="196290"/>
                    <a:pt x="726511" y="196290"/>
                  </a:cubicBezTo>
                  <a:lnTo>
                    <a:pt x="62471" y="196290"/>
                  </a:lnTo>
                  <a:cubicBezTo>
                    <a:pt x="45902" y="196290"/>
                    <a:pt x="30013" y="189709"/>
                    <a:pt x="18297" y="177993"/>
                  </a:cubicBezTo>
                  <a:cubicBezTo>
                    <a:pt x="6582" y="166278"/>
                    <a:pt x="0" y="150388"/>
                    <a:pt x="0" y="133820"/>
                  </a:cubicBezTo>
                  <a:lnTo>
                    <a:pt x="0" y="62471"/>
                  </a:lnTo>
                  <a:cubicBezTo>
                    <a:pt x="0" y="45902"/>
                    <a:pt x="6582" y="30013"/>
                    <a:pt x="18297" y="18297"/>
                  </a:cubicBezTo>
                  <a:cubicBezTo>
                    <a:pt x="30013" y="6582"/>
                    <a:pt x="45902" y="0"/>
                    <a:pt x="62471" y="0"/>
                  </a:cubicBezTo>
                  <a:close/>
                </a:path>
              </a:pathLst>
            </a:custGeom>
            <a:solidFill>
              <a:srgbClr val="0176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 txBox="1"/>
            <p:nvPr/>
          </p:nvSpPr>
          <p:spPr>
            <a:xfrm>
              <a:off x="2" y="2240"/>
              <a:ext cx="789000" cy="1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5"/>
          <p:cNvGrpSpPr/>
          <p:nvPr/>
        </p:nvGrpSpPr>
        <p:grpSpPr>
          <a:xfrm>
            <a:off x="1935704" y="4991380"/>
            <a:ext cx="5622826" cy="2027295"/>
            <a:chOff x="0" y="-47625"/>
            <a:chExt cx="1789854" cy="645327"/>
          </a:xfrm>
        </p:grpSpPr>
        <p:sp>
          <p:nvSpPr>
            <p:cNvPr id="79" name="Google Shape;79;p5"/>
            <p:cNvSpPr/>
            <p:nvPr/>
          </p:nvSpPr>
          <p:spPr>
            <a:xfrm>
              <a:off x="0" y="0"/>
              <a:ext cx="1789854" cy="597702"/>
            </a:xfrm>
            <a:custGeom>
              <a:avLst/>
              <a:gdLst/>
              <a:ahLst/>
              <a:cxnLst/>
              <a:rect l="l" t="t" r="r" b="b"/>
              <a:pathLst>
                <a:path w="1789854" h="597702" extrusionOk="0">
                  <a:moveTo>
                    <a:pt x="34422" y="0"/>
                  </a:moveTo>
                  <a:lnTo>
                    <a:pt x="1755432" y="0"/>
                  </a:lnTo>
                  <a:cubicBezTo>
                    <a:pt x="1774443" y="0"/>
                    <a:pt x="1789854" y="15411"/>
                    <a:pt x="1789854" y="34422"/>
                  </a:cubicBezTo>
                  <a:lnTo>
                    <a:pt x="1789854" y="563280"/>
                  </a:lnTo>
                  <a:cubicBezTo>
                    <a:pt x="1789854" y="572409"/>
                    <a:pt x="1786228" y="581165"/>
                    <a:pt x="1779772" y="587620"/>
                  </a:cubicBezTo>
                  <a:cubicBezTo>
                    <a:pt x="1773317" y="594075"/>
                    <a:pt x="1764562" y="597702"/>
                    <a:pt x="1755432" y="597702"/>
                  </a:cubicBezTo>
                  <a:lnTo>
                    <a:pt x="34422" y="597702"/>
                  </a:lnTo>
                  <a:cubicBezTo>
                    <a:pt x="25293" y="597702"/>
                    <a:pt x="16537" y="594075"/>
                    <a:pt x="10082" y="587620"/>
                  </a:cubicBezTo>
                  <a:cubicBezTo>
                    <a:pt x="3627" y="581165"/>
                    <a:pt x="0" y="572409"/>
                    <a:pt x="0" y="563280"/>
                  </a:cubicBezTo>
                  <a:lnTo>
                    <a:pt x="0" y="34422"/>
                  </a:lnTo>
                  <a:cubicBezTo>
                    <a:pt x="0" y="15411"/>
                    <a:pt x="15411" y="0"/>
                    <a:pt x="34422" y="0"/>
                  </a:cubicBezTo>
                  <a:close/>
                </a:path>
              </a:pathLst>
            </a:custGeom>
            <a:solidFill>
              <a:srgbClr val="026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 txBox="1"/>
            <p:nvPr/>
          </p:nvSpPr>
          <p:spPr>
            <a:xfrm>
              <a:off x="0" y="-47625"/>
              <a:ext cx="1789800" cy="64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" name="Google Shape;81;p5"/>
          <p:cNvGrpSpPr/>
          <p:nvPr/>
        </p:nvGrpSpPr>
        <p:grpSpPr>
          <a:xfrm>
            <a:off x="1935704" y="7230652"/>
            <a:ext cx="5622826" cy="2027295"/>
            <a:chOff x="0" y="-47625"/>
            <a:chExt cx="1789854" cy="645327"/>
          </a:xfrm>
        </p:grpSpPr>
        <p:sp>
          <p:nvSpPr>
            <p:cNvPr id="82" name="Google Shape;82;p5"/>
            <p:cNvSpPr/>
            <p:nvPr/>
          </p:nvSpPr>
          <p:spPr>
            <a:xfrm>
              <a:off x="0" y="0"/>
              <a:ext cx="1789854" cy="597702"/>
            </a:xfrm>
            <a:custGeom>
              <a:avLst/>
              <a:gdLst/>
              <a:ahLst/>
              <a:cxnLst/>
              <a:rect l="l" t="t" r="r" b="b"/>
              <a:pathLst>
                <a:path w="1789854" h="597702" extrusionOk="0">
                  <a:moveTo>
                    <a:pt x="34422" y="0"/>
                  </a:moveTo>
                  <a:lnTo>
                    <a:pt x="1755432" y="0"/>
                  </a:lnTo>
                  <a:cubicBezTo>
                    <a:pt x="1774443" y="0"/>
                    <a:pt x="1789854" y="15411"/>
                    <a:pt x="1789854" y="34422"/>
                  </a:cubicBezTo>
                  <a:lnTo>
                    <a:pt x="1789854" y="563280"/>
                  </a:lnTo>
                  <a:cubicBezTo>
                    <a:pt x="1789854" y="572409"/>
                    <a:pt x="1786228" y="581165"/>
                    <a:pt x="1779772" y="587620"/>
                  </a:cubicBezTo>
                  <a:cubicBezTo>
                    <a:pt x="1773317" y="594075"/>
                    <a:pt x="1764562" y="597702"/>
                    <a:pt x="1755432" y="597702"/>
                  </a:cubicBezTo>
                  <a:lnTo>
                    <a:pt x="34422" y="597702"/>
                  </a:lnTo>
                  <a:cubicBezTo>
                    <a:pt x="25293" y="597702"/>
                    <a:pt x="16537" y="594075"/>
                    <a:pt x="10082" y="587620"/>
                  </a:cubicBezTo>
                  <a:cubicBezTo>
                    <a:pt x="3627" y="581165"/>
                    <a:pt x="0" y="572409"/>
                    <a:pt x="0" y="563280"/>
                  </a:cubicBezTo>
                  <a:lnTo>
                    <a:pt x="0" y="34422"/>
                  </a:lnTo>
                  <a:cubicBezTo>
                    <a:pt x="0" y="15411"/>
                    <a:pt x="15411" y="0"/>
                    <a:pt x="34422" y="0"/>
                  </a:cubicBezTo>
                  <a:close/>
                </a:path>
              </a:pathLst>
            </a:custGeom>
            <a:solidFill>
              <a:srgbClr val="026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5"/>
            <p:cNvSpPr txBox="1"/>
            <p:nvPr/>
          </p:nvSpPr>
          <p:spPr>
            <a:xfrm>
              <a:off x="0" y="-47625"/>
              <a:ext cx="1789800" cy="64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" name="Google Shape;84;p5"/>
          <p:cNvSpPr/>
          <p:nvPr/>
        </p:nvSpPr>
        <p:spPr>
          <a:xfrm rot="5400000">
            <a:off x="8299920" y="2987780"/>
            <a:ext cx="1705542" cy="1705542"/>
          </a:xfrm>
          <a:custGeom>
            <a:avLst/>
            <a:gdLst/>
            <a:ahLst/>
            <a:cxnLst/>
            <a:rect l="l" t="t" r="r" b="b"/>
            <a:pathLst>
              <a:path w="1705542" h="1705542" extrusionOk="0">
                <a:moveTo>
                  <a:pt x="0" y="0"/>
                </a:moveTo>
                <a:lnTo>
                  <a:pt x="1705542" y="0"/>
                </a:lnTo>
                <a:lnTo>
                  <a:pt x="1705542" y="1705542"/>
                </a:lnTo>
                <a:lnTo>
                  <a:pt x="0" y="17055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85" name="Google Shape;85;p5"/>
          <p:cNvSpPr/>
          <p:nvPr/>
        </p:nvSpPr>
        <p:spPr>
          <a:xfrm rot="5400000">
            <a:off x="8299920" y="5227053"/>
            <a:ext cx="1705542" cy="1705542"/>
          </a:xfrm>
          <a:custGeom>
            <a:avLst/>
            <a:gdLst/>
            <a:ahLst/>
            <a:cxnLst/>
            <a:rect l="l" t="t" r="r" b="b"/>
            <a:pathLst>
              <a:path w="1705542" h="1705542" extrusionOk="0">
                <a:moveTo>
                  <a:pt x="0" y="0"/>
                </a:moveTo>
                <a:lnTo>
                  <a:pt x="1705542" y="0"/>
                </a:lnTo>
                <a:lnTo>
                  <a:pt x="1705542" y="1705542"/>
                </a:lnTo>
                <a:lnTo>
                  <a:pt x="0" y="17055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86" name="Google Shape;86;p5"/>
          <p:cNvSpPr/>
          <p:nvPr/>
        </p:nvSpPr>
        <p:spPr>
          <a:xfrm rot="5400000">
            <a:off x="8299920" y="7466325"/>
            <a:ext cx="1705542" cy="1705542"/>
          </a:xfrm>
          <a:custGeom>
            <a:avLst/>
            <a:gdLst/>
            <a:ahLst/>
            <a:cxnLst/>
            <a:rect l="l" t="t" r="r" b="b"/>
            <a:pathLst>
              <a:path w="1705542" h="1705542" extrusionOk="0">
                <a:moveTo>
                  <a:pt x="0" y="0"/>
                </a:moveTo>
                <a:lnTo>
                  <a:pt x="1705542" y="0"/>
                </a:lnTo>
                <a:lnTo>
                  <a:pt x="1705542" y="1705542"/>
                </a:lnTo>
                <a:lnTo>
                  <a:pt x="0" y="17055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940575" y="1459200"/>
            <a:ext cx="16424100" cy="11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boto"/>
              <a:buNone/>
              <a:defRPr sz="8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1028700" y="599550"/>
            <a:ext cx="9652200" cy="4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17500" algn="l">
              <a:spcBef>
                <a:spcPts val="640"/>
              </a:spcBef>
              <a:spcAft>
                <a:spcPts val="0"/>
              </a:spcAft>
              <a:buClr>
                <a:srgbClr val="51EDAD"/>
              </a:buClr>
              <a:buSzPts val="1400"/>
              <a:buFont typeface="Poppins"/>
              <a:buChar char="•"/>
              <a:defRPr sz="1400" i="0" u="none" strike="noStrike" cap="none">
                <a:solidFill>
                  <a:srgbClr val="51EDA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>
              <a:spcBef>
                <a:spcPts val="560"/>
              </a:spcBef>
              <a:spcAft>
                <a:spcPts val="0"/>
              </a:spcAft>
              <a:buClr>
                <a:srgbClr val="51EDAD"/>
              </a:buClr>
              <a:buSzPts val="1400"/>
              <a:buFont typeface="Poppins"/>
              <a:buChar char="–"/>
              <a:defRPr sz="1400" i="0" u="none" strike="noStrike" cap="none">
                <a:solidFill>
                  <a:srgbClr val="51EDA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>
              <a:spcBef>
                <a:spcPts val="480"/>
              </a:spcBef>
              <a:spcAft>
                <a:spcPts val="0"/>
              </a:spcAft>
              <a:buClr>
                <a:srgbClr val="51EDAD"/>
              </a:buClr>
              <a:buSzPts val="1400"/>
              <a:buFont typeface="Poppins"/>
              <a:buChar char="•"/>
              <a:defRPr sz="1400" i="0" u="none" strike="noStrike" cap="none">
                <a:solidFill>
                  <a:srgbClr val="51EDA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>
              <a:spcBef>
                <a:spcPts val="400"/>
              </a:spcBef>
              <a:spcAft>
                <a:spcPts val="0"/>
              </a:spcAft>
              <a:buClr>
                <a:srgbClr val="51EDAD"/>
              </a:buClr>
              <a:buSzPts val="1400"/>
              <a:buFont typeface="Poppins"/>
              <a:buChar char="–"/>
              <a:defRPr sz="1400" i="0" u="none" strike="noStrike" cap="none">
                <a:solidFill>
                  <a:srgbClr val="51EDA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>
              <a:spcBef>
                <a:spcPts val="400"/>
              </a:spcBef>
              <a:spcAft>
                <a:spcPts val="0"/>
              </a:spcAft>
              <a:buClr>
                <a:srgbClr val="51EDAD"/>
              </a:buClr>
              <a:buSzPts val="1400"/>
              <a:buFont typeface="Poppins"/>
              <a:buChar char="»"/>
              <a:defRPr sz="1400" i="0" u="none" strike="noStrike" cap="none">
                <a:solidFill>
                  <a:srgbClr val="51EDA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>
              <a:spcBef>
                <a:spcPts val="400"/>
              </a:spcBef>
              <a:spcAft>
                <a:spcPts val="0"/>
              </a:spcAft>
              <a:buClr>
                <a:srgbClr val="51EDAD"/>
              </a:buClr>
              <a:buSzPts val="1400"/>
              <a:buFont typeface="Poppins"/>
              <a:buChar char="•"/>
              <a:defRPr sz="1400" i="0" u="none" strike="noStrike" cap="none">
                <a:solidFill>
                  <a:srgbClr val="51EDA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>
              <a:spcBef>
                <a:spcPts val="400"/>
              </a:spcBef>
              <a:spcAft>
                <a:spcPts val="0"/>
              </a:spcAft>
              <a:buClr>
                <a:srgbClr val="51EDAD"/>
              </a:buClr>
              <a:buSzPts val="1400"/>
              <a:buFont typeface="Poppins"/>
              <a:buChar char="•"/>
              <a:defRPr sz="1400" i="0" u="none" strike="noStrike" cap="none">
                <a:solidFill>
                  <a:srgbClr val="51EDA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>
              <a:spcBef>
                <a:spcPts val="400"/>
              </a:spcBef>
              <a:spcAft>
                <a:spcPts val="0"/>
              </a:spcAft>
              <a:buClr>
                <a:srgbClr val="51EDAD"/>
              </a:buClr>
              <a:buSzPts val="1400"/>
              <a:buFont typeface="Poppins"/>
              <a:buChar char="•"/>
              <a:defRPr sz="1400" i="0" u="none" strike="noStrike" cap="none">
                <a:solidFill>
                  <a:srgbClr val="51EDA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>
              <a:spcBef>
                <a:spcPts val="400"/>
              </a:spcBef>
              <a:spcAft>
                <a:spcPts val="0"/>
              </a:spcAft>
              <a:buClr>
                <a:srgbClr val="51EDAD"/>
              </a:buClr>
              <a:buSzPts val="1400"/>
              <a:buFont typeface="Poppins"/>
              <a:buChar char="•"/>
              <a:defRPr sz="1400" i="0" u="none" strike="noStrike" cap="none">
                <a:solidFill>
                  <a:srgbClr val="51EDA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/>
          <p:nvPr/>
        </p:nvSpPr>
        <p:spPr>
          <a:xfrm>
            <a:off x="2162413" y="2886129"/>
            <a:ext cx="2289541" cy="2289541"/>
          </a:xfrm>
          <a:custGeom>
            <a:avLst/>
            <a:gdLst/>
            <a:ahLst/>
            <a:cxnLst/>
            <a:rect l="l" t="t" r="r" b="b"/>
            <a:pathLst>
              <a:path w="2289541" h="2289541" extrusionOk="0">
                <a:moveTo>
                  <a:pt x="0" y="0"/>
                </a:moveTo>
                <a:lnTo>
                  <a:pt x="2289542" y="0"/>
                </a:lnTo>
                <a:lnTo>
                  <a:pt x="2289542" y="2289541"/>
                </a:lnTo>
                <a:lnTo>
                  <a:pt x="0" y="22895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1" name="Google Shape;91;p6"/>
          <p:cNvSpPr/>
          <p:nvPr/>
        </p:nvSpPr>
        <p:spPr>
          <a:xfrm>
            <a:off x="9944835" y="2886129"/>
            <a:ext cx="2289541" cy="2289541"/>
          </a:xfrm>
          <a:custGeom>
            <a:avLst/>
            <a:gdLst/>
            <a:ahLst/>
            <a:cxnLst/>
            <a:rect l="l" t="t" r="r" b="b"/>
            <a:pathLst>
              <a:path w="2289541" h="2289541" extrusionOk="0">
                <a:moveTo>
                  <a:pt x="0" y="0"/>
                </a:moveTo>
                <a:lnTo>
                  <a:pt x="2289541" y="0"/>
                </a:lnTo>
                <a:lnTo>
                  <a:pt x="2289541" y="2289541"/>
                </a:lnTo>
                <a:lnTo>
                  <a:pt x="0" y="22895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2" name="Google Shape;92;p6"/>
          <p:cNvSpPr/>
          <p:nvPr/>
        </p:nvSpPr>
        <p:spPr>
          <a:xfrm>
            <a:off x="13836045" y="2886129"/>
            <a:ext cx="2289541" cy="2289541"/>
          </a:xfrm>
          <a:custGeom>
            <a:avLst/>
            <a:gdLst/>
            <a:ahLst/>
            <a:cxnLst/>
            <a:rect l="l" t="t" r="r" b="b"/>
            <a:pathLst>
              <a:path w="2289541" h="2289541" extrusionOk="0">
                <a:moveTo>
                  <a:pt x="0" y="0"/>
                </a:moveTo>
                <a:lnTo>
                  <a:pt x="2289542" y="0"/>
                </a:lnTo>
                <a:lnTo>
                  <a:pt x="2289542" y="2289541"/>
                </a:lnTo>
                <a:lnTo>
                  <a:pt x="0" y="22895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3" name="Google Shape;93;p6"/>
          <p:cNvSpPr/>
          <p:nvPr/>
        </p:nvSpPr>
        <p:spPr>
          <a:xfrm>
            <a:off x="6053624" y="2886129"/>
            <a:ext cx="2289541" cy="2289541"/>
          </a:xfrm>
          <a:custGeom>
            <a:avLst/>
            <a:gdLst/>
            <a:ahLst/>
            <a:cxnLst/>
            <a:rect l="l" t="t" r="r" b="b"/>
            <a:pathLst>
              <a:path w="2289541" h="2289541" extrusionOk="0">
                <a:moveTo>
                  <a:pt x="0" y="0"/>
                </a:moveTo>
                <a:lnTo>
                  <a:pt x="2289541" y="0"/>
                </a:lnTo>
                <a:lnTo>
                  <a:pt x="2289541" y="2289541"/>
                </a:lnTo>
                <a:lnTo>
                  <a:pt x="0" y="22895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94" name="Google Shape;94;p6"/>
          <p:cNvGrpSpPr/>
          <p:nvPr/>
        </p:nvGrpSpPr>
        <p:grpSpPr>
          <a:xfrm>
            <a:off x="2057080" y="5875329"/>
            <a:ext cx="2500320" cy="3146190"/>
            <a:chOff x="0" y="-47625"/>
            <a:chExt cx="795900" cy="1001493"/>
          </a:xfrm>
        </p:grpSpPr>
        <p:sp>
          <p:nvSpPr>
            <p:cNvPr id="95" name="Google Shape;95;p6"/>
            <p:cNvSpPr/>
            <p:nvPr/>
          </p:nvSpPr>
          <p:spPr>
            <a:xfrm>
              <a:off x="0" y="0"/>
              <a:ext cx="795865" cy="953868"/>
            </a:xfrm>
            <a:custGeom>
              <a:avLst/>
              <a:gdLst/>
              <a:ahLst/>
              <a:cxnLst/>
              <a:rect l="l" t="t" r="r" b="b"/>
              <a:pathLst>
                <a:path w="795865" h="953868" extrusionOk="0">
                  <a:moveTo>
                    <a:pt x="77413" y="0"/>
                  </a:moveTo>
                  <a:lnTo>
                    <a:pt x="718453" y="0"/>
                  </a:lnTo>
                  <a:cubicBezTo>
                    <a:pt x="761207" y="0"/>
                    <a:pt x="795865" y="34659"/>
                    <a:pt x="795865" y="77413"/>
                  </a:cubicBezTo>
                  <a:lnTo>
                    <a:pt x="795865" y="876455"/>
                  </a:lnTo>
                  <a:cubicBezTo>
                    <a:pt x="795865" y="919209"/>
                    <a:pt x="761207" y="953868"/>
                    <a:pt x="718453" y="953868"/>
                  </a:cubicBezTo>
                  <a:lnTo>
                    <a:pt x="77413" y="953868"/>
                  </a:lnTo>
                  <a:cubicBezTo>
                    <a:pt x="34659" y="953868"/>
                    <a:pt x="0" y="919209"/>
                    <a:pt x="0" y="876455"/>
                  </a:cubicBezTo>
                  <a:lnTo>
                    <a:pt x="0" y="77413"/>
                  </a:lnTo>
                  <a:cubicBezTo>
                    <a:pt x="0" y="34659"/>
                    <a:pt x="34659" y="0"/>
                    <a:pt x="77413" y="0"/>
                  </a:cubicBezTo>
                  <a:close/>
                </a:path>
              </a:pathLst>
            </a:custGeom>
            <a:solidFill>
              <a:srgbClr val="03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 txBox="1"/>
            <p:nvPr/>
          </p:nvSpPr>
          <p:spPr>
            <a:xfrm>
              <a:off x="0" y="-47625"/>
              <a:ext cx="795900" cy="100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6"/>
          <p:cNvGrpSpPr/>
          <p:nvPr/>
        </p:nvGrpSpPr>
        <p:grpSpPr>
          <a:xfrm>
            <a:off x="5948291" y="5875329"/>
            <a:ext cx="2500320" cy="3146190"/>
            <a:chOff x="0" y="-47625"/>
            <a:chExt cx="795900" cy="1001493"/>
          </a:xfrm>
        </p:grpSpPr>
        <p:sp>
          <p:nvSpPr>
            <p:cNvPr id="98" name="Google Shape;98;p6"/>
            <p:cNvSpPr/>
            <p:nvPr/>
          </p:nvSpPr>
          <p:spPr>
            <a:xfrm>
              <a:off x="0" y="0"/>
              <a:ext cx="795865" cy="953868"/>
            </a:xfrm>
            <a:custGeom>
              <a:avLst/>
              <a:gdLst/>
              <a:ahLst/>
              <a:cxnLst/>
              <a:rect l="l" t="t" r="r" b="b"/>
              <a:pathLst>
                <a:path w="795865" h="953868" extrusionOk="0">
                  <a:moveTo>
                    <a:pt x="77413" y="0"/>
                  </a:moveTo>
                  <a:lnTo>
                    <a:pt x="718453" y="0"/>
                  </a:lnTo>
                  <a:cubicBezTo>
                    <a:pt x="761207" y="0"/>
                    <a:pt x="795865" y="34659"/>
                    <a:pt x="795865" y="77413"/>
                  </a:cubicBezTo>
                  <a:lnTo>
                    <a:pt x="795865" y="876455"/>
                  </a:lnTo>
                  <a:cubicBezTo>
                    <a:pt x="795865" y="919209"/>
                    <a:pt x="761207" y="953868"/>
                    <a:pt x="718453" y="953868"/>
                  </a:cubicBezTo>
                  <a:lnTo>
                    <a:pt x="77413" y="953868"/>
                  </a:lnTo>
                  <a:cubicBezTo>
                    <a:pt x="34659" y="953868"/>
                    <a:pt x="0" y="919209"/>
                    <a:pt x="0" y="876455"/>
                  </a:cubicBezTo>
                  <a:lnTo>
                    <a:pt x="0" y="77413"/>
                  </a:lnTo>
                  <a:cubicBezTo>
                    <a:pt x="0" y="34659"/>
                    <a:pt x="34659" y="0"/>
                    <a:pt x="77413" y="0"/>
                  </a:cubicBezTo>
                  <a:close/>
                </a:path>
              </a:pathLst>
            </a:custGeom>
            <a:solidFill>
              <a:srgbClr val="03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 txBox="1"/>
            <p:nvPr/>
          </p:nvSpPr>
          <p:spPr>
            <a:xfrm>
              <a:off x="0" y="-47625"/>
              <a:ext cx="795900" cy="100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" name="Google Shape;100;p6"/>
          <p:cNvGrpSpPr/>
          <p:nvPr/>
        </p:nvGrpSpPr>
        <p:grpSpPr>
          <a:xfrm>
            <a:off x="9839501" y="5875329"/>
            <a:ext cx="2500320" cy="3146190"/>
            <a:chOff x="0" y="-47625"/>
            <a:chExt cx="795900" cy="1001493"/>
          </a:xfrm>
        </p:grpSpPr>
        <p:sp>
          <p:nvSpPr>
            <p:cNvPr id="101" name="Google Shape;101;p6"/>
            <p:cNvSpPr/>
            <p:nvPr/>
          </p:nvSpPr>
          <p:spPr>
            <a:xfrm>
              <a:off x="0" y="0"/>
              <a:ext cx="795865" cy="953868"/>
            </a:xfrm>
            <a:custGeom>
              <a:avLst/>
              <a:gdLst/>
              <a:ahLst/>
              <a:cxnLst/>
              <a:rect l="l" t="t" r="r" b="b"/>
              <a:pathLst>
                <a:path w="795865" h="953868" extrusionOk="0">
                  <a:moveTo>
                    <a:pt x="77413" y="0"/>
                  </a:moveTo>
                  <a:lnTo>
                    <a:pt x="718453" y="0"/>
                  </a:lnTo>
                  <a:cubicBezTo>
                    <a:pt x="761207" y="0"/>
                    <a:pt x="795865" y="34659"/>
                    <a:pt x="795865" y="77413"/>
                  </a:cubicBezTo>
                  <a:lnTo>
                    <a:pt x="795865" y="876455"/>
                  </a:lnTo>
                  <a:cubicBezTo>
                    <a:pt x="795865" y="919209"/>
                    <a:pt x="761207" y="953868"/>
                    <a:pt x="718453" y="953868"/>
                  </a:cubicBezTo>
                  <a:lnTo>
                    <a:pt x="77413" y="953868"/>
                  </a:lnTo>
                  <a:cubicBezTo>
                    <a:pt x="34659" y="953868"/>
                    <a:pt x="0" y="919209"/>
                    <a:pt x="0" y="876455"/>
                  </a:cubicBezTo>
                  <a:lnTo>
                    <a:pt x="0" y="77413"/>
                  </a:lnTo>
                  <a:cubicBezTo>
                    <a:pt x="0" y="34659"/>
                    <a:pt x="34659" y="0"/>
                    <a:pt x="77413" y="0"/>
                  </a:cubicBezTo>
                  <a:close/>
                </a:path>
              </a:pathLst>
            </a:custGeom>
            <a:solidFill>
              <a:srgbClr val="03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 txBox="1"/>
            <p:nvPr/>
          </p:nvSpPr>
          <p:spPr>
            <a:xfrm>
              <a:off x="0" y="-47625"/>
              <a:ext cx="795900" cy="100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" name="Google Shape;103;p6"/>
          <p:cNvGrpSpPr/>
          <p:nvPr/>
        </p:nvGrpSpPr>
        <p:grpSpPr>
          <a:xfrm>
            <a:off x="13730712" y="5875329"/>
            <a:ext cx="2500320" cy="3146190"/>
            <a:chOff x="0" y="-47625"/>
            <a:chExt cx="795900" cy="1001493"/>
          </a:xfrm>
        </p:grpSpPr>
        <p:sp>
          <p:nvSpPr>
            <p:cNvPr id="104" name="Google Shape;104;p6"/>
            <p:cNvSpPr/>
            <p:nvPr/>
          </p:nvSpPr>
          <p:spPr>
            <a:xfrm>
              <a:off x="0" y="0"/>
              <a:ext cx="795865" cy="953868"/>
            </a:xfrm>
            <a:custGeom>
              <a:avLst/>
              <a:gdLst/>
              <a:ahLst/>
              <a:cxnLst/>
              <a:rect l="l" t="t" r="r" b="b"/>
              <a:pathLst>
                <a:path w="795865" h="953868" extrusionOk="0">
                  <a:moveTo>
                    <a:pt x="77413" y="0"/>
                  </a:moveTo>
                  <a:lnTo>
                    <a:pt x="718453" y="0"/>
                  </a:lnTo>
                  <a:cubicBezTo>
                    <a:pt x="761207" y="0"/>
                    <a:pt x="795865" y="34659"/>
                    <a:pt x="795865" y="77413"/>
                  </a:cubicBezTo>
                  <a:lnTo>
                    <a:pt x="795865" y="876455"/>
                  </a:lnTo>
                  <a:cubicBezTo>
                    <a:pt x="795865" y="919209"/>
                    <a:pt x="761207" y="953868"/>
                    <a:pt x="718453" y="953868"/>
                  </a:cubicBezTo>
                  <a:lnTo>
                    <a:pt x="77413" y="953868"/>
                  </a:lnTo>
                  <a:cubicBezTo>
                    <a:pt x="34659" y="953868"/>
                    <a:pt x="0" y="919209"/>
                    <a:pt x="0" y="876455"/>
                  </a:cubicBezTo>
                  <a:lnTo>
                    <a:pt x="0" y="77413"/>
                  </a:lnTo>
                  <a:cubicBezTo>
                    <a:pt x="0" y="34659"/>
                    <a:pt x="34659" y="0"/>
                    <a:pt x="77413" y="0"/>
                  </a:cubicBezTo>
                  <a:close/>
                </a:path>
              </a:pathLst>
            </a:custGeom>
            <a:solidFill>
              <a:srgbClr val="03BB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 txBox="1"/>
            <p:nvPr/>
          </p:nvSpPr>
          <p:spPr>
            <a:xfrm>
              <a:off x="0" y="-47625"/>
              <a:ext cx="795900" cy="100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" name="Google Shape;106;p6"/>
          <p:cNvGrpSpPr/>
          <p:nvPr/>
        </p:nvGrpSpPr>
        <p:grpSpPr>
          <a:xfrm>
            <a:off x="2259174" y="5716620"/>
            <a:ext cx="2096025" cy="616645"/>
            <a:chOff x="0" y="0"/>
            <a:chExt cx="667205" cy="196290"/>
          </a:xfrm>
        </p:grpSpPr>
        <p:sp>
          <p:nvSpPr>
            <p:cNvPr id="107" name="Google Shape;107;p6"/>
            <p:cNvSpPr/>
            <p:nvPr/>
          </p:nvSpPr>
          <p:spPr>
            <a:xfrm>
              <a:off x="0" y="0"/>
              <a:ext cx="667205" cy="196290"/>
            </a:xfrm>
            <a:custGeom>
              <a:avLst/>
              <a:gdLst/>
              <a:ahLst/>
              <a:cxnLst/>
              <a:rect l="l" t="t" r="r" b="b"/>
              <a:pathLst>
                <a:path w="667205" h="196290" extrusionOk="0">
                  <a:moveTo>
                    <a:pt x="73873" y="0"/>
                  </a:moveTo>
                  <a:lnTo>
                    <a:pt x="593332" y="0"/>
                  </a:lnTo>
                  <a:cubicBezTo>
                    <a:pt x="634131" y="0"/>
                    <a:pt x="667205" y="33074"/>
                    <a:pt x="667205" y="73873"/>
                  </a:cubicBezTo>
                  <a:lnTo>
                    <a:pt x="667205" y="122418"/>
                  </a:lnTo>
                  <a:cubicBezTo>
                    <a:pt x="667205" y="163217"/>
                    <a:pt x="634131" y="196290"/>
                    <a:pt x="593332" y="196290"/>
                  </a:cubicBezTo>
                  <a:lnTo>
                    <a:pt x="73873" y="196290"/>
                  </a:lnTo>
                  <a:cubicBezTo>
                    <a:pt x="54280" y="196290"/>
                    <a:pt x="35491" y="188507"/>
                    <a:pt x="21637" y="174654"/>
                  </a:cubicBezTo>
                  <a:cubicBezTo>
                    <a:pt x="7783" y="160800"/>
                    <a:pt x="0" y="142010"/>
                    <a:pt x="0" y="122418"/>
                  </a:cubicBezTo>
                  <a:lnTo>
                    <a:pt x="0" y="73873"/>
                  </a:lnTo>
                  <a:cubicBezTo>
                    <a:pt x="0" y="33074"/>
                    <a:pt x="33074" y="0"/>
                    <a:pt x="73873" y="0"/>
                  </a:cubicBezTo>
                  <a:close/>
                </a:path>
              </a:pathLst>
            </a:custGeom>
            <a:solidFill>
              <a:srgbClr val="003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 txBox="1"/>
            <p:nvPr/>
          </p:nvSpPr>
          <p:spPr>
            <a:xfrm>
              <a:off x="0" y="1"/>
              <a:ext cx="667200" cy="19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PHASE 1</a:t>
              </a:r>
              <a:endParaRPr/>
            </a:p>
          </p:txBody>
        </p:sp>
      </p:grpSp>
      <p:grpSp>
        <p:nvGrpSpPr>
          <p:cNvPr id="109" name="Google Shape;109;p6"/>
          <p:cNvGrpSpPr/>
          <p:nvPr/>
        </p:nvGrpSpPr>
        <p:grpSpPr>
          <a:xfrm>
            <a:off x="6150375" y="5716620"/>
            <a:ext cx="2096035" cy="616645"/>
            <a:chOff x="-3" y="0"/>
            <a:chExt cx="667208" cy="196290"/>
          </a:xfrm>
        </p:grpSpPr>
        <p:sp>
          <p:nvSpPr>
            <p:cNvPr id="110" name="Google Shape;110;p6"/>
            <p:cNvSpPr/>
            <p:nvPr/>
          </p:nvSpPr>
          <p:spPr>
            <a:xfrm>
              <a:off x="0" y="0"/>
              <a:ext cx="667205" cy="196290"/>
            </a:xfrm>
            <a:custGeom>
              <a:avLst/>
              <a:gdLst/>
              <a:ahLst/>
              <a:cxnLst/>
              <a:rect l="l" t="t" r="r" b="b"/>
              <a:pathLst>
                <a:path w="667205" h="196290" extrusionOk="0">
                  <a:moveTo>
                    <a:pt x="73873" y="0"/>
                  </a:moveTo>
                  <a:lnTo>
                    <a:pt x="593332" y="0"/>
                  </a:lnTo>
                  <a:cubicBezTo>
                    <a:pt x="634131" y="0"/>
                    <a:pt x="667205" y="33074"/>
                    <a:pt x="667205" y="73873"/>
                  </a:cubicBezTo>
                  <a:lnTo>
                    <a:pt x="667205" y="122418"/>
                  </a:lnTo>
                  <a:cubicBezTo>
                    <a:pt x="667205" y="163217"/>
                    <a:pt x="634131" y="196290"/>
                    <a:pt x="593332" y="196290"/>
                  </a:cubicBezTo>
                  <a:lnTo>
                    <a:pt x="73873" y="196290"/>
                  </a:lnTo>
                  <a:cubicBezTo>
                    <a:pt x="54280" y="196290"/>
                    <a:pt x="35491" y="188507"/>
                    <a:pt x="21637" y="174654"/>
                  </a:cubicBezTo>
                  <a:cubicBezTo>
                    <a:pt x="7783" y="160800"/>
                    <a:pt x="0" y="142010"/>
                    <a:pt x="0" y="122418"/>
                  </a:cubicBezTo>
                  <a:lnTo>
                    <a:pt x="0" y="73873"/>
                  </a:lnTo>
                  <a:cubicBezTo>
                    <a:pt x="0" y="33074"/>
                    <a:pt x="33074" y="0"/>
                    <a:pt x="73873" y="0"/>
                  </a:cubicBezTo>
                  <a:close/>
                </a:path>
              </a:pathLst>
            </a:custGeom>
            <a:solidFill>
              <a:srgbClr val="003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 txBox="1"/>
            <p:nvPr/>
          </p:nvSpPr>
          <p:spPr>
            <a:xfrm>
              <a:off x="-3" y="1"/>
              <a:ext cx="667200" cy="19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PHASE 2</a:t>
              </a:r>
              <a:endParaRPr/>
            </a:p>
          </p:txBody>
        </p:sp>
      </p:grpSp>
      <p:grpSp>
        <p:nvGrpSpPr>
          <p:cNvPr id="112" name="Google Shape;112;p6"/>
          <p:cNvGrpSpPr/>
          <p:nvPr/>
        </p:nvGrpSpPr>
        <p:grpSpPr>
          <a:xfrm>
            <a:off x="10041595" y="5716620"/>
            <a:ext cx="2096025" cy="616645"/>
            <a:chOff x="0" y="0"/>
            <a:chExt cx="667205" cy="196290"/>
          </a:xfrm>
        </p:grpSpPr>
        <p:sp>
          <p:nvSpPr>
            <p:cNvPr id="113" name="Google Shape;113;p6"/>
            <p:cNvSpPr/>
            <p:nvPr/>
          </p:nvSpPr>
          <p:spPr>
            <a:xfrm>
              <a:off x="0" y="0"/>
              <a:ext cx="667205" cy="196290"/>
            </a:xfrm>
            <a:custGeom>
              <a:avLst/>
              <a:gdLst/>
              <a:ahLst/>
              <a:cxnLst/>
              <a:rect l="l" t="t" r="r" b="b"/>
              <a:pathLst>
                <a:path w="667205" h="196290" extrusionOk="0">
                  <a:moveTo>
                    <a:pt x="73873" y="0"/>
                  </a:moveTo>
                  <a:lnTo>
                    <a:pt x="593332" y="0"/>
                  </a:lnTo>
                  <a:cubicBezTo>
                    <a:pt x="634131" y="0"/>
                    <a:pt x="667205" y="33074"/>
                    <a:pt x="667205" y="73873"/>
                  </a:cubicBezTo>
                  <a:lnTo>
                    <a:pt x="667205" y="122418"/>
                  </a:lnTo>
                  <a:cubicBezTo>
                    <a:pt x="667205" y="163217"/>
                    <a:pt x="634131" y="196290"/>
                    <a:pt x="593332" y="196290"/>
                  </a:cubicBezTo>
                  <a:lnTo>
                    <a:pt x="73873" y="196290"/>
                  </a:lnTo>
                  <a:cubicBezTo>
                    <a:pt x="54280" y="196290"/>
                    <a:pt x="35491" y="188507"/>
                    <a:pt x="21637" y="174654"/>
                  </a:cubicBezTo>
                  <a:cubicBezTo>
                    <a:pt x="7783" y="160800"/>
                    <a:pt x="0" y="142010"/>
                    <a:pt x="0" y="122418"/>
                  </a:cubicBezTo>
                  <a:lnTo>
                    <a:pt x="0" y="73873"/>
                  </a:lnTo>
                  <a:cubicBezTo>
                    <a:pt x="0" y="33074"/>
                    <a:pt x="33074" y="0"/>
                    <a:pt x="73873" y="0"/>
                  </a:cubicBezTo>
                  <a:close/>
                </a:path>
              </a:pathLst>
            </a:custGeom>
            <a:solidFill>
              <a:srgbClr val="003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 txBox="1"/>
            <p:nvPr/>
          </p:nvSpPr>
          <p:spPr>
            <a:xfrm>
              <a:off x="2" y="1"/>
              <a:ext cx="667200" cy="19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PHASE 3</a:t>
              </a:r>
              <a:endParaRPr/>
            </a:p>
          </p:txBody>
        </p:sp>
      </p:grpSp>
      <p:grpSp>
        <p:nvGrpSpPr>
          <p:cNvPr id="115" name="Google Shape;115;p6"/>
          <p:cNvGrpSpPr/>
          <p:nvPr/>
        </p:nvGrpSpPr>
        <p:grpSpPr>
          <a:xfrm>
            <a:off x="13932800" y="5716620"/>
            <a:ext cx="2096031" cy="616645"/>
            <a:chOff x="-2" y="0"/>
            <a:chExt cx="667207" cy="196290"/>
          </a:xfrm>
        </p:grpSpPr>
        <p:sp>
          <p:nvSpPr>
            <p:cNvPr id="116" name="Google Shape;116;p6"/>
            <p:cNvSpPr/>
            <p:nvPr/>
          </p:nvSpPr>
          <p:spPr>
            <a:xfrm>
              <a:off x="0" y="0"/>
              <a:ext cx="667205" cy="196290"/>
            </a:xfrm>
            <a:custGeom>
              <a:avLst/>
              <a:gdLst/>
              <a:ahLst/>
              <a:cxnLst/>
              <a:rect l="l" t="t" r="r" b="b"/>
              <a:pathLst>
                <a:path w="667205" h="196290" extrusionOk="0">
                  <a:moveTo>
                    <a:pt x="73873" y="0"/>
                  </a:moveTo>
                  <a:lnTo>
                    <a:pt x="593332" y="0"/>
                  </a:lnTo>
                  <a:cubicBezTo>
                    <a:pt x="634131" y="0"/>
                    <a:pt x="667205" y="33074"/>
                    <a:pt x="667205" y="73873"/>
                  </a:cubicBezTo>
                  <a:lnTo>
                    <a:pt x="667205" y="122418"/>
                  </a:lnTo>
                  <a:cubicBezTo>
                    <a:pt x="667205" y="163217"/>
                    <a:pt x="634131" y="196290"/>
                    <a:pt x="593332" y="196290"/>
                  </a:cubicBezTo>
                  <a:lnTo>
                    <a:pt x="73873" y="196290"/>
                  </a:lnTo>
                  <a:cubicBezTo>
                    <a:pt x="54280" y="196290"/>
                    <a:pt x="35491" y="188507"/>
                    <a:pt x="21637" y="174654"/>
                  </a:cubicBezTo>
                  <a:cubicBezTo>
                    <a:pt x="7783" y="160800"/>
                    <a:pt x="0" y="142010"/>
                    <a:pt x="0" y="122418"/>
                  </a:cubicBezTo>
                  <a:lnTo>
                    <a:pt x="0" y="73873"/>
                  </a:lnTo>
                  <a:cubicBezTo>
                    <a:pt x="0" y="33074"/>
                    <a:pt x="33074" y="0"/>
                    <a:pt x="73873" y="0"/>
                  </a:cubicBezTo>
                  <a:close/>
                </a:path>
              </a:pathLst>
            </a:custGeom>
            <a:solidFill>
              <a:srgbClr val="003D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6"/>
            <p:cNvSpPr txBox="1"/>
            <p:nvPr/>
          </p:nvSpPr>
          <p:spPr>
            <a:xfrm>
              <a:off x="-2" y="1"/>
              <a:ext cx="667200" cy="19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PHASE 4</a:t>
              </a:r>
              <a:endParaRPr/>
            </a:p>
          </p:txBody>
        </p:sp>
      </p:grpSp>
      <p:sp>
        <p:nvSpPr>
          <p:cNvPr id="118" name="Google Shape;118;p6"/>
          <p:cNvSpPr txBox="1">
            <a:spLocks noGrp="1"/>
          </p:cNvSpPr>
          <p:nvPr>
            <p:ph type="title"/>
          </p:nvPr>
        </p:nvSpPr>
        <p:spPr>
          <a:xfrm>
            <a:off x="940575" y="1459200"/>
            <a:ext cx="16424100" cy="11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Clr>
                <a:srgbClr val="026D4D"/>
              </a:buClr>
              <a:buSzPts val="6000"/>
              <a:buFont typeface="Roboto"/>
              <a:buNone/>
              <a:defRPr sz="6000" b="1" i="0" u="none" strike="noStrike" cap="none">
                <a:solidFill>
                  <a:srgbClr val="026D4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body" idx="1"/>
          </p:nvPr>
        </p:nvSpPr>
        <p:spPr>
          <a:xfrm>
            <a:off x="1028700" y="599550"/>
            <a:ext cx="9652200" cy="4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17500" algn="l">
              <a:spcBef>
                <a:spcPts val="640"/>
              </a:spcBef>
              <a:spcAft>
                <a:spcPts val="0"/>
              </a:spcAft>
              <a:buClr>
                <a:srgbClr val="51EDAD"/>
              </a:buClr>
              <a:buSzPts val="1400"/>
              <a:buFont typeface="Poppins"/>
              <a:buChar char="•"/>
              <a:defRPr sz="1400" i="0" u="none" strike="noStrike" cap="none">
                <a:solidFill>
                  <a:srgbClr val="51EDA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l">
              <a:spcBef>
                <a:spcPts val="560"/>
              </a:spcBef>
              <a:spcAft>
                <a:spcPts val="0"/>
              </a:spcAft>
              <a:buClr>
                <a:srgbClr val="51EDAD"/>
              </a:buClr>
              <a:buSzPts val="1400"/>
              <a:buFont typeface="Poppins"/>
              <a:buChar char="–"/>
              <a:defRPr sz="1400" i="0" u="none" strike="noStrike" cap="none">
                <a:solidFill>
                  <a:srgbClr val="51EDAD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>
              <a:spcBef>
                <a:spcPts val="480"/>
              </a:spcBef>
              <a:spcAft>
                <a:spcPts val="0"/>
              </a:spcAft>
              <a:buClr>
                <a:srgbClr val="51EDAD"/>
              </a:buClr>
              <a:buSzPts val="1400"/>
              <a:buFont typeface="Poppins"/>
              <a:buChar char="•"/>
              <a:defRPr sz="1400" i="0" u="none" strike="noStrike" cap="none">
                <a:solidFill>
                  <a:srgbClr val="51EDAD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>
              <a:spcBef>
                <a:spcPts val="400"/>
              </a:spcBef>
              <a:spcAft>
                <a:spcPts val="0"/>
              </a:spcAft>
              <a:buClr>
                <a:srgbClr val="51EDAD"/>
              </a:buClr>
              <a:buSzPts val="1400"/>
              <a:buFont typeface="Poppins"/>
              <a:buChar char="–"/>
              <a:defRPr sz="1400" i="0" u="none" strike="noStrike" cap="none">
                <a:solidFill>
                  <a:srgbClr val="51EDAD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>
              <a:spcBef>
                <a:spcPts val="400"/>
              </a:spcBef>
              <a:spcAft>
                <a:spcPts val="0"/>
              </a:spcAft>
              <a:buClr>
                <a:srgbClr val="51EDAD"/>
              </a:buClr>
              <a:buSzPts val="1400"/>
              <a:buFont typeface="Poppins"/>
              <a:buChar char="»"/>
              <a:defRPr sz="1400" i="0" u="none" strike="noStrike" cap="none">
                <a:solidFill>
                  <a:srgbClr val="51EDAD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>
              <a:spcBef>
                <a:spcPts val="400"/>
              </a:spcBef>
              <a:spcAft>
                <a:spcPts val="0"/>
              </a:spcAft>
              <a:buClr>
                <a:srgbClr val="51EDAD"/>
              </a:buClr>
              <a:buSzPts val="1400"/>
              <a:buFont typeface="Poppins"/>
              <a:buChar char="•"/>
              <a:defRPr sz="1400" i="0" u="none" strike="noStrike" cap="none">
                <a:solidFill>
                  <a:srgbClr val="51EDAD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>
              <a:spcBef>
                <a:spcPts val="400"/>
              </a:spcBef>
              <a:spcAft>
                <a:spcPts val="0"/>
              </a:spcAft>
              <a:buClr>
                <a:srgbClr val="51EDAD"/>
              </a:buClr>
              <a:buSzPts val="1400"/>
              <a:buFont typeface="Poppins"/>
              <a:buChar char="•"/>
              <a:defRPr sz="1400" i="0" u="none" strike="noStrike" cap="none">
                <a:solidFill>
                  <a:srgbClr val="51EDAD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>
              <a:spcBef>
                <a:spcPts val="400"/>
              </a:spcBef>
              <a:spcAft>
                <a:spcPts val="0"/>
              </a:spcAft>
              <a:buClr>
                <a:srgbClr val="51EDAD"/>
              </a:buClr>
              <a:buSzPts val="1400"/>
              <a:buFont typeface="Poppins"/>
              <a:buChar char="•"/>
              <a:defRPr sz="1400" i="0" u="none" strike="noStrike" cap="none">
                <a:solidFill>
                  <a:srgbClr val="51EDAD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>
              <a:spcBef>
                <a:spcPts val="400"/>
              </a:spcBef>
              <a:spcAft>
                <a:spcPts val="0"/>
              </a:spcAft>
              <a:buClr>
                <a:srgbClr val="51EDAD"/>
              </a:buClr>
              <a:buSzPts val="1400"/>
              <a:buFont typeface="Poppins"/>
              <a:buChar char="•"/>
              <a:defRPr sz="1400" i="0" u="none" strike="noStrike" cap="none">
                <a:solidFill>
                  <a:srgbClr val="51EDAD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bg>
      <p:bgPr>
        <a:solidFill>
          <a:srgbClr val="51EDAD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5029200" y="12271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457200" y="391636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body" idx="2"/>
          </p:nvPr>
        </p:nvSpPr>
        <p:spPr>
          <a:xfrm>
            <a:off x="457200" y="455612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3"/>
          </p:nvPr>
        </p:nvSpPr>
        <p:spPr>
          <a:xfrm>
            <a:off x="4645025" y="391636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4"/>
          </p:nvPr>
        </p:nvSpPr>
        <p:spPr>
          <a:xfrm>
            <a:off x="4645025" y="455612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>
            <a:spLocks noGrp="1"/>
          </p:cNvSpPr>
          <p:nvPr>
            <p:ph type="title"/>
          </p:nvPr>
        </p:nvSpPr>
        <p:spPr>
          <a:xfrm>
            <a:off x="5029200" y="12271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7" name="Google Shape;13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8" name="Google Shape;13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5" name="Google Shape;14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29200" y="12271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Roboto"/>
              <a:buNone/>
              <a:defRPr sz="11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77675" y="3686463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683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Char char="•"/>
              <a:defRPr sz="22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683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Char char="–"/>
              <a:defRPr sz="22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683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Char char="•"/>
              <a:defRPr sz="22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683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Char char="–"/>
              <a:defRPr sz="22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683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Char char="»"/>
              <a:defRPr sz="22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683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Char char="•"/>
              <a:defRPr sz="22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683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Char char="•"/>
              <a:defRPr sz="22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683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Char char="•"/>
              <a:defRPr sz="22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683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Poppins"/>
              <a:buChar char="•"/>
              <a:defRPr sz="220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D29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/>
          <p:nvPr/>
        </p:nvSpPr>
        <p:spPr>
          <a:xfrm>
            <a:off x="12373125" y="0"/>
            <a:ext cx="6415347" cy="10287000"/>
          </a:xfrm>
          <a:custGeom>
            <a:avLst/>
            <a:gdLst/>
            <a:ahLst/>
            <a:cxnLst/>
            <a:rect l="l" t="t" r="r" b="b"/>
            <a:pathLst>
              <a:path w="6415347" h="10287000" extrusionOk="0">
                <a:moveTo>
                  <a:pt x="0" y="0"/>
                </a:moveTo>
                <a:lnTo>
                  <a:pt x="6415347" y="0"/>
                </a:lnTo>
                <a:lnTo>
                  <a:pt x="641534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65" name="Google Shape;165;p13"/>
          <p:cNvSpPr txBox="1"/>
          <p:nvPr/>
        </p:nvSpPr>
        <p:spPr>
          <a:xfrm>
            <a:off x="1028700" y="1140059"/>
            <a:ext cx="11285700" cy="2708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0" b="1" i="0" u="none" strike="noStrike" cap="none" dirty="0">
                <a:solidFill>
                  <a:srgbClr val="F4F4F4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Hands-On Workshop 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Google Shape;166;p13"/>
          <p:cNvSpPr txBox="1"/>
          <p:nvPr/>
        </p:nvSpPr>
        <p:spPr>
          <a:xfrm>
            <a:off x="919518" y="5966168"/>
            <a:ext cx="8115300" cy="49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oppins"/>
              </a:rPr>
              <a:t>[Week-3]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166;p13">
            <a:extLst>
              <a:ext uri="{FF2B5EF4-FFF2-40B4-BE49-F238E27FC236}">
                <a16:creationId xmlns:a16="http://schemas.microsoft.com/office/drawing/2014/main" id="{84FDCCB9-FEDC-7300-69C1-5230478D2F02}"/>
              </a:ext>
            </a:extLst>
          </p:cNvPr>
          <p:cNvSpPr txBox="1"/>
          <p:nvPr/>
        </p:nvSpPr>
        <p:spPr>
          <a:xfrm>
            <a:off x="919518" y="8457584"/>
            <a:ext cx="81153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Poppins"/>
              </a:rPr>
              <a:t>Gaurav Tiwari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Google Shape;165;p13">
            <a:extLst>
              <a:ext uri="{FF2B5EF4-FFF2-40B4-BE49-F238E27FC236}">
                <a16:creationId xmlns:a16="http://schemas.microsoft.com/office/drawing/2014/main" id="{4F6201FB-82ED-A688-F43A-ABDB3AA56775}"/>
              </a:ext>
            </a:extLst>
          </p:cNvPr>
          <p:cNvSpPr txBox="1"/>
          <p:nvPr/>
        </p:nvSpPr>
        <p:spPr>
          <a:xfrm>
            <a:off x="919518" y="5079771"/>
            <a:ext cx="11285700" cy="886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 dirty="0">
                <a:solidFill>
                  <a:srgbClr val="F4F4F4"/>
                </a:solidFill>
                <a:latin typeface="Times New Roman" panose="02020603050405020304" pitchFamily="18" charset="0"/>
                <a:ea typeface="Roboto"/>
                <a:cs typeface="Times New Roman" panose="02020603050405020304" pitchFamily="18" charset="0"/>
                <a:sym typeface="Roboto"/>
              </a:rPr>
              <a:t>Supervised Learning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8444C4-52A0-60A4-C06C-164EBF893E1A}"/>
              </a:ext>
            </a:extLst>
          </p:cNvPr>
          <p:cNvSpPr txBox="1"/>
          <p:nvPr/>
        </p:nvSpPr>
        <p:spPr>
          <a:xfrm>
            <a:off x="14997142" y="493728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ML CLUB</a:t>
            </a:r>
            <a:endParaRPr lang="en-IN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9445C-6FE4-30EE-86BA-445C993C5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447EA-8A1E-653E-819C-5EF10BD6B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94930"/>
            <a:ext cx="16631503" cy="1529659"/>
          </a:xfrm>
        </p:spPr>
        <p:txBody>
          <a:bodyPr/>
          <a:lstStyle/>
          <a:p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C4689C3-723E-B225-4F55-A6129234B47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28700" y="3952283"/>
                <a:ext cx="7043099" cy="1924335"/>
              </a:xfrm>
            </p:spPr>
            <p:txBody>
              <a:bodyPr>
                <a:noAutofit/>
              </a:bodyPr>
              <a:lstStyle/>
              <a:p>
                <a:pPr marL="88900" indent="0">
                  <a:buNone/>
                </a:pPr>
                <a:r>
                  <a:rPr lang="en-IN" sz="28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 Absolute Error (MAE):</a:t>
                </a:r>
                <a:endParaRPr lang="en-IN" sz="2800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8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en-IN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∣</m:t>
                          </m:r>
                        </m:e>
                      </m:nary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0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2000">
                          <a:latin typeface="Cambria Math" panose="02040503050406030204" pitchFamily="18" charset="0"/>
                        </a:rPr>
                        <m:t>∣</m:t>
                      </m:r>
                    </m:oMath>
                  </m:oMathPara>
                </a14:m>
                <a:endParaRPr lang="ar-AE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 of absolute errors</a:t>
                </a: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Lower MAE = better (Lowest = 0)</a:t>
                </a:r>
                <a:endParaRPr lang="en-US" alt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C4689C3-723E-B225-4F55-A6129234B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28700" y="3952283"/>
                <a:ext cx="7043099" cy="1924335"/>
              </a:xfrm>
              <a:blipFill>
                <a:blip r:embed="rId2"/>
                <a:stretch>
                  <a:fillRect l="-1818" t="-1582" b="-170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0018AAF2-4DDE-106E-8EF1-9FB0DE846007}"/>
              </a:ext>
            </a:extLst>
          </p:cNvPr>
          <p:cNvSpPr txBox="1">
            <a:spLocks/>
          </p:cNvSpPr>
          <p:nvPr/>
        </p:nvSpPr>
        <p:spPr>
          <a:xfrm>
            <a:off x="1028699" y="2617590"/>
            <a:ext cx="16631503" cy="94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0"/>
              <a:buFont typeface="Roboto"/>
              <a:buNone/>
              <a:defRPr sz="11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2619A784-3584-38D2-AD96-A613DFBD86B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8699" y="6529402"/>
                <a:ext cx="7043099" cy="30626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68300" algn="l" rtl="0">
                  <a:lnSpc>
                    <a:spcPct val="100000"/>
                  </a:lnSpc>
                  <a:spcBef>
                    <a:spcPts val="640"/>
                  </a:spcBef>
                  <a:spcAft>
                    <a:spcPts val="0"/>
                  </a:spcAft>
                  <a:buClr>
                    <a:schemeClr val="lt1"/>
                  </a:buClr>
                  <a:buSzPts val="2200"/>
                  <a:buFont typeface="Poppins"/>
                  <a:buChar char="•"/>
                  <a:defRPr sz="2200" b="0" i="0" u="none" strike="noStrike" cap="none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1pPr>
                <a:lvl2pPr marL="914400" marR="0" lvl="1" indent="-368300" algn="l" rtl="0">
                  <a:lnSpc>
                    <a:spcPct val="100000"/>
                  </a:lnSpc>
                  <a:spcBef>
                    <a:spcPts val="560"/>
                  </a:spcBef>
                  <a:spcAft>
                    <a:spcPts val="0"/>
                  </a:spcAft>
                  <a:buClr>
                    <a:schemeClr val="lt1"/>
                  </a:buClr>
                  <a:buSzPts val="2200"/>
                  <a:buFont typeface="Poppins"/>
                  <a:buChar char="–"/>
                  <a:defRPr sz="2200" b="0" i="0" u="none" strike="noStrike" cap="none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2pPr>
                <a:lvl3pPr marL="1371600" marR="0" lvl="2" indent="-368300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chemeClr val="lt1"/>
                  </a:buClr>
                  <a:buSzPts val="2200"/>
                  <a:buFont typeface="Poppins"/>
                  <a:buChar char="•"/>
                  <a:defRPr sz="2200" b="0" i="0" u="none" strike="noStrike" cap="none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3pPr>
                <a:lvl4pPr marL="1828800" marR="0" lvl="3" indent="-3683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lt1"/>
                  </a:buClr>
                  <a:buSzPts val="2200"/>
                  <a:buFont typeface="Poppins"/>
                  <a:buChar char="–"/>
                  <a:defRPr sz="2200" b="0" i="0" u="none" strike="noStrike" cap="none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4pPr>
                <a:lvl5pPr marL="2286000" marR="0" lvl="4" indent="-3683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lt1"/>
                  </a:buClr>
                  <a:buSzPts val="2200"/>
                  <a:buFont typeface="Poppins"/>
                  <a:buChar char="»"/>
                  <a:defRPr sz="2200" b="0" i="0" u="none" strike="noStrike" cap="none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5pPr>
                <a:lvl6pPr marL="2743200" marR="0" lvl="5" indent="-3683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lt1"/>
                  </a:buClr>
                  <a:buSzPts val="2200"/>
                  <a:buFont typeface="Poppins"/>
                  <a:buChar char="•"/>
                  <a:defRPr sz="2200" b="0" i="0" u="none" strike="noStrike" cap="none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6pPr>
                <a:lvl7pPr marL="3200400" marR="0" lvl="6" indent="-3683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lt1"/>
                  </a:buClr>
                  <a:buSzPts val="2200"/>
                  <a:buFont typeface="Poppins"/>
                  <a:buChar char="•"/>
                  <a:defRPr sz="2200" b="0" i="0" u="none" strike="noStrike" cap="none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7pPr>
                <a:lvl8pPr marL="3657600" marR="0" lvl="7" indent="-3683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lt1"/>
                  </a:buClr>
                  <a:buSzPts val="2200"/>
                  <a:buFont typeface="Poppins"/>
                  <a:buChar char="•"/>
                  <a:defRPr sz="2200" b="0" i="0" u="none" strike="noStrike" cap="none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8pPr>
                <a:lvl9pPr marL="4114800" marR="0" lvl="8" indent="-3683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lt1"/>
                  </a:buClr>
                  <a:buSzPts val="2200"/>
                  <a:buFont typeface="Poppins"/>
                  <a:buChar char="•"/>
                  <a:defRPr sz="2200" b="0" i="0" u="none" strike="noStrike" cap="none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9pPr>
              </a:lstStyle>
              <a:p>
                <a:pPr marL="88900" indent="0">
                  <a:buNone/>
                </a:pPr>
                <a:r>
                  <a:rPr lang="en-US" sz="28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 Squared Error (MSE):</a:t>
                </a:r>
                <a:endParaRPr lang="en-US" sz="20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8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 smtClean="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en-IN" sz="20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ar-AE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p>
                        <m:sSup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ar-AE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200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Average of squared errors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Like MAE but penalizes large errors more. Lower is better. (Lowest = 0)</a:t>
                </a:r>
              </a:p>
            </p:txBody>
          </p:sp>
        </mc:Choice>
        <mc:Fallback xmlns="">
          <p:sp>
            <p:nvSpPr>
              <p:cNvPr id="5" name="Text Placeholder 2">
                <a:extLst>
                  <a:ext uri="{FF2B5EF4-FFF2-40B4-BE49-F238E27FC236}">
                    <a16:creationId xmlns:a16="http://schemas.microsoft.com/office/drawing/2014/main" id="{2619A784-3584-38D2-AD96-A613DFBD8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699" y="6529402"/>
                <a:ext cx="7043099" cy="3062668"/>
              </a:xfrm>
              <a:prstGeom prst="rect">
                <a:avLst/>
              </a:prstGeom>
              <a:blipFill>
                <a:blip r:embed="rId3"/>
                <a:stretch>
                  <a:fillRect l="-1818" t="-99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CB7DCABF-F858-9A5C-22F3-78A63F1EED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16203" y="3822969"/>
                <a:ext cx="7874757" cy="54128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68300" algn="l" rtl="0">
                  <a:lnSpc>
                    <a:spcPct val="100000"/>
                  </a:lnSpc>
                  <a:spcBef>
                    <a:spcPts val="640"/>
                  </a:spcBef>
                  <a:spcAft>
                    <a:spcPts val="0"/>
                  </a:spcAft>
                  <a:buClr>
                    <a:schemeClr val="lt1"/>
                  </a:buClr>
                  <a:buSzPts val="2200"/>
                  <a:buFont typeface="Poppins"/>
                  <a:buChar char="•"/>
                  <a:defRPr sz="2200" b="0" i="0" u="none" strike="noStrike" cap="none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1pPr>
                <a:lvl2pPr marL="914400" marR="0" lvl="1" indent="-368300" algn="l" rtl="0">
                  <a:lnSpc>
                    <a:spcPct val="100000"/>
                  </a:lnSpc>
                  <a:spcBef>
                    <a:spcPts val="560"/>
                  </a:spcBef>
                  <a:spcAft>
                    <a:spcPts val="0"/>
                  </a:spcAft>
                  <a:buClr>
                    <a:schemeClr val="lt1"/>
                  </a:buClr>
                  <a:buSzPts val="2200"/>
                  <a:buFont typeface="Poppins"/>
                  <a:buChar char="–"/>
                  <a:defRPr sz="2200" b="0" i="0" u="none" strike="noStrike" cap="none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2pPr>
                <a:lvl3pPr marL="1371600" marR="0" lvl="2" indent="-368300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chemeClr val="lt1"/>
                  </a:buClr>
                  <a:buSzPts val="2200"/>
                  <a:buFont typeface="Poppins"/>
                  <a:buChar char="•"/>
                  <a:defRPr sz="2200" b="0" i="0" u="none" strike="noStrike" cap="none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3pPr>
                <a:lvl4pPr marL="1828800" marR="0" lvl="3" indent="-3683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lt1"/>
                  </a:buClr>
                  <a:buSzPts val="2200"/>
                  <a:buFont typeface="Poppins"/>
                  <a:buChar char="–"/>
                  <a:defRPr sz="2200" b="0" i="0" u="none" strike="noStrike" cap="none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4pPr>
                <a:lvl5pPr marL="2286000" marR="0" lvl="4" indent="-3683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lt1"/>
                  </a:buClr>
                  <a:buSzPts val="2200"/>
                  <a:buFont typeface="Poppins"/>
                  <a:buChar char="»"/>
                  <a:defRPr sz="2200" b="0" i="0" u="none" strike="noStrike" cap="none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5pPr>
                <a:lvl6pPr marL="2743200" marR="0" lvl="5" indent="-3683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lt1"/>
                  </a:buClr>
                  <a:buSzPts val="2200"/>
                  <a:buFont typeface="Poppins"/>
                  <a:buChar char="•"/>
                  <a:defRPr sz="2200" b="0" i="0" u="none" strike="noStrike" cap="none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6pPr>
                <a:lvl7pPr marL="3200400" marR="0" lvl="6" indent="-3683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lt1"/>
                  </a:buClr>
                  <a:buSzPts val="2200"/>
                  <a:buFont typeface="Poppins"/>
                  <a:buChar char="•"/>
                  <a:defRPr sz="2200" b="0" i="0" u="none" strike="noStrike" cap="none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7pPr>
                <a:lvl8pPr marL="3657600" marR="0" lvl="7" indent="-3683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lt1"/>
                  </a:buClr>
                  <a:buSzPts val="2200"/>
                  <a:buFont typeface="Poppins"/>
                  <a:buChar char="•"/>
                  <a:defRPr sz="2200" b="0" i="0" u="none" strike="noStrike" cap="none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8pPr>
                <a:lvl9pPr marL="4114800" marR="0" lvl="8" indent="-3683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lt1"/>
                  </a:buClr>
                  <a:buSzPts val="2200"/>
                  <a:buFont typeface="Poppins"/>
                  <a:buChar char="•"/>
                  <a:defRPr sz="2200" b="0" i="0" u="none" strike="noStrike" cap="none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9pPr>
              </a:lstStyle>
              <a:p>
                <a:pPr marL="88900" indent="0">
                  <a:buFont typeface="Poppins"/>
                  <a:buNone/>
                </a:pPr>
                <a:r>
                  <a:rPr lang="en-IN" sz="28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R-squared (R²):</a:t>
                </a:r>
                <a:endParaRPr lang="en-IN" sz="2800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8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ar-AE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sz="2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 sz="20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𝑟𝑒𝑠</m:t>
                              </m:r>
                            </m:sub>
                          </m:sSub>
                        </m:num>
                        <m:den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𝑡𝑜𝑡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890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Measures how well the model explains variability in data.</a:t>
                </a: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8900" indent="0">
                  <a:buNone/>
                </a:pPr>
                <a:r>
                  <a:rPr lang="en-I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Range:</a:t>
                </a:r>
              </a:p>
              <a:p>
                <a:pPr marL="8890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= Perfectly Fit </a:t>
                </a:r>
                <a:b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0.90 = Excellent </a:t>
                </a:r>
                <a:b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0.75–0.90 = Good </a:t>
                </a:r>
                <a:b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0.50–0.75 = Fair </a:t>
                </a:r>
                <a:b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0.50 = Poor</a:t>
                </a:r>
                <a:b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= Model is just as good as predicting the mean</a:t>
                </a:r>
                <a:b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 0 = </a:t>
                </a: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Worse Than Mean</a:t>
                </a:r>
                <a:b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I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8900" indent="0">
                  <a:buNone/>
                </a:pP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Poppins"/>
                  <a:buNone/>
                </a:pPr>
                <a:endParaRPr lang="en-US" alt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 Placeholder 2">
                <a:extLst>
                  <a:ext uri="{FF2B5EF4-FFF2-40B4-BE49-F238E27FC236}">
                    <a16:creationId xmlns:a16="http://schemas.microsoft.com/office/drawing/2014/main" id="{CB7DCABF-F858-9A5C-22F3-78A63F1EE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203" y="3822969"/>
                <a:ext cx="7874757" cy="5412866"/>
              </a:xfrm>
              <a:prstGeom prst="rect">
                <a:avLst/>
              </a:prstGeom>
              <a:blipFill>
                <a:blip r:embed="rId4"/>
                <a:stretch>
                  <a:fillRect l="-1625" t="-56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066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FA8DA-BC44-ADA3-9922-2404FCCAD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A190-7A57-D36F-38D9-E327CFEF3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94930"/>
            <a:ext cx="16631503" cy="1529659"/>
          </a:xfrm>
        </p:spPr>
        <p:txBody>
          <a:bodyPr/>
          <a:lstStyle/>
          <a:p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9CE13F5-05D9-A65E-2727-F8FA36002C5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028700" y="3048604"/>
                <a:ext cx="7043099" cy="1924335"/>
              </a:xfrm>
            </p:spPr>
            <p:txBody>
              <a:bodyPr>
                <a:noAutofit/>
              </a:bodyPr>
              <a:lstStyle/>
              <a:p>
                <a:pPr marL="88900" indent="0">
                  <a:buNone/>
                </a:pPr>
                <a:r>
                  <a:rPr lang="en-IN" sz="28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Accuracy:</a:t>
                </a:r>
                <a:endParaRPr lang="en-IN" sz="2800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8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Accuracy</m:t>
                      </m:r>
                      <m:r>
                        <m:rPr>
                          <m:nor/>
                        </m:rPr>
                        <a:rPr lang="en-IN" sz="20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IN" sz="20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TP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+ 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TN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IN" sz="2000" b="0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+ </m:t>
                          </m:r>
                          <m:r>
                            <m:rPr>
                              <m:nor/>
                            </m:rPr>
                            <a:rPr lang="en-IN" sz="2000" b="0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IN" sz="2000" b="0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+ </m:t>
                          </m:r>
                          <m:r>
                            <m:rPr>
                              <m:nor/>
                            </m:rPr>
                            <a:rPr lang="en-IN" sz="2000" b="0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+ </m:t>
                          </m:r>
                          <m:r>
                            <m:rPr>
                              <m:nor/>
                            </m:rPr>
                            <a:rPr lang="en-IN" sz="2000" b="0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​</m:t>
                          </m:r>
                        </m:den>
                      </m:f>
                      <m:r>
                        <m:rPr>
                          <m:nor/>
                        </m:rPr>
                        <a:rPr lang="en-US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8900" indent="0">
                  <a:buNone/>
                </a:pP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890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Overall correctness of model</a:t>
                </a:r>
                <a:endParaRPr lang="en-US" alt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9CE13F5-05D9-A65E-2727-F8FA36002C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28700" y="3048604"/>
                <a:ext cx="7043099" cy="1924335"/>
              </a:xfrm>
              <a:blipFill>
                <a:blip r:embed="rId2"/>
                <a:stretch>
                  <a:fillRect l="-1818" t="-1582" b="-34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A14C3D4E-3F2F-9FDA-8BD6-EF58ABCD351A}"/>
              </a:ext>
            </a:extLst>
          </p:cNvPr>
          <p:cNvSpPr txBox="1">
            <a:spLocks/>
          </p:cNvSpPr>
          <p:nvPr/>
        </p:nvSpPr>
        <p:spPr>
          <a:xfrm>
            <a:off x="1028700" y="2071680"/>
            <a:ext cx="16631503" cy="94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0"/>
              <a:buFont typeface="Roboto"/>
              <a:buNone/>
              <a:defRPr sz="11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C01A5D-84E3-4883-BB9B-9EDC25B294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2948" r="46946" b="29049"/>
          <a:stretch>
            <a:fillRect/>
          </a:stretch>
        </p:blipFill>
        <p:spPr>
          <a:xfrm>
            <a:off x="11288428" y="2401974"/>
            <a:ext cx="6521900" cy="42500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D3C823-1238-30DC-A9B3-F6B1D1B910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135" t="-843" r="10402" b="87157"/>
          <a:stretch>
            <a:fillRect/>
          </a:stretch>
        </p:blipFill>
        <p:spPr>
          <a:xfrm>
            <a:off x="11288426" y="1568387"/>
            <a:ext cx="6521901" cy="8871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Placeholder 2">
                <a:extLst>
                  <a:ext uri="{FF2B5EF4-FFF2-40B4-BE49-F238E27FC236}">
                    <a16:creationId xmlns:a16="http://schemas.microsoft.com/office/drawing/2014/main" id="{593F66F6-9A1B-3956-C436-F57772A2F2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8699" y="5143500"/>
                <a:ext cx="7043099" cy="19243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68300" algn="l" rtl="0">
                  <a:lnSpc>
                    <a:spcPct val="100000"/>
                  </a:lnSpc>
                  <a:spcBef>
                    <a:spcPts val="640"/>
                  </a:spcBef>
                  <a:spcAft>
                    <a:spcPts val="0"/>
                  </a:spcAft>
                  <a:buClr>
                    <a:schemeClr val="lt1"/>
                  </a:buClr>
                  <a:buSzPts val="2200"/>
                  <a:buFont typeface="Poppins"/>
                  <a:buChar char="•"/>
                  <a:defRPr sz="2200" b="0" i="0" u="none" strike="noStrike" cap="none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1pPr>
                <a:lvl2pPr marL="914400" marR="0" lvl="1" indent="-368300" algn="l" rtl="0">
                  <a:lnSpc>
                    <a:spcPct val="100000"/>
                  </a:lnSpc>
                  <a:spcBef>
                    <a:spcPts val="560"/>
                  </a:spcBef>
                  <a:spcAft>
                    <a:spcPts val="0"/>
                  </a:spcAft>
                  <a:buClr>
                    <a:schemeClr val="lt1"/>
                  </a:buClr>
                  <a:buSzPts val="2200"/>
                  <a:buFont typeface="Poppins"/>
                  <a:buChar char="–"/>
                  <a:defRPr sz="2200" b="0" i="0" u="none" strike="noStrike" cap="none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2pPr>
                <a:lvl3pPr marL="1371600" marR="0" lvl="2" indent="-368300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chemeClr val="lt1"/>
                  </a:buClr>
                  <a:buSzPts val="2200"/>
                  <a:buFont typeface="Poppins"/>
                  <a:buChar char="•"/>
                  <a:defRPr sz="2200" b="0" i="0" u="none" strike="noStrike" cap="none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3pPr>
                <a:lvl4pPr marL="1828800" marR="0" lvl="3" indent="-3683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lt1"/>
                  </a:buClr>
                  <a:buSzPts val="2200"/>
                  <a:buFont typeface="Poppins"/>
                  <a:buChar char="–"/>
                  <a:defRPr sz="2200" b="0" i="0" u="none" strike="noStrike" cap="none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4pPr>
                <a:lvl5pPr marL="2286000" marR="0" lvl="4" indent="-3683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lt1"/>
                  </a:buClr>
                  <a:buSzPts val="2200"/>
                  <a:buFont typeface="Poppins"/>
                  <a:buChar char="»"/>
                  <a:defRPr sz="2200" b="0" i="0" u="none" strike="noStrike" cap="none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5pPr>
                <a:lvl6pPr marL="2743200" marR="0" lvl="5" indent="-3683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lt1"/>
                  </a:buClr>
                  <a:buSzPts val="2200"/>
                  <a:buFont typeface="Poppins"/>
                  <a:buChar char="•"/>
                  <a:defRPr sz="2200" b="0" i="0" u="none" strike="noStrike" cap="none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6pPr>
                <a:lvl7pPr marL="3200400" marR="0" lvl="6" indent="-3683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lt1"/>
                  </a:buClr>
                  <a:buSzPts val="2200"/>
                  <a:buFont typeface="Poppins"/>
                  <a:buChar char="•"/>
                  <a:defRPr sz="2200" b="0" i="0" u="none" strike="noStrike" cap="none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7pPr>
                <a:lvl8pPr marL="3657600" marR="0" lvl="7" indent="-3683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lt1"/>
                  </a:buClr>
                  <a:buSzPts val="2200"/>
                  <a:buFont typeface="Poppins"/>
                  <a:buChar char="•"/>
                  <a:defRPr sz="2200" b="0" i="0" u="none" strike="noStrike" cap="none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8pPr>
                <a:lvl9pPr marL="4114800" marR="0" lvl="8" indent="-3683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lt1"/>
                  </a:buClr>
                  <a:buSzPts val="2200"/>
                  <a:buFont typeface="Poppins"/>
                  <a:buChar char="•"/>
                  <a:defRPr sz="2200" b="0" i="0" u="none" strike="noStrike" cap="none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9pPr>
              </a:lstStyle>
              <a:p>
                <a:pPr marL="88900" indent="0">
                  <a:buFont typeface="Poppins"/>
                  <a:buNone/>
                </a:pPr>
                <a:r>
                  <a:rPr lang="en-IN" sz="28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Precision:</a:t>
                </a:r>
                <a:endParaRPr lang="en-IN" sz="2800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8900" indent="0">
                  <a:buFont typeface="Poppins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0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Precision</m:t>
                      </m:r>
                      <m:r>
                        <m:rPr>
                          <m:nor/>
                        </m:rPr>
                        <a:rPr lang="en-IN" sz="20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IN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IN" sz="200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N" sz="2000" b="0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r>
                            <m:rPr>
                              <m:nor/>
                            </m:rPr>
                            <a:rPr lang="en-IN" sz="200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​</m:t>
                          </m:r>
                        </m:den>
                      </m:f>
                      <m:r>
                        <m:rPr>
                          <m:nor/>
                        </m:rPr>
                        <a:rPr lang="en-US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8900" indent="0">
                  <a:buFont typeface="Poppins"/>
                  <a:buNone/>
                </a:pP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890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all positive predictions, how many were actually correct</a:t>
                </a:r>
                <a:endParaRPr lang="en-US" alt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 Placeholder 2">
                <a:extLst>
                  <a:ext uri="{FF2B5EF4-FFF2-40B4-BE49-F238E27FC236}">
                    <a16:creationId xmlns:a16="http://schemas.microsoft.com/office/drawing/2014/main" id="{593F66F6-9A1B-3956-C436-F57772A2F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699" y="5143500"/>
                <a:ext cx="7043099" cy="1924335"/>
              </a:xfrm>
              <a:prstGeom prst="rect">
                <a:avLst/>
              </a:prstGeom>
              <a:blipFill>
                <a:blip r:embed="rId4"/>
                <a:stretch>
                  <a:fillRect l="-1818" t="-1587" b="-127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Placeholder 2">
                <a:extLst>
                  <a:ext uri="{FF2B5EF4-FFF2-40B4-BE49-F238E27FC236}">
                    <a16:creationId xmlns:a16="http://schemas.microsoft.com/office/drawing/2014/main" id="{0058F060-BE55-585F-6ED8-5ACAD61039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8698" y="7273629"/>
                <a:ext cx="7043099" cy="19243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68300" algn="l" rtl="0">
                  <a:lnSpc>
                    <a:spcPct val="100000"/>
                  </a:lnSpc>
                  <a:spcBef>
                    <a:spcPts val="640"/>
                  </a:spcBef>
                  <a:spcAft>
                    <a:spcPts val="0"/>
                  </a:spcAft>
                  <a:buClr>
                    <a:schemeClr val="lt1"/>
                  </a:buClr>
                  <a:buSzPts val="2200"/>
                  <a:buFont typeface="Poppins"/>
                  <a:buChar char="•"/>
                  <a:defRPr sz="2200" b="0" i="0" u="none" strike="noStrike" cap="none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1pPr>
                <a:lvl2pPr marL="914400" marR="0" lvl="1" indent="-368300" algn="l" rtl="0">
                  <a:lnSpc>
                    <a:spcPct val="100000"/>
                  </a:lnSpc>
                  <a:spcBef>
                    <a:spcPts val="560"/>
                  </a:spcBef>
                  <a:spcAft>
                    <a:spcPts val="0"/>
                  </a:spcAft>
                  <a:buClr>
                    <a:schemeClr val="lt1"/>
                  </a:buClr>
                  <a:buSzPts val="2200"/>
                  <a:buFont typeface="Poppins"/>
                  <a:buChar char="–"/>
                  <a:defRPr sz="2200" b="0" i="0" u="none" strike="noStrike" cap="none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2pPr>
                <a:lvl3pPr marL="1371600" marR="0" lvl="2" indent="-368300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chemeClr val="lt1"/>
                  </a:buClr>
                  <a:buSzPts val="2200"/>
                  <a:buFont typeface="Poppins"/>
                  <a:buChar char="•"/>
                  <a:defRPr sz="2200" b="0" i="0" u="none" strike="noStrike" cap="none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3pPr>
                <a:lvl4pPr marL="1828800" marR="0" lvl="3" indent="-3683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lt1"/>
                  </a:buClr>
                  <a:buSzPts val="2200"/>
                  <a:buFont typeface="Poppins"/>
                  <a:buChar char="–"/>
                  <a:defRPr sz="2200" b="0" i="0" u="none" strike="noStrike" cap="none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4pPr>
                <a:lvl5pPr marL="2286000" marR="0" lvl="4" indent="-3683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lt1"/>
                  </a:buClr>
                  <a:buSzPts val="2200"/>
                  <a:buFont typeface="Poppins"/>
                  <a:buChar char="»"/>
                  <a:defRPr sz="2200" b="0" i="0" u="none" strike="noStrike" cap="none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5pPr>
                <a:lvl6pPr marL="2743200" marR="0" lvl="5" indent="-3683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lt1"/>
                  </a:buClr>
                  <a:buSzPts val="2200"/>
                  <a:buFont typeface="Poppins"/>
                  <a:buChar char="•"/>
                  <a:defRPr sz="2200" b="0" i="0" u="none" strike="noStrike" cap="none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6pPr>
                <a:lvl7pPr marL="3200400" marR="0" lvl="6" indent="-3683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lt1"/>
                  </a:buClr>
                  <a:buSzPts val="2200"/>
                  <a:buFont typeface="Poppins"/>
                  <a:buChar char="•"/>
                  <a:defRPr sz="2200" b="0" i="0" u="none" strike="noStrike" cap="none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7pPr>
                <a:lvl8pPr marL="3657600" marR="0" lvl="7" indent="-3683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lt1"/>
                  </a:buClr>
                  <a:buSzPts val="2200"/>
                  <a:buFont typeface="Poppins"/>
                  <a:buChar char="•"/>
                  <a:defRPr sz="2200" b="0" i="0" u="none" strike="noStrike" cap="none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8pPr>
                <a:lvl9pPr marL="4114800" marR="0" lvl="8" indent="-3683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lt1"/>
                  </a:buClr>
                  <a:buSzPts val="2200"/>
                  <a:buFont typeface="Poppins"/>
                  <a:buChar char="•"/>
                  <a:defRPr sz="2200" b="0" i="0" u="none" strike="noStrike" cap="none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9pPr>
              </a:lstStyle>
              <a:p>
                <a:pPr marL="88900" indent="0">
                  <a:buFont typeface="Poppins"/>
                  <a:buNone/>
                </a:pPr>
                <a:r>
                  <a:rPr lang="en-IN" sz="28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Recall/Sensitivity/TP rate:</a:t>
                </a:r>
                <a:endParaRPr lang="en-IN" sz="2800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8900" indent="0">
                  <a:buFont typeface="Poppins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0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Recall</m:t>
                      </m:r>
                      <m:r>
                        <m:rPr>
                          <m:nor/>
                        </m:rPr>
                        <a:rPr lang="en-IN" sz="20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IN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IN" sz="200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IN" sz="2000" b="0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+ </m:t>
                          </m:r>
                          <m:r>
                            <m:rPr>
                              <m:nor/>
                            </m:rPr>
                            <a:rPr lang="en-IN" sz="200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F</m:t>
                          </m:r>
                          <m:r>
                            <m:rPr>
                              <m:nor/>
                            </m:rPr>
                            <a:rPr lang="en-IN" sz="2000" b="0" i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sz="20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​</m:t>
                          </m:r>
                        </m:den>
                      </m:f>
                      <m:r>
                        <m:rPr>
                          <m:nor/>
                        </m:rPr>
                        <a:rPr lang="en-US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8900" indent="0">
                  <a:buFont typeface="Poppins"/>
                  <a:buNone/>
                </a:pP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890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all actual positives, how many did the model detect</a:t>
                </a:r>
                <a:endParaRPr lang="en-US" alt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 Placeholder 2">
                <a:extLst>
                  <a:ext uri="{FF2B5EF4-FFF2-40B4-BE49-F238E27FC236}">
                    <a16:creationId xmlns:a16="http://schemas.microsoft.com/office/drawing/2014/main" id="{0058F060-BE55-585F-6ED8-5ACAD6103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698" y="7273629"/>
                <a:ext cx="7043099" cy="1924335"/>
              </a:xfrm>
              <a:prstGeom prst="rect">
                <a:avLst/>
              </a:prstGeom>
              <a:blipFill>
                <a:blip r:embed="rId5"/>
                <a:stretch>
                  <a:fillRect l="-1818" t="-1582" b="-12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Placeholder 2">
                <a:extLst>
                  <a:ext uri="{FF2B5EF4-FFF2-40B4-BE49-F238E27FC236}">
                    <a16:creationId xmlns:a16="http://schemas.microsoft.com/office/drawing/2014/main" id="{564060D3-5345-13F0-4941-64E4AAEF17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38244" y="7273629"/>
                <a:ext cx="7043099" cy="19243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68300" algn="l" rtl="0">
                  <a:lnSpc>
                    <a:spcPct val="100000"/>
                  </a:lnSpc>
                  <a:spcBef>
                    <a:spcPts val="640"/>
                  </a:spcBef>
                  <a:spcAft>
                    <a:spcPts val="0"/>
                  </a:spcAft>
                  <a:buClr>
                    <a:schemeClr val="lt1"/>
                  </a:buClr>
                  <a:buSzPts val="2200"/>
                  <a:buFont typeface="Poppins"/>
                  <a:buChar char="•"/>
                  <a:defRPr sz="2200" b="0" i="0" u="none" strike="noStrike" cap="none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1pPr>
                <a:lvl2pPr marL="914400" marR="0" lvl="1" indent="-368300" algn="l" rtl="0">
                  <a:lnSpc>
                    <a:spcPct val="100000"/>
                  </a:lnSpc>
                  <a:spcBef>
                    <a:spcPts val="560"/>
                  </a:spcBef>
                  <a:spcAft>
                    <a:spcPts val="0"/>
                  </a:spcAft>
                  <a:buClr>
                    <a:schemeClr val="lt1"/>
                  </a:buClr>
                  <a:buSzPts val="2200"/>
                  <a:buFont typeface="Poppins"/>
                  <a:buChar char="–"/>
                  <a:defRPr sz="2200" b="0" i="0" u="none" strike="noStrike" cap="none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2pPr>
                <a:lvl3pPr marL="1371600" marR="0" lvl="2" indent="-368300" algn="l" rtl="0">
                  <a:lnSpc>
                    <a:spcPct val="100000"/>
                  </a:lnSpc>
                  <a:spcBef>
                    <a:spcPts val="480"/>
                  </a:spcBef>
                  <a:spcAft>
                    <a:spcPts val="0"/>
                  </a:spcAft>
                  <a:buClr>
                    <a:schemeClr val="lt1"/>
                  </a:buClr>
                  <a:buSzPts val="2200"/>
                  <a:buFont typeface="Poppins"/>
                  <a:buChar char="•"/>
                  <a:defRPr sz="2200" b="0" i="0" u="none" strike="noStrike" cap="none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3pPr>
                <a:lvl4pPr marL="1828800" marR="0" lvl="3" indent="-3683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lt1"/>
                  </a:buClr>
                  <a:buSzPts val="2200"/>
                  <a:buFont typeface="Poppins"/>
                  <a:buChar char="–"/>
                  <a:defRPr sz="2200" b="0" i="0" u="none" strike="noStrike" cap="none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4pPr>
                <a:lvl5pPr marL="2286000" marR="0" lvl="4" indent="-3683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lt1"/>
                  </a:buClr>
                  <a:buSzPts val="2200"/>
                  <a:buFont typeface="Poppins"/>
                  <a:buChar char="»"/>
                  <a:defRPr sz="2200" b="0" i="0" u="none" strike="noStrike" cap="none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5pPr>
                <a:lvl6pPr marL="2743200" marR="0" lvl="5" indent="-3683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lt1"/>
                  </a:buClr>
                  <a:buSzPts val="2200"/>
                  <a:buFont typeface="Poppins"/>
                  <a:buChar char="•"/>
                  <a:defRPr sz="2200" b="0" i="0" u="none" strike="noStrike" cap="none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6pPr>
                <a:lvl7pPr marL="3200400" marR="0" lvl="6" indent="-3683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lt1"/>
                  </a:buClr>
                  <a:buSzPts val="2200"/>
                  <a:buFont typeface="Poppins"/>
                  <a:buChar char="•"/>
                  <a:defRPr sz="2200" b="0" i="0" u="none" strike="noStrike" cap="none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7pPr>
                <a:lvl8pPr marL="3657600" marR="0" lvl="7" indent="-3683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lt1"/>
                  </a:buClr>
                  <a:buSzPts val="2200"/>
                  <a:buFont typeface="Poppins"/>
                  <a:buChar char="•"/>
                  <a:defRPr sz="2200" b="0" i="0" u="none" strike="noStrike" cap="none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8pPr>
                <a:lvl9pPr marL="4114800" marR="0" lvl="8" indent="-368300" algn="l" rtl="0">
                  <a:lnSpc>
                    <a:spcPct val="100000"/>
                  </a:lnSpc>
                  <a:spcBef>
                    <a:spcPts val="400"/>
                  </a:spcBef>
                  <a:spcAft>
                    <a:spcPts val="0"/>
                  </a:spcAft>
                  <a:buClr>
                    <a:schemeClr val="lt1"/>
                  </a:buClr>
                  <a:buSzPts val="2200"/>
                  <a:buFont typeface="Poppins"/>
                  <a:buChar char="•"/>
                  <a:defRPr sz="2200" b="0" i="0" u="none" strike="noStrike" cap="none">
                    <a:solidFill>
                      <a:schemeClr val="lt1"/>
                    </a:solidFill>
                    <a:latin typeface="Poppins"/>
                    <a:ea typeface="Poppins"/>
                    <a:cs typeface="Poppins"/>
                    <a:sym typeface="Poppins"/>
                  </a:defRPr>
                </a:lvl9pPr>
              </a:lstStyle>
              <a:p>
                <a:pPr marL="88900" indent="0">
                  <a:buFont typeface="Poppins"/>
                  <a:buNone/>
                </a:pPr>
                <a:r>
                  <a:rPr lang="en-IN" sz="28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F1 Score:</a:t>
                </a:r>
                <a:endParaRPr lang="en-IN" sz="2800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8900" indent="0">
                  <a:buFont typeface="Poppins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0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en-IN" sz="20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1 </m:t>
                      </m:r>
                      <m:r>
                        <m:rPr>
                          <m:nor/>
                        </m:rPr>
                        <a:rPr lang="en-US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IN" sz="20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2000" b="0" i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2 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box>
                        <m:box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𝑃𝑟𝑒𝑐𝑖𝑠𝑖𝑜𝑛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 .  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𝑅𝑒𝑐𝑎𝑙𝑙</m:t>
                              </m:r>
                            </m:num>
                            <m:den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𝑃𝑟𝑒𝑐𝑖𝑠𝑖𝑜𝑛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𝑅𝑒𝑐𝑎𝑙𝑙</m:t>
                              </m:r>
                            </m:den>
                          </m:f>
                        </m:e>
                      </m:box>
                      <m:r>
                        <a:rPr lang="en-IN" sz="2000" b="0" i="0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8900" indent="0">
                  <a:buFont typeface="Poppins"/>
                  <a:buNone/>
                </a:pPr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890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Balance between precision and recall</a:t>
                </a:r>
                <a:endParaRPr lang="en-US" altLang="en-US" sz="1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 Placeholder 2">
                <a:extLst>
                  <a:ext uri="{FF2B5EF4-FFF2-40B4-BE49-F238E27FC236}">
                    <a16:creationId xmlns:a16="http://schemas.microsoft.com/office/drawing/2014/main" id="{564060D3-5345-13F0-4941-64E4AAEF1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8244" y="7273629"/>
                <a:ext cx="7043099" cy="1924335"/>
              </a:xfrm>
              <a:prstGeom prst="rect">
                <a:avLst/>
              </a:prstGeom>
              <a:blipFill>
                <a:blip r:embed="rId6"/>
                <a:stretch>
                  <a:fillRect l="-1730" t="-15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557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D29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8"/>
          <p:cNvSpPr/>
          <p:nvPr/>
        </p:nvSpPr>
        <p:spPr>
          <a:xfrm>
            <a:off x="-9403741" y="-586550"/>
            <a:ext cx="15931594" cy="14628100"/>
          </a:xfrm>
          <a:custGeom>
            <a:avLst/>
            <a:gdLst/>
            <a:ahLst/>
            <a:cxnLst/>
            <a:rect l="l" t="t" r="r" b="b"/>
            <a:pathLst>
              <a:path w="15931594" h="14628100" extrusionOk="0">
                <a:moveTo>
                  <a:pt x="0" y="0"/>
                </a:moveTo>
                <a:lnTo>
                  <a:pt x="15931594" y="0"/>
                </a:lnTo>
                <a:lnTo>
                  <a:pt x="15931594" y="14628100"/>
                </a:lnTo>
                <a:lnTo>
                  <a:pt x="0" y="146281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71" name="Google Shape;371;p18"/>
          <p:cNvSpPr txBox="1"/>
          <p:nvPr/>
        </p:nvSpPr>
        <p:spPr>
          <a:xfrm>
            <a:off x="5041348" y="4158743"/>
            <a:ext cx="10360577" cy="984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Thankyou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02A20-4447-D77B-6254-FD2988220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94930"/>
            <a:ext cx="16631503" cy="1529659"/>
          </a:xfrm>
        </p:spPr>
        <p:txBody>
          <a:bodyPr/>
          <a:lstStyle/>
          <a:p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Machine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2150F-8192-AFB2-63E9-AEAFA7FB1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699" y="2833166"/>
            <a:ext cx="6559455" cy="2148267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is trained on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Labelled Dataset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input (X) – Provided output (y)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input (x) – Predicted output?</a:t>
            </a:r>
          </a:p>
        </p:txBody>
      </p:sp>
      <p:pic>
        <p:nvPicPr>
          <p:cNvPr id="1026" name="Picture 2" descr="What is Supervised Learning?">
            <a:extLst>
              <a:ext uri="{FF2B5EF4-FFF2-40B4-BE49-F238E27FC236}">
                <a16:creationId xmlns:a16="http://schemas.microsoft.com/office/drawing/2014/main" id="{7E6931D7-87E8-46AD-E399-2FD46DCB2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2345" y="2833166"/>
            <a:ext cx="9670859" cy="5439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7EE49EA-15C9-A4F8-BE31-F0AD25E6B03B}"/>
              </a:ext>
            </a:extLst>
          </p:cNvPr>
          <p:cNvSpPr txBox="1">
            <a:spLocks/>
          </p:cNvSpPr>
          <p:nvPr/>
        </p:nvSpPr>
        <p:spPr>
          <a:xfrm>
            <a:off x="1028700" y="5416456"/>
            <a:ext cx="6272852" cy="2553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•"/>
              <a:defRPr sz="2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–"/>
              <a:defRPr sz="2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•"/>
              <a:defRPr sz="2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–"/>
              <a:defRPr sz="2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»"/>
              <a:defRPr sz="2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•"/>
              <a:defRPr sz="2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•"/>
              <a:defRPr sz="2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•"/>
              <a:defRPr sz="2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•"/>
              <a:defRPr sz="2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88900" indent="0">
              <a:buNone/>
            </a:pPr>
            <a:r>
              <a:rPr lang="en-IN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Types: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655187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0F795-5275-B334-B4D8-FABA24057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F2022-0D79-923F-EBCA-7EFBE32DD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408327"/>
            <a:ext cx="6791466" cy="1529659"/>
          </a:xfrm>
        </p:spPr>
        <p:txBody>
          <a:bodyPr/>
          <a:lstStyle/>
          <a:p>
            <a:pPr algn="ctr"/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1C8A5-189F-2DA4-28F5-58CE9856A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224588"/>
            <a:ext cx="6791466" cy="6971701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Predicts a continuous numerical value based on input features.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(y) is continuous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house prices from size &amp; location.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 stock prices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Estimating temperature tomorrow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Models:</a:t>
            </a:r>
            <a:endParaRPr lang="en-I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Regression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Regressor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Regressor</a:t>
            </a:r>
          </a:p>
          <a:p>
            <a:pPr marL="8890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Metrics:</a:t>
            </a:r>
            <a:endParaRPr lang="en-IN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R²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873104A-A209-03B8-7BDB-BE21D65F31FD}"/>
              </a:ext>
            </a:extLst>
          </p:cNvPr>
          <p:cNvSpPr txBox="1">
            <a:spLocks/>
          </p:cNvSpPr>
          <p:nvPr/>
        </p:nvSpPr>
        <p:spPr>
          <a:xfrm>
            <a:off x="9853682" y="408327"/>
            <a:ext cx="7405618" cy="1529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0"/>
              <a:buFont typeface="Roboto"/>
              <a:buNone/>
              <a:defRPr sz="11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27253F6-8808-1E6F-F47D-65E7724A77CB}"/>
              </a:ext>
            </a:extLst>
          </p:cNvPr>
          <p:cNvSpPr txBox="1">
            <a:spLocks/>
          </p:cNvSpPr>
          <p:nvPr/>
        </p:nvSpPr>
        <p:spPr>
          <a:xfrm>
            <a:off x="9853682" y="2224588"/>
            <a:ext cx="7405618" cy="7874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•"/>
              <a:defRPr sz="2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–"/>
              <a:defRPr sz="2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•"/>
              <a:defRPr sz="2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–"/>
              <a:defRPr sz="2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»"/>
              <a:defRPr sz="2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•"/>
              <a:defRPr sz="2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•"/>
              <a:defRPr sz="2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•"/>
              <a:defRPr sz="2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•"/>
              <a:defRPr sz="2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Predicts a category/class label (discrete output) based on input features.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(Y) is discrete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→ Spam / Not Spam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 diagnosis → Positive / Negative</a:t>
            </a:r>
          </a:p>
          <a:p>
            <a:pPr marL="8890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Models: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Classifier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890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Metrics: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(Sensitivity)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</a:t>
            </a:r>
          </a:p>
          <a:p>
            <a:pPr marL="8890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1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21863-A913-C6E1-28DD-28D16383F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44DD-E959-D07C-BE66-75651B4CC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94930"/>
            <a:ext cx="16631503" cy="1529659"/>
          </a:xfrm>
        </p:spPr>
        <p:txBody>
          <a:bodyPr/>
          <a:lstStyle/>
          <a:p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&amp; Target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C74DC-5A86-44A8-9FF0-415878EEB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699" y="2833166"/>
            <a:ext cx="8552029" cy="3594930"/>
          </a:xfrm>
        </p:spPr>
        <p:txBody>
          <a:bodyPr>
            <a:noAutofit/>
          </a:bodyPr>
          <a:lstStyle/>
          <a:p>
            <a:pPr marL="88900" indent="0">
              <a:buNone/>
            </a:pPr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which are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model to describe each instance.</a:t>
            </a:r>
          </a:p>
          <a:p>
            <a:pPr marL="8890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Types:</a:t>
            </a:r>
          </a:p>
          <a:p>
            <a:pPr marL="546100" indent="-457200"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height, no. of words in a text, no. of matches played, etc</a:t>
            </a:r>
          </a:p>
          <a:p>
            <a:pPr marL="546100" indent="-457200">
              <a:buAutoNum type="arabicPeriod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blood-group, country-names, etc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6461E15-210A-933D-4D7B-7300B27CF384}"/>
              </a:ext>
            </a:extLst>
          </p:cNvPr>
          <p:cNvSpPr txBox="1">
            <a:spLocks/>
          </p:cNvSpPr>
          <p:nvPr/>
        </p:nvSpPr>
        <p:spPr>
          <a:xfrm>
            <a:off x="1028699" y="7036673"/>
            <a:ext cx="6272852" cy="1529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•"/>
              <a:defRPr sz="2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–"/>
              <a:defRPr sz="2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•"/>
              <a:defRPr sz="2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–"/>
              <a:defRPr sz="2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»"/>
              <a:defRPr sz="2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•"/>
              <a:defRPr sz="2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•"/>
              <a:defRPr sz="2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•"/>
              <a:defRPr sz="2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•"/>
              <a:defRPr sz="2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88900" indent="0">
              <a:buNone/>
            </a:pPr>
            <a:r>
              <a:rPr lang="en-IN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Target: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to be predicted by model using the features.</a:t>
            </a:r>
          </a:p>
        </p:txBody>
      </p:sp>
      <p:pic>
        <p:nvPicPr>
          <p:cNvPr id="2050" name="Picture 2" descr="ml-algorithm in machine-learning">
            <a:extLst>
              <a:ext uri="{FF2B5EF4-FFF2-40B4-BE49-F238E27FC236}">
                <a16:creationId xmlns:a16="http://schemas.microsoft.com/office/drawing/2014/main" id="{B14EC8A1-E6C5-62D5-2E79-ECC81C63C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573" y="3817132"/>
            <a:ext cx="7637630" cy="313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02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69F35-5DB4-35F3-B833-D9B2AE0AB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821FF-DCA6-B181-F2AD-903C26F2E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94930"/>
            <a:ext cx="16631503" cy="1529659"/>
          </a:xfrm>
        </p:spPr>
        <p:txBody>
          <a:bodyPr/>
          <a:lstStyle/>
          <a:p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BC3F3-9C7C-EDEE-AEF6-9CB4D624B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699" y="2833165"/>
            <a:ext cx="7043099" cy="4782285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F8E67FD-3467-7AE5-B944-C4AF13408134}"/>
              </a:ext>
            </a:extLst>
          </p:cNvPr>
          <p:cNvSpPr txBox="1">
            <a:spLocks/>
          </p:cNvSpPr>
          <p:nvPr/>
        </p:nvSpPr>
        <p:spPr>
          <a:xfrm>
            <a:off x="1028698" y="9324291"/>
            <a:ext cx="7043099" cy="535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•"/>
              <a:defRPr sz="2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–"/>
              <a:defRPr sz="2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•"/>
              <a:defRPr sz="2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–"/>
              <a:defRPr sz="2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»"/>
              <a:defRPr sz="2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•"/>
              <a:defRPr sz="2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•"/>
              <a:defRPr sz="2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•"/>
              <a:defRPr sz="2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•"/>
              <a:defRPr sz="2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8890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Work-flow may change according to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780330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D0B84-7EB6-2B12-DC7C-ED34EB057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B10FB-8650-1416-B8C7-9DD162B4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2114575"/>
            <a:ext cx="6791466" cy="928602"/>
          </a:xfrm>
        </p:spPr>
        <p:txBody>
          <a:bodyPr/>
          <a:lstStyle/>
          <a:p>
            <a:pPr algn="ctr"/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Underfitting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17406-33C5-7530-7D8E-1F3EF8617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699" y="3249372"/>
            <a:ext cx="7214549" cy="6849971"/>
          </a:xfrm>
        </p:spPr>
        <p:txBody>
          <a:bodyPr>
            <a:normAutofit/>
          </a:bodyPr>
          <a:lstStyle/>
          <a:p>
            <a:pPr marL="889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is too simple and fails to capture the underlying patterns in the data.</a:t>
            </a:r>
          </a:p>
          <a:p>
            <a:pPr marL="889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too few features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simple algorithm (e.g., Linear Regression on non-linear data)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enough training</a:t>
            </a:r>
          </a:p>
          <a:p>
            <a:pPr marL="889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error on training set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error on test set (both bad)</a:t>
            </a:r>
          </a:p>
          <a:p>
            <a:pPr marL="889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889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house prices using only number of rooms, ignoring location, size, etc.</a:t>
            </a:r>
          </a:p>
          <a:p>
            <a:pPr marL="8890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5157A44-DD6B-939C-8BFF-FFC1B69B4128}"/>
              </a:ext>
            </a:extLst>
          </p:cNvPr>
          <p:cNvSpPr txBox="1">
            <a:spLocks/>
          </p:cNvSpPr>
          <p:nvPr/>
        </p:nvSpPr>
        <p:spPr>
          <a:xfrm>
            <a:off x="10044752" y="2114575"/>
            <a:ext cx="7405618" cy="928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0"/>
              <a:buFont typeface="Roboto"/>
              <a:buNone/>
              <a:defRPr sz="11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F207649-003A-7F1C-2600-FDF47F2CCC22}"/>
              </a:ext>
            </a:extLst>
          </p:cNvPr>
          <p:cNvSpPr txBox="1">
            <a:spLocks/>
          </p:cNvSpPr>
          <p:nvPr/>
        </p:nvSpPr>
        <p:spPr>
          <a:xfrm>
            <a:off x="10044752" y="3249372"/>
            <a:ext cx="7405618" cy="684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•"/>
              <a:defRPr sz="2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–"/>
              <a:defRPr sz="2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•"/>
              <a:defRPr sz="2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–"/>
              <a:defRPr sz="2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»"/>
              <a:defRPr sz="2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•"/>
              <a:defRPr sz="2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•"/>
              <a:defRPr sz="2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•"/>
              <a:defRPr sz="2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•"/>
              <a:defRPr sz="2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889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is too complex and learns not only the patterns but also the noise in training data.</a:t>
            </a:r>
          </a:p>
          <a:p>
            <a:pPr marL="889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many features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complex algorithm (deep trees, high-degree polynomials)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enough data / too small dataset</a:t>
            </a:r>
          </a:p>
          <a:p>
            <a:pPr marL="889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error on training set (very good)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error on test set (bad generalization)</a:t>
            </a:r>
          </a:p>
          <a:p>
            <a:pPr marL="889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889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spam filter that memorizes specific training emails but fails to detect new spam with slightly different wording.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06408CE-CC48-3496-5681-EAAFA739D984}"/>
              </a:ext>
            </a:extLst>
          </p:cNvPr>
          <p:cNvSpPr txBox="1">
            <a:spLocks/>
          </p:cNvSpPr>
          <p:nvPr/>
        </p:nvSpPr>
        <p:spPr>
          <a:xfrm>
            <a:off x="1028700" y="378721"/>
            <a:ext cx="16230600" cy="1529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0"/>
              <a:buFont typeface="Roboto"/>
              <a:buNone/>
              <a:defRPr sz="110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Issue</a:t>
            </a:r>
          </a:p>
        </p:txBody>
      </p:sp>
    </p:spTree>
    <p:extLst>
      <p:ext uri="{BB962C8B-B14F-4D97-AF65-F5344CB8AC3E}">
        <p14:creationId xmlns:p14="http://schemas.microsoft.com/office/powerpoint/2010/main" val="1161680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0EBCA-9A0F-73CE-73FE-12C4005C1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6A9CE-F890-0627-A934-BCCEF84E9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94930"/>
            <a:ext cx="16631503" cy="1529659"/>
          </a:xfrm>
        </p:spPr>
        <p:txBody>
          <a:bodyPr/>
          <a:lstStyle/>
          <a:p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7F7DC-DA88-8950-BDA8-09BBC9D46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699" y="2833165"/>
            <a:ext cx="7043099" cy="3676817"/>
          </a:xfrm>
        </p:spPr>
        <p:txBody>
          <a:bodyPr>
            <a:noAutofit/>
          </a:bodyPr>
          <a:lstStyle/>
          <a:p>
            <a:pPr marL="88900" indent="0" eaLnBrk="1" hangingPunct="1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Predicts value of dependent variable using dependent variable</a:t>
            </a:r>
          </a:p>
          <a:p>
            <a:pPr marL="88900" indent="0" eaLnBrk="1" hangingPunct="1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8900" indent="0" eaLnBrk="1" hangingPunct="1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BMI using height &amp; weight.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house price using no. of rooms and other parameters.</a:t>
            </a:r>
          </a:p>
        </p:txBody>
      </p:sp>
      <p:pic>
        <p:nvPicPr>
          <p:cNvPr id="5122" name="Picture 2" descr="What Is Linear Regression in Machine Learning? | Grammarly">
            <a:extLst>
              <a:ext uri="{FF2B5EF4-FFF2-40B4-BE49-F238E27FC236}">
                <a16:creationId xmlns:a16="http://schemas.microsoft.com/office/drawing/2014/main" id="{BB8864F1-5D17-B992-5329-ACCC9C2C83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2" t="9630" r="6980" b="9834"/>
          <a:stretch>
            <a:fillRect/>
          </a:stretch>
        </p:blipFill>
        <p:spPr bwMode="auto">
          <a:xfrm>
            <a:off x="9744502" y="2606726"/>
            <a:ext cx="7678050" cy="390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A1A3F9-BF5A-2070-7CD9-81489DC4D4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7213" b="34092"/>
          <a:stretch>
            <a:fillRect/>
          </a:stretch>
        </p:blipFill>
        <p:spPr>
          <a:xfrm>
            <a:off x="2278765" y="6740784"/>
            <a:ext cx="6068793" cy="3120032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3F617FC-CDBB-DA94-BD14-98188A18DED7}"/>
              </a:ext>
            </a:extLst>
          </p:cNvPr>
          <p:cNvSpPr txBox="1">
            <a:spLocks/>
          </p:cNvSpPr>
          <p:nvPr/>
        </p:nvSpPr>
        <p:spPr>
          <a:xfrm>
            <a:off x="9744502" y="7177971"/>
            <a:ext cx="7043099" cy="241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83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•"/>
              <a:defRPr sz="2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683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–"/>
              <a:defRPr sz="2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683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•"/>
              <a:defRPr sz="2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–"/>
              <a:defRPr sz="2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»"/>
              <a:defRPr sz="2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•"/>
              <a:defRPr sz="2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•"/>
              <a:defRPr sz="2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•"/>
              <a:defRPr sz="2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683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Poppins"/>
              <a:buChar char="•"/>
              <a:defRPr sz="2200" b="0" i="0" u="none" strike="noStrike" cap="non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88900" indent="0">
              <a:buFont typeface="Poppins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Target (dependent variable)</a:t>
            </a:r>
          </a:p>
          <a:p>
            <a:pPr marL="88900" indent="0">
              <a:buFont typeface="Poppins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Feature (Independent variable)</a:t>
            </a:r>
          </a:p>
          <a:p>
            <a:pPr marL="8890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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Slope</a:t>
            </a:r>
          </a:p>
          <a:p>
            <a:pPr marL="8890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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0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y-intercept</a:t>
            </a:r>
          </a:p>
          <a:p>
            <a:pPr marL="88900" indent="0">
              <a:buNone/>
            </a:pPr>
            <a:r>
              <a:rPr lang="el-G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Error</a:t>
            </a:r>
          </a:p>
        </p:txBody>
      </p:sp>
    </p:spTree>
    <p:extLst>
      <p:ext uri="{BB962C8B-B14F-4D97-AF65-F5344CB8AC3E}">
        <p14:creationId xmlns:p14="http://schemas.microsoft.com/office/powerpoint/2010/main" val="206979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0D2F8-F9DF-DFA1-60F1-EC2D09F73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67336-E451-0C4E-9A60-DCFE90A0C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94930"/>
            <a:ext cx="16631503" cy="1529659"/>
          </a:xfrm>
        </p:spPr>
        <p:txBody>
          <a:bodyPr/>
          <a:lstStyle/>
          <a:p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</p:txBody>
      </p:sp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5F735A01-43FE-38B3-0E4D-E8B6C568C2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024133"/>
              </p:ext>
            </p:extLst>
          </p:nvPr>
        </p:nvGraphicFramePr>
        <p:xfrm>
          <a:off x="10601763" y="3515874"/>
          <a:ext cx="2286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02960" imgH="228600" progId="Equation.3">
                  <p:embed/>
                </p:oleObj>
              </mc:Choice>
              <mc:Fallback>
                <p:oleObj name="Equation" r:id="rId2" imgW="1002960" imgH="228600" progId="Equation.3">
                  <p:embed/>
                  <p:pic>
                    <p:nvPicPr>
                      <p:cNvPr id="6" name="Object 6">
                        <a:extLst>
                          <a:ext uri="{FF2B5EF4-FFF2-40B4-BE49-F238E27FC236}">
                            <a16:creationId xmlns:a16="http://schemas.microsoft.com/office/drawing/2014/main" id="{8CC4153A-B2CF-5F22-1626-879D78E27F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1763" y="3515874"/>
                        <a:ext cx="2286000" cy="5207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29">
            <a:extLst>
              <a:ext uri="{FF2B5EF4-FFF2-40B4-BE49-F238E27FC236}">
                <a16:creationId xmlns:a16="http://schemas.microsoft.com/office/drawing/2014/main" id="{B48445AB-1AD5-1CB9-771A-F8919E71C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099" y="5578761"/>
            <a:ext cx="6815328" cy="727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703055-D964-9EE3-BE30-8BDF477A7597}"/>
              </a:ext>
            </a:extLst>
          </p:cNvPr>
          <p:cNvSpPr txBox="1"/>
          <p:nvPr/>
        </p:nvSpPr>
        <p:spPr>
          <a:xfrm>
            <a:off x="8842455" y="6780263"/>
            <a:ext cx="832424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</a:t>
            </a:r>
            <a:r>
              <a:rPr 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intercept (i.e. the average value for Y if all the X’s are zero)</a:t>
            </a:r>
          </a:p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</a:t>
            </a:r>
            <a:r>
              <a:rPr lang="en-US" sz="20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j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slope for the </a:t>
            </a:r>
            <a:r>
              <a:rPr lang="en-US" sz="2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variable </a:t>
            </a:r>
            <a:r>
              <a:rPr lang="en-US" sz="2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X</a:t>
            </a:r>
            <a:r>
              <a:rPr lang="en-US" sz="20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j</a:t>
            </a:r>
            <a:endParaRPr lang="en-US" sz="2000" i="1" baseline="-25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B7760C-F3C3-BDCC-E3AF-D43DE1AD2F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2792" y="3171980"/>
            <a:ext cx="6564941" cy="39814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7C9B8EA-B755-2B8B-FA43-91041C0C78DE}"/>
              </a:ext>
            </a:extLst>
          </p:cNvPr>
          <p:cNvSpPr txBox="1"/>
          <p:nvPr/>
        </p:nvSpPr>
        <p:spPr>
          <a:xfrm>
            <a:off x="8668835" y="2640663"/>
            <a:ext cx="67717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Simple Linear Regression (only 1 feature – x):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A28F35-CB36-DA16-57C4-B65AF4D07023}"/>
              </a:ext>
            </a:extLst>
          </p:cNvPr>
          <p:cNvSpPr txBox="1"/>
          <p:nvPr/>
        </p:nvSpPr>
        <p:spPr>
          <a:xfrm>
            <a:off x="8668835" y="4701022"/>
            <a:ext cx="93964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aseline="-25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Multiple Linear Regression (more than 1 features x1, x2, …):</a:t>
            </a:r>
          </a:p>
        </p:txBody>
      </p:sp>
    </p:spTree>
    <p:extLst>
      <p:ext uri="{BB962C8B-B14F-4D97-AF65-F5344CB8AC3E}">
        <p14:creationId xmlns:p14="http://schemas.microsoft.com/office/powerpoint/2010/main" val="419009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493F3-06FD-C079-2A2B-CECEA2240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04515-101F-E417-5A94-306729B43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94930"/>
            <a:ext cx="16631503" cy="1529659"/>
          </a:xfrm>
        </p:spPr>
        <p:txBody>
          <a:bodyPr/>
          <a:lstStyle/>
          <a:p>
            <a:r>
              <a:rPr lang="en-IN" sz="8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F4E7A-219E-4E1A-75F3-6BE34C62C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3952283"/>
            <a:ext cx="7043099" cy="3062668"/>
          </a:xfrm>
        </p:spPr>
        <p:txBody>
          <a:bodyPr>
            <a:noAutofit/>
          </a:bodyPr>
          <a:lstStyle/>
          <a:p>
            <a:pPr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type of </a:t>
            </a:r>
            <a:r>
              <a:rPr lang="en-US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  <a:p>
            <a:pPr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for </a:t>
            </a:r>
            <a:r>
              <a:rPr lang="en-US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not regression</a:t>
            </a:r>
          </a:p>
          <a:p>
            <a:pPr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the </a:t>
            </a:r>
            <a:r>
              <a:rPr lang="en-US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class membership</a:t>
            </a:r>
          </a:p>
        </p:txBody>
      </p:sp>
      <p:pic>
        <p:nvPicPr>
          <p:cNvPr id="10242" name="Picture 2" descr="What are the types of Logistic Regression?">
            <a:extLst>
              <a:ext uri="{FF2B5EF4-FFF2-40B4-BE49-F238E27FC236}">
                <a16:creationId xmlns:a16="http://schemas.microsoft.com/office/drawing/2014/main" id="{608C3FF2-8F24-24E5-8E82-13CFBE1647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5" t="12214" r="6343" b="20334"/>
          <a:stretch>
            <a:fillRect/>
          </a:stretch>
        </p:blipFill>
        <p:spPr bwMode="auto">
          <a:xfrm>
            <a:off x="8665050" y="3447123"/>
            <a:ext cx="9240813" cy="407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271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728</Words>
  <Application>Microsoft Office PowerPoint</Application>
  <PresentationFormat>Custom</PresentationFormat>
  <Paragraphs>155</Paragraphs>
  <Slides>12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Cambria Math</vt:lpstr>
      <vt:lpstr>Roboto</vt:lpstr>
      <vt:lpstr>Wingdings</vt:lpstr>
      <vt:lpstr>Times New Roman</vt:lpstr>
      <vt:lpstr>Calibri</vt:lpstr>
      <vt:lpstr>Arial</vt:lpstr>
      <vt:lpstr>Poppins</vt:lpstr>
      <vt:lpstr>Office Theme</vt:lpstr>
      <vt:lpstr>Equation</vt:lpstr>
      <vt:lpstr>PowerPoint Presentation</vt:lpstr>
      <vt:lpstr>Supervised Machine Learning</vt:lpstr>
      <vt:lpstr>Regression</vt:lpstr>
      <vt:lpstr>Features &amp; Target</vt:lpstr>
      <vt:lpstr>General Flow</vt:lpstr>
      <vt:lpstr>Underfitting</vt:lpstr>
      <vt:lpstr>Linear Regression</vt:lpstr>
      <vt:lpstr>Linear Regression</vt:lpstr>
      <vt:lpstr>Logistic Regression</vt:lpstr>
      <vt:lpstr>Evaluation Metrics</vt:lpstr>
      <vt:lpstr>Evaluation Metrics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Gaurav Tiwari</cp:lastModifiedBy>
  <cp:revision>2</cp:revision>
  <dcterms:modified xsi:type="dcterms:W3CDTF">2025-09-17T09:24:54Z</dcterms:modified>
</cp:coreProperties>
</file>