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70" r:id="rId6"/>
    <p:sldId id="259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033" y="1466632"/>
            <a:ext cx="10363200" cy="2166467"/>
          </a:xfrm>
        </p:spPr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07" y="3835647"/>
            <a:ext cx="10363199" cy="207063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I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Review- 0 Presentation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87262" y="334089"/>
            <a:ext cx="4642338" cy="55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5D38A-B232-E14B-D4FC-3B7509F421E0}"/>
              </a:ext>
            </a:extLst>
          </p:cNvPr>
          <p:cNvSpPr txBox="1">
            <a:spLocks/>
          </p:cNvSpPr>
          <p:nvPr/>
        </p:nvSpPr>
        <p:spPr>
          <a:xfrm>
            <a:off x="929277" y="1053653"/>
            <a:ext cx="9958308" cy="338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Visualisation CSE2015</a:t>
            </a:r>
            <a:br>
              <a:rPr lang="en-IN" sz="6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endParaRPr lang="en-IN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BB014F-F23D-DACA-1484-D1579F4B9650}"/>
              </a:ext>
            </a:extLst>
          </p:cNvPr>
          <p:cNvSpPr txBox="1">
            <a:spLocks/>
          </p:cNvSpPr>
          <p:nvPr/>
        </p:nvSpPr>
        <p:spPr>
          <a:xfrm>
            <a:off x="2231136" y="964692"/>
            <a:ext cx="7729728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endParaRPr lang="en-IN" u="sng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0F7BB15-B3AD-AFEF-0C4E-1B44C968D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178909"/>
              </p:ext>
            </p:extLst>
          </p:nvPr>
        </p:nvGraphicFramePr>
        <p:xfrm>
          <a:off x="2080727" y="2534413"/>
          <a:ext cx="7880835" cy="287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525">
                  <a:extLst>
                    <a:ext uri="{9D8B030D-6E8A-4147-A177-3AD203B41FA5}">
                      <a16:colId xmlns:a16="http://schemas.microsoft.com/office/drawing/2014/main" val="1024311770"/>
                    </a:ext>
                  </a:extLst>
                </a:gridCol>
                <a:gridCol w="3968310">
                  <a:extLst>
                    <a:ext uri="{9D8B030D-6E8A-4147-A177-3AD203B41FA5}">
                      <a16:colId xmlns:a16="http://schemas.microsoft.com/office/drawing/2014/main" val="207441722"/>
                    </a:ext>
                  </a:extLst>
                </a:gridCol>
              </a:tblGrid>
              <a:tr h="6694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 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31122"/>
                  </a:ext>
                </a:extLst>
              </a:tr>
              <a:tr h="7359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 PAVAN KUMAR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20211ISD0027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2589"/>
                  </a:ext>
                </a:extLst>
              </a:tr>
              <a:tr h="7359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BANDI ANIL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20211ISD0036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704781"/>
                  </a:ext>
                </a:extLst>
              </a:tr>
              <a:tr h="7359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CHANDAN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20211ISD0033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8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41" y="274640"/>
            <a:ext cx="10668000" cy="487362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UNEMPLOYMENT IN INDIA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in India presents a multifaceted challenge, encompassing both urban and rural areas, influenced by demographic pressures, inadequate job creation, and skills gaps.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pandemic exacerbated India's unemployment situation, triggering widespread job losses across various sectors, particularly affecting informal and low-skilled workers.</a:t>
            </a:r>
          </a:p>
          <a:p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government initiatives to promote entrepreneurship and skill development through schemes, there remains a persistent gap between available jobs and the capabilities of the workforce.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ED6A-0BB4-3ACF-432F-73541E42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7CF9-CDED-B406-5B36-B37C1E4E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 in Social Issues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Intellectual Challenge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Stability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Livelihoods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90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Root Causes</a:t>
            </a:r>
            <a:endParaRPr lang="en-GB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Trends</a:t>
            </a:r>
            <a:endParaRPr lang="en-GB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Guiding Interventions</a:t>
            </a:r>
            <a:endParaRPr lang="en-GB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 future trends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D58A19-1A89-A7DD-E400-70BFF339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AE7F06-203A-AF05-7F04-52898767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>
            <a:normAutofit fontScale="90000"/>
          </a:bodyPr>
          <a:lstStyle/>
          <a:p>
            <a:r>
              <a:rPr lang="en-IN" sz="3600" i="0" dirty="0">
                <a:latin typeface="Sylfaen" panose="010A0502050306030303" pitchFamily="18" charset="0"/>
              </a:rPr>
              <a:t>Project Architecture</a:t>
            </a:r>
            <a:endParaRPr lang="en-IN" sz="3600" dirty="0">
              <a:latin typeface="Sylfaen" panose="010A050205030603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E66F52-CBEB-0D01-65DB-60C66021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7345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Collection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7345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Preprocessing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7345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Analysis Techniques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7345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Visualization Tools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7345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Testing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7345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Analysis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64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421</TotalTime>
  <Words>158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Sylfaen</vt:lpstr>
      <vt:lpstr>Times New Roman</vt:lpstr>
      <vt:lpstr>Verdana</vt:lpstr>
      <vt:lpstr>Bioinformatics</vt:lpstr>
      <vt:lpstr> </vt:lpstr>
      <vt:lpstr>Team</vt:lpstr>
      <vt:lpstr>Topic</vt:lpstr>
      <vt:lpstr>Overview</vt:lpstr>
      <vt:lpstr>Motivation And Objectives</vt:lpstr>
      <vt:lpstr>Motivation And Objectives</vt:lpstr>
      <vt:lpstr>Project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chandan bn</cp:lastModifiedBy>
  <cp:revision>21</cp:revision>
  <dcterms:created xsi:type="dcterms:W3CDTF">2023-03-16T03:26:27Z</dcterms:created>
  <dcterms:modified xsi:type="dcterms:W3CDTF">2024-03-21T16:09:37Z</dcterms:modified>
</cp:coreProperties>
</file>