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4630400" cy="8229600"/>
  <p:notesSz cx="8229600" cy="14630400"/>
  <p:embeddedFontLst>
    <p:embeddedFont>
      <p:font typeface="MuseoModern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VsB3VdPF1V6xkWJiZXbR3MOZ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/>
          <p:nvPr/>
        </p:nvSpPr>
        <p:spPr>
          <a:xfrm>
            <a:off x="6319599" y="1480661"/>
            <a:ext cx="7477601" cy="287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6036"/>
              <a:buFont typeface="MuseoModerno"/>
              <a:buNone/>
            </a:pPr>
            <a:r>
              <a:rPr lang="en-US" sz="6036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Analysis on Unemployment in India</a:t>
            </a:r>
            <a:endParaRPr sz="603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 Unemployment remains a persistent challenge in India, with complex socioeconomic factors shaping its dynamics. This data visualization analysis aims to uncover key trends, insights, and potential interventions to address this critical issue.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8675" y="435173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5" y="0"/>
            <a:ext cx="3821075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38"/>
              <a:buFont typeface="MuseoModerno"/>
              <a:buNone/>
            </a:pPr>
            <a:r>
              <a:rPr lang="en-US" sz="4338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Overview of Unemployment Trends in India</a:t>
            </a:r>
            <a:endParaRPr sz="433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4800719" y="2315170"/>
            <a:ext cx="27503" cy="5306854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062299" y="2721352"/>
            <a:ext cx="771168" cy="27503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736902" y="2528649"/>
            <a:ext cx="155019" cy="41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03"/>
              <a:buFont typeface="MuseoModerno"/>
              <a:buNone/>
            </a:pPr>
            <a:r>
              <a:rPr lang="en-US" sz="2603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1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6026348" y="2535436"/>
            <a:ext cx="3821073" cy="3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69"/>
              <a:buFont typeface="MuseoModerno"/>
              <a:buNone/>
            </a:pPr>
            <a:r>
              <a:rPr lang="en-US" sz="2169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Rising Unemployment Rates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5833467" y="3326816"/>
            <a:ext cx="7777758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35"/>
              <a:buFont typeface="Arial"/>
              <a:buNone/>
            </a:pPr>
            <a:r>
              <a:rPr lang="en-US" sz="1735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Unemployment rates in India have shown an upward trend in recent years, with significant variations across demographics and regions.</a:t>
            </a:r>
            <a:endParaRPr sz="17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5062299" y="4563725"/>
            <a:ext cx="771168" cy="27503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22495" y="4371023"/>
            <a:ext cx="183713" cy="41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03"/>
              <a:buFont typeface="MuseoModerno"/>
              <a:buNone/>
            </a:pPr>
            <a:r>
              <a:rPr lang="en-US" sz="2603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2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69"/>
              <a:buFont typeface="MuseoModerno"/>
              <a:buNone/>
            </a:pPr>
            <a:r>
              <a:rPr lang="en-US" sz="2169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Demographic Shifts</a:t>
            </a:r>
            <a:endParaRPr sz="216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5840432" y="5073120"/>
            <a:ext cx="7777758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35"/>
              <a:buFont typeface="Arial"/>
              <a:buNone/>
            </a:pPr>
            <a:r>
              <a:rPr lang="en-US" sz="1735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India's young and growing population faces unique employment challenges, particularly for youth and women seeking to enter the workforce.</a:t>
            </a:r>
            <a:endParaRPr sz="17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5062299" y="6406098"/>
            <a:ext cx="771168" cy="27503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721543" y="6213396"/>
            <a:ext cx="185738" cy="41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03"/>
              <a:buFont typeface="MuseoModerno"/>
              <a:buNone/>
            </a:pPr>
            <a:r>
              <a:rPr lang="en-US" sz="2603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3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026348" y="6220182"/>
            <a:ext cx="2754511" cy="3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69"/>
              <a:buFont typeface="MuseoModerno"/>
              <a:buNone/>
            </a:pPr>
            <a:r>
              <a:rPr lang="en-US" sz="2169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Sectoral Imbalances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5799191" y="6865255"/>
            <a:ext cx="7777758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35"/>
              <a:buFont typeface="Arial"/>
              <a:buNone/>
            </a:pPr>
            <a:r>
              <a:rPr lang="en-US" sz="1735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The uneven distribution of employment opportunities across industries and sectors has contributed to persistent unemployment in the country.</a:t>
            </a:r>
            <a:endParaRPr sz="17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2037993" y="1695926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lang="en-US" sz="437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Key Factors Influencing Unemployment Rates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2037993" y="364009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Economic Policies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2037993" y="4209455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Government policies and initiatives aimed at job creation, skills development, and industrial growth can significantly impact unemployment rates.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5743932" y="364009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Demographic Shifts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5743932" y="4370511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Changes in the age, gender, and educational composition of the workforce can lead to misalignments between supply and demand.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9449872" y="3640098"/>
            <a:ext cx="3156347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Technological Disruption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9449872" y="4556641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The rapid advancement of automation and artificial intelligence has the potential to displace workers in certain sectors.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2037993" y="1096208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lang="en-US" sz="437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Analyzing Unemployment Data by Demographic Characteristics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037993" y="292929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2260163" y="3151465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Gender Disparities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2260163" y="3631883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Examining the differences in unemployment rates between men and women, and identifying factors contributing to these gaps.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7426285" y="292929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648456" y="3151465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Age-based Trends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7648456" y="3631883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Analyzing how unemployment affects different age groups, such as youth, prime working-age adults, and older workers.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037993" y="5309771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2279214" y="5211098"/>
            <a:ext cx="3202781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Educational Attainment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260163" y="5845016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Investigating the relationship between educational levels and employment opportunities, and the challenges faced by various skill groups.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7465820" y="514242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7648456" y="5134504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Regional Variations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7648456" y="5845016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Identifying geographic variations in unemployment rates and exploring the underlying socioeconomic factors driving these differences.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037993" y="912138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lang="en-US" sz="437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Visualizing Unemployment Patterns Across Regions and States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7993" y="2745224"/>
            <a:ext cx="3295888" cy="20369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2037993" y="5059799"/>
            <a:ext cx="3285292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Geographical Disparities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2037993" y="5540216"/>
            <a:ext cx="3295888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Leveraging interactive maps to illustrate the uneven distribution of unemployment across different states and regions in India.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7137" y="2745224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/>
          <p:nvPr/>
        </p:nvSpPr>
        <p:spPr>
          <a:xfrm>
            <a:off x="5667137" y="505991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Sectoral Trends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5667137" y="5540335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Utilizing data visualizations to highlight the variations in unemployment rates across different industries and economic sectors.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96400" y="2745224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9296400" y="505991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Urban-Rural Divide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9296400" y="5540335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Exploring the differences in unemployment patterns between urban and rural areas, and identifying the unique challenges faced by each.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" y="0"/>
            <a:ext cx="3657600" cy="823079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50"/>
              <a:buFont typeface="MuseoModerno"/>
              <a:buNone/>
            </a:pPr>
            <a:r>
              <a:rPr lang="en-US" sz="4350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Identifying Trends and Insights from the Data</a:t>
            </a:r>
            <a:endParaRPr sz="4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6156" y="2320052"/>
            <a:ext cx="1104781" cy="1767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75"/>
              <a:buFont typeface="MuseoModerno"/>
              <a:buNone/>
            </a:pPr>
            <a:r>
              <a:rPr lang="en-US" sz="2175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Trend Analysis</a:t>
            </a:r>
            <a:endParaRPr sz="21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40"/>
              <a:buFont typeface="Arial"/>
              <a:buNone/>
            </a:pPr>
            <a:r>
              <a:rPr lang="en-US" sz="174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Examining long-term patterns and shifts in unemployment rates to identify key drivers and potential turning points.</a:t>
            </a:r>
            <a:endParaRPr sz="1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6156" y="4087773"/>
            <a:ext cx="1104781" cy="1767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75"/>
              <a:buFont typeface="MuseoModerno"/>
              <a:buNone/>
            </a:pPr>
            <a:r>
              <a:rPr lang="en-US" sz="2175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Correlation Analysis</a:t>
            </a:r>
            <a:endParaRPr sz="21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5922288" y="5107901"/>
            <a:ext cx="7879556" cy="70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40"/>
              <a:buFont typeface="Arial"/>
              <a:buNone/>
            </a:pPr>
            <a:r>
              <a:rPr lang="en-US" sz="174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Exploring the relationships between unemployment and various economic, social, and demographic factors to uncover underlying dynamics.</a:t>
            </a:r>
            <a:endParaRPr sz="1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86156" y="5855494"/>
            <a:ext cx="1104781" cy="1767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75"/>
              <a:buFont typeface="MuseoModerno"/>
              <a:buNone/>
            </a:pPr>
            <a:r>
              <a:rPr lang="en-US" sz="2175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Anomaly Detection</a:t>
            </a:r>
            <a:endParaRPr sz="21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40"/>
              <a:buFont typeface="Arial"/>
              <a:buNone/>
            </a:pPr>
            <a:r>
              <a:rPr lang="en-US" sz="174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Identifying unusual or unexpected patterns in the data that may require further investigation or targeted interventions.</a:t>
            </a:r>
            <a:endParaRPr sz="1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037993" y="1290638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lang="en-US" sz="437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Methodology for Project Implementation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2037993" y="329731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2209800" y="3338989"/>
            <a:ext cx="156329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lang="en-US" sz="262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1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2760107" y="3373636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Data Collection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2760107" y="3854053"/>
            <a:ext cx="4444008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Gathering comprehensive data from reliable sources on unemployment trends, demographics, and regional variations.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583567" y="3338989"/>
            <a:ext cx="18538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lang="en-US" sz="262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2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148399" y="3373636"/>
            <a:ext cx="4418886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Data Cleaning and Preprocessing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8123277" y="4114800"/>
            <a:ext cx="4444008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Ensuring the data is accurate, consistent, and ready for analysis by addressing missing values and outliers.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194203" y="5357693"/>
            <a:ext cx="187404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lang="en-US" sz="262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3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2760107" y="5392341"/>
            <a:ext cx="3529013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Exploratory Data Analysis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760107" y="6211610"/>
            <a:ext cx="4444008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Identifying patterns, trends, and relationships within the data to uncover insights and guide further investigation.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7568922" y="5357693"/>
            <a:ext cx="21467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lang="en-US" sz="262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4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8148399" y="5392341"/>
            <a:ext cx="3290292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Visualization Techniques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8135838" y="6150073"/>
            <a:ext cx="4444008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Employing a variety of visualization tools and methods to effectively communicate the findings and their implications.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Custom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MuseoModerno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lastModifiedBy>chandan bn</cp:lastModifiedBy>
  <cp:revision>1</cp:revision>
  <dcterms:created xsi:type="dcterms:W3CDTF">2024-05-16T06:54:02Z</dcterms:created>
  <dcterms:modified xsi:type="dcterms:W3CDTF">2024-05-16T11:49:23Z</dcterms:modified>
</cp:coreProperties>
</file>