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saradh reddy" initials="Dr" lastIdx="1" clrIdx="0">
    <p:extLst>
      <p:ext uri="{19B8F6BF-5375-455C-9EA6-DF929625EA0E}">
        <p15:presenceInfo xmlns:p15="http://schemas.microsoft.com/office/powerpoint/2012/main" userId="Dasaradh redd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2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57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63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885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009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2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8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75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60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18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22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14A08-0B7D-4E2E-826B-1C43D610FFA0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73CB7-D6F8-4F58-A205-3E29358B9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residency University, 48% OFF | www.wiener.wiener.m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17"/>
          <a:stretch/>
        </p:blipFill>
        <p:spPr bwMode="auto">
          <a:xfrm>
            <a:off x="3562829" y="196548"/>
            <a:ext cx="4946678" cy="99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0887" y="1187849"/>
            <a:ext cx="71305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dirty="0"/>
              <a:t>SOE and SOCSE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3516" y="1502013"/>
            <a:ext cx="8339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INNOVATIVE PROJECTS USING RASPBERRY Pi (ECE2011)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046" y="1956477"/>
            <a:ext cx="833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WATER QUALITY MONITORING  SYSTEMS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6878" y="2343558"/>
            <a:ext cx="200146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/>
              <a:t>IPR-167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96506" y="4912970"/>
            <a:ext cx="11062210" cy="2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728079" y="5257801"/>
            <a:ext cx="11475" cy="10781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425323" y="5091185"/>
            <a:ext cx="1213370" cy="975477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16933" y="6019309"/>
            <a:ext cx="1213370" cy="838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1500"/>
              </a:spcAft>
            </a:pPr>
            <a:r>
              <a:rPr lang="en-IN" sz="1200" b="1" i="0" dirty="0">
                <a:solidFill>
                  <a:srgbClr val="000000"/>
                </a:solidFill>
                <a:effectLst/>
                <a:latin typeface="Inter"/>
              </a:rPr>
              <a:t>Ms. </a:t>
            </a:r>
            <a:r>
              <a:rPr lang="en-IN" sz="1200" b="1" i="0" dirty="0" err="1">
                <a:solidFill>
                  <a:srgbClr val="000000"/>
                </a:solidFill>
                <a:effectLst/>
                <a:latin typeface="Inter"/>
              </a:rPr>
              <a:t>Ranjitha</a:t>
            </a:r>
            <a:r>
              <a:rPr lang="en-IN" sz="1200" b="1" i="0" dirty="0">
                <a:solidFill>
                  <a:srgbClr val="000000"/>
                </a:solidFill>
                <a:effectLst/>
                <a:latin typeface="Inter"/>
              </a:rPr>
              <a:t> P</a:t>
            </a:r>
          </a:p>
          <a:p>
            <a:br>
              <a:rPr lang="en-IN" sz="1200" dirty="0"/>
            </a:br>
            <a:endParaRPr lang="en-IN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9088549" y="6200110"/>
            <a:ext cx="2606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000" b="1" i="0" dirty="0">
                <a:solidFill>
                  <a:srgbClr val="000000"/>
                </a:solidFill>
                <a:effectLst/>
                <a:latin typeface="Inter"/>
              </a:rPr>
              <a:t>               Assistant Professor</a:t>
            </a:r>
          </a:p>
          <a:p>
            <a:r>
              <a:rPr lang="en-US" sz="1000" b="1" i="0" dirty="0">
                <a:solidFill>
                  <a:srgbClr val="000000"/>
                </a:solidFill>
                <a:effectLst/>
                <a:latin typeface="Inter"/>
              </a:rPr>
              <a:t>School of Computer Science and Engineering</a:t>
            </a:r>
          </a:p>
          <a:p>
            <a:pPr algn="ctr"/>
            <a:endParaRPr lang="en-IN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5261251" y="3018610"/>
            <a:ext cx="20014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19</a:t>
            </a:r>
            <a:r>
              <a:rPr lang="en-US" sz="2200" b="1" baseline="30000" dirty="0"/>
              <a:t>th</a:t>
            </a:r>
            <a:r>
              <a:rPr lang="en-US" sz="2200" b="1" dirty="0"/>
              <a:t>&amp;20</a:t>
            </a:r>
            <a:r>
              <a:rPr lang="en-US" sz="2200" b="1" baseline="30000" dirty="0"/>
              <a:t>th</a:t>
            </a:r>
            <a:r>
              <a:rPr lang="en-US" sz="2200" b="1" dirty="0"/>
              <a:t> </a:t>
            </a:r>
            <a:endParaRPr lang="en-IN" sz="2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129834" y="3426485"/>
            <a:ext cx="2137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December</a:t>
            </a:r>
            <a:r>
              <a:rPr lang="en-IN" sz="2200" b="1" dirty="0"/>
              <a:t> 2024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177966" y="2403424"/>
            <a:ext cx="3901572" cy="237702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Rectangle 40"/>
          <p:cNvSpPr/>
          <p:nvPr/>
        </p:nvSpPr>
        <p:spPr>
          <a:xfrm>
            <a:off x="140636" y="-19050"/>
            <a:ext cx="12115800" cy="685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BBE56EE-AA11-2559-4367-3269C0CEBB13}"/>
              </a:ext>
            </a:extLst>
          </p:cNvPr>
          <p:cNvSpPr/>
          <p:nvPr/>
        </p:nvSpPr>
        <p:spPr>
          <a:xfrm>
            <a:off x="2694255" y="4944123"/>
            <a:ext cx="1377476" cy="116731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7FC38C-BA31-4A52-629F-582032CA673F}"/>
              </a:ext>
            </a:extLst>
          </p:cNvPr>
          <p:cNvSpPr/>
          <p:nvPr/>
        </p:nvSpPr>
        <p:spPr>
          <a:xfrm>
            <a:off x="638935" y="4963986"/>
            <a:ext cx="1499437" cy="1208134"/>
          </a:xfrm>
          <a:prstGeom prst="ellipse">
            <a:avLst/>
          </a:prstGeom>
          <a:blipFill>
            <a:blip r:embed="rId6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itle 43">
            <a:extLst>
              <a:ext uri="{FF2B5EF4-FFF2-40B4-BE49-F238E27FC236}">
                <a16:creationId xmlns:a16="http://schemas.microsoft.com/office/drawing/2014/main" id="{148C7998-BFC3-7BA6-B2ED-0276593F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898" y="6205424"/>
            <a:ext cx="1133987" cy="443050"/>
          </a:xfrm>
        </p:spPr>
        <p:txBody>
          <a:bodyPr>
            <a:noAutofit/>
          </a:bodyPr>
          <a:lstStyle/>
          <a:p>
            <a:r>
              <a:rPr lang="en-IN" sz="1200" b="1" dirty="0"/>
              <a:t>TARUN V</a:t>
            </a:r>
            <a:br>
              <a:rPr lang="en-IN" sz="1200" b="1" dirty="0"/>
            </a:br>
            <a:r>
              <a:rPr lang="en-IN" sz="1200" b="1" dirty="0"/>
              <a:t>20231CCS0140</a:t>
            </a:r>
            <a:br>
              <a:rPr lang="en-IN" sz="1200" b="1" dirty="0"/>
            </a:br>
            <a:r>
              <a:rPr lang="en-IN" sz="1200" b="1" dirty="0"/>
              <a:t>CCS</a:t>
            </a:r>
          </a:p>
        </p:txBody>
      </p:sp>
      <p:sp>
        <p:nvSpPr>
          <p:cNvPr id="45" name="Title 43">
            <a:extLst>
              <a:ext uri="{FF2B5EF4-FFF2-40B4-BE49-F238E27FC236}">
                <a16:creationId xmlns:a16="http://schemas.microsoft.com/office/drawing/2014/main" id="{57A21ED4-3BD1-0DA7-0523-859E24BE54C6}"/>
              </a:ext>
            </a:extLst>
          </p:cNvPr>
          <p:cNvSpPr txBox="1">
            <a:spLocks/>
          </p:cNvSpPr>
          <p:nvPr/>
        </p:nvSpPr>
        <p:spPr>
          <a:xfrm>
            <a:off x="2647654" y="6217518"/>
            <a:ext cx="2397252" cy="4461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/>
              <a:t>B.DASARADH  REDDY</a:t>
            </a:r>
          </a:p>
          <a:p>
            <a:r>
              <a:rPr lang="en-IN" sz="1200" b="1" dirty="0"/>
              <a:t>20231CSE0553</a:t>
            </a:r>
          </a:p>
          <a:p>
            <a:r>
              <a:rPr lang="en-IN" sz="1200" b="1" dirty="0"/>
              <a:t>CSE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901C2F-D62C-5E6B-6796-7767D5F57BB2}"/>
              </a:ext>
            </a:extLst>
          </p:cNvPr>
          <p:cNvSpPr/>
          <p:nvPr/>
        </p:nvSpPr>
        <p:spPr>
          <a:xfrm>
            <a:off x="7228344" y="2439824"/>
            <a:ext cx="4692975" cy="23770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Quality Monitoring System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Raspberry Pi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designed to monitor water quality parameters such as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turbidity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dissolved oxygen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system collects real-time data from multiple sensors connected to the Raspberry Pi, which processes the data and uploads it to the cloud for remote access. Users can visualize the data via a dashboard and receive alerts when parameters exceed predefined thresholds, ensuring timely intervention for maintaining water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highly scalable and energy-efficient, making it suitable for diverse applications such as drinking water monitoring, agricultural irrigation, and aquaculture. The use of Wi-Fi for data transmission ensures real-time updates, while the Raspberry Pi acts as a cost-effective, versatile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include integrating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solar power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sustainability, using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LoRa/GSM modules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connectivity in remote areas, and incorporating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analytics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anomaly detection and predictive maintenance. This project contributes to sustainable water management and environmental conservation.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9D40BC-2BFA-6343-C7BB-6321CBA84302}"/>
              </a:ext>
            </a:extLst>
          </p:cNvPr>
          <p:cNvSpPr/>
          <p:nvPr/>
        </p:nvSpPr>
        <p:spPr>
          <a:xfrm>
            <a:off x="4741089" y="4955884"/>
            <a:ext cx="1411543" cy="1110778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Title 43">
            <a:extLst>
              <a:ext uri="{FF2B5EF4-FFF2-40B4-BE49-F238E27FC236}">
                <a16:creationId xmlns:a16="http://schemas.microsoft.com/office/drawing/2014/main" id="{631B0CBF-EC85-21B4-9D61-588D69396FA7}"/>
              </a:ext>
            </a:extLst>
          </p:cNvPr>
          <p:cNvSpPr txBox="1">
            <a:spLocks/>
          </p:cNvSpPr>
          <p:nvPr/>
        </p:nvSpPr>
        <p:spPr>
          <a:xfrm>
            <a:off x="4741089" y="6225110"/>
            <a:ext cx="2397252" cy="400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/>
              <a:t>MANJULA VIJAY</a:t>
            </a:r>
          </a:p>
          <a:p>
            <a:r>
              <a:rPr lang="en-IN" sz="1200" b="1" dirty="0"/>
              <a:t>20231CSE0094</a:t>
            </a:r>
          </a:p>
          <a:p>
            <a:r>
              <a:rPr lang="en-IN" sz="1200" b="1" dirty="0"/>
              <a:t>CSE </a:t>
            </a:r>
          </a:p>
        </p:txBody>
      </p:sp>
      <p:sp>
        <p:nvSpPr>
          <p:cNvPr id="23" name="Title 43">
            <a:extLst>
              <a:ext uri="{FF2B5EF4-FFF2-40B4-BE49-F238E27FC236}">
                <a16:creationId xmlns:a16="http://schemas.microsoft.com/office/drawing/2014/main" id="{E78969BF-CC14-8968-7527-71015337934A}"/>
              </a:ext>
            </a:extLst>
          </p:cNvPr>
          <p:cNvSpPr txBox="1">
            <a:spLocks/>
          </p:cNvSpPr>
          <p:nvPr/>
        </p:nvSpPr>
        <p:spPr>
          <a:xfrm>
            <a:off x="6884957" y="6215585"/>
            <a:ext cx="1741125" cy="4001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/>
              <a:t>ARTHI</a:t>
            </a:r>
          </a:p>
          <a:p>
            <a:r>
              <a:rPr lang="en-IN" sz="1200" b="1" dirty="0"/>
              <a:t>20231CIT0078</a:t>
            </a:r>
          </a:p>
          <a:p>
            <a:r>
              <a:rPr lang="en-IN" sz="1200" b="1" dirty="0"/>
              <a:t>CIT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4EB3421-4C5D-50F6-56F8-50BA6A711BF7}"/>
              </a:ext>
            </a:extLst>
          </p:cNvPr>
          <p:cNvSpPr/>
          <p:nvPr/>
        </p:nvSpPr>
        <p:spPr>
          <a:xfrm>
            <a:off x="6838401" y="5023534"/>
            <a:ext cx="1411543" cy="1110778"/>
          </a:xfrm>
          <a:prstGeom prst="ellipse">
            <a:avLst/>
          </a:prstGeom>
          <a:blipFill>
            <a:blip r:embed="rId8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529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226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Times New Roman</vt:lpstr>
      <vt:lpstr>Office Theme</vt:lpstr>
      <vt:lpstr>TARUN V 20231CCS0140 CCS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SAMALA REDDY BHARATH</dc:creator>
  <cp:lastModifiedBy>Dasaradh reddy</cp:lastModifiedBy>
  <cp:revision>15</cp:revision>
  <dcterms:created xsi:type="dcterms:W3CDTF">2024-05-09T05:38:49Z</dcterms:created>
  <dcterms:modified xsi:type="dcterms:W3CDTF">2024-12-19T05:24:29Z</dcterms:modified>
</cp:coreProperties>
</file>