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44" r:id="rId4"/>
    <p:sldMasterId id="2147483794" r:id="rId5"/>
    <p:sldMasterId id="2147483814" r:id="rId6"/>
    <p:sldMasterId id="2147483854" r:id="rId7"/>
    <p:sldMasterId id="2147483891" r:id="rId8"/>
  </p:sldMasterIdLst>
  <p:notesMasterIdLst>
    <p:notesMasterId r:id="rId22"/>
  </p:notesMasterIdLst>
  <p:handoutMasterIdLst>
    <p:handoutMasterId r:id="rId23"/>
  </p:handoutMasterIdLst>
  <p:sldIdLst>
    <p:sldId id="386" r:id="rId9"/>
    <p:sldId id="5309" r:id="rId10"/>
    <p:sldId id="5311" r:id="rId11"/>
    <p:sldId id="5315" r:id="rId12"/>
    <p:sldId id="5310" r:id="rId13"/>
    <p:sldId id="5314" r:id="rId14"/>
    <p:sldId id="5312" r:id="rId15"/>
    <p:sldId id="5313" r:id="rId16"/>
    <p:sldId id="5318" r:id="rId17"/>
    <p:sldId id="5316" r:id="rId18"/>
    <p:sldId id="5317" r:id="rId19"/>
    <p:sldId id="5301" r:id="rId20"/>
    <p:sldId id="530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ferty,Charles" initials="R" lastIdx="3" clrIdx="0">
    <p:extLst>
      <p:ext uri="{19B8F6BF-5375-455C-9EA6-DF929625EA0E}">
        <p15:presenceInfo xmlns:p15="http://schemas.microsoft.com/office/powerpoint/2012/main" userId="S-1-5-21-802951002-2094223479-794563710-77561" providerId="AD"/>
      </p:ext>
    </p:extLst>
  </p:cmAuthor>
  <p:cmAuthor id="2" name="Microsoft Office User" initials="MOU" lastIdx="2" clrIdx="1">
    <p:extLst>
      <p:ext uri="{19B8F6BF-5375-455C-9EA6-DF929625EA0E}">
        <p15:presenceInfo xmlns:p15="http://schemas.microsoft.com/office/powerpoint/2012/main" userId="Microsoft Office User" providerId="None"/>
      </p:ext>
    </p:extLst>
  </p:cmAuthor>
  <p:cmAuthor id="3" name="Phillips,Charlie" initials="P" lastIdx="1" clrIdx="2">
    <p:extLst>
      <p:ext uri="{19B8F6BF-5375-455C-9EA6-DF929625EA0E}">
        <p15:presenceInfo xmlns:p15="http://schemas.microsoft.com/office/powerpoint/2012/main" userId="S::Charlie.Phillips@gartner.com::6c58c467-c557-4f9d-9244-d67fe72326c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D7"/>
    <a:srgbClr val="26486F"/>
    <a:srgbClr val="355578"/>
    <a:srgbClr val="F4F4F4"/>
    <a:srgbClr val="8E0000"/>
    <a:srgbClr val="172A54"/>
    <a:srgbClr val="6E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37599-0168-4D7D-B8E7-182D5B03637B}" v="1" dt="2023-01-20T04:41:39.076"/>
    <p1510:client id="{9FF00FE2-598E-4423-BF65-E51322DD3A8E}" v="3" dt="2023-01-13T12:01:00.624"/>
    <p1510:client id="{F84FC846-48F4-4D9E-B0F7-478DAABF2EED}" v="26" dt="2023-01-20T04:56:40.071"/>
    <p1510:client id="{FE2A542D-33FE-407F-B567-9463EC055BA4}" v="163" dt="2023-01-20T05:28:39.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t>1/21/2023</a:t>
            </a:fld>
            <a:endParaRPr lang="en-US"/>
          </a:p>
        </p:txBody>
      </p:sp>
      <p:sp>
        <p:nvSpPr>
          <p:cNvPr id="6" name="TextBox 5"/>
          <p:cNvSpPr txBox="1"/>
          <p:nvPr/>
        </p:nvSpPr>
        <p:spPr>
          <a:xfrm>
            <a:off x="164123" y="8858218"/>
            <a:ext cx="6459416" cy="215444"/>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rgbClr val="979D9D"/>
                </a:solidFill>
              </a:rPr>
              <a:t>	© 2022 Ariqt International. All rights reserved.</a:t>
            </a:r>
            <a:br>
              <a:rPr lang="en-US" sz="700">
                <a:solidFill>
                  <a:srgbClr val="979D9D"/>
                </a:solidFill>
              </a:rPr>
            </a:br>
            <a:r>
              <a:rPr lang="en-US" sz="700" b="1">
                <a:solidFill>
                  <a:srgbClr val="979D9D"/>
                </a:solidFill>
              </a:rPr>
              <a:t>INTERNAL — FOR INTERNAL USE ONLY or RESTRICTED [CHOSE ONE – DELETE AS APPROPRIATE] </a:t>
            </a:r>
            <a:r>
              <a:rPr lang="en-US" sz="700" b="0" baseline="0">
                <a:solidFill>
                  <a:srgbClr val="979D9D"/>
                </a:solidFill>
              </a:rPr>
              <a:t>| </a:t>
            </a:r>
            <a:r>
              <a:rPr lang="en-US" sz="700">
                <a:solidFill>
                  <a:srgbClr val="979D9D"/>
                </a:solidFill>
              </a:rPr>
              <a:t>Version X.X  Last updated [insert date format: DD Month YYYY]</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42371" y="3592535"/>
            <a:ext cx="6373258" cy="523481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a:solidFill>
                  <a:srgbClr val="CDCDCD"/>
                </a:solidFill>
                <a:effectLst/>
              </a:rPr>
              <a:t>— NOT FOR EXTERNAL DISTRIBUTION —</a:t>
            </a:r>
            <a:endParaRPr lang="en-US" sz="900" spc="100" baseline="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a:solidFill>
                  <a:srgbClr val="CDCDCD"/>
                </a:solidFill>
                <a:effectLst/>
              </a:rPr>
              <a:t>— NOT FOR EXTERNAL DISTRIBUTION —</a:t>
            </a:r>
            <a:endParaRPr lang="en-US" sz="900" spc="100" baseline="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a:t>Presentation Title</a:t>
            </a:r>
          </a:p>
        </p:txBody>
      </p:sp>
      <p:sp>
        <p:nvSpPr>
          <p:cNvPr id="8" name="TextBox 7"/>
          <p:cNvSpPr txBox="1"/>
          <p:nvPr/>
        </p:nvSpPr>
        <p:spPr>
          <a:xfrm>
            <a:off x="242372" y="8887703"/>
            <a:ext cx="6373258" cy="184666"/>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6E7878"/>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a:solidFill>
                  <a:srgbClr val="6E7878"/>
                </a:solidFill>
              </a:rPr>
              <a:t>	© 2022 Ariqt International. All rights reserved.</a:t>
            </a:r>
            <a:br>
              <a:rPr lang="en-US" sz="600">
                <a:solidFill>
                  <a:srgbClr val="6E7878"/>
                </a:solidFill>
              </a:rPr>
            </a:br>
            <a:r>
              <a:rPr lang="en-US" sz="600" b="1">
                <a:solidFill>
                  <a:srgbClr val="6E7878"/>
                </a:solidFill>
              </a:rPr>
              <a:t>INTERNAL — FOR INTERNAL USE ONLY or RESTRICTED [CHOOSE ONE – DELETE AS APPROPRIATE] </a:t>
            </a:r>
            <a:r>
              <a:rPr lang="en-US" sz="600" b="0" baseline="0">
                <a:solidFill>
                  <a:srgbClr val="6E7878"/>
                </a:solidFill>
              </a:rPr>
              <a:t>| </a:t>
            </a:r>
            <a:r>
              <a:rPr lang="en-US" sz="600">
                <a:solidFill>
                  <a:srgbClr val="6E7878"/>
                </a:solidFill>
              </a:rPr>
              <a:t>Version X.X  Last updated [insert date format: DD Month YYYY]</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lvl="0"/>
            <a:r>
              <a:rPr lang="en-US"/>
              <a:t>Quick intro about my self.</a:t>
            </a:r>
          </a:p>
          <a:p>
            <a:pPr lvl="0"/>
            <a:r>
              <a:rPr lang="en-US"/>
              <a:t>BTech from IIT Roorkee – oldest Asian technical institute.</a:t>
            </a:r>
          </a:p>
        </p:txBody>
      </p:sp>
    </p:spTree>
    <p:extLst>
      <p:ext uri="{BB962C8B-B14F-4D97-AF65-F5344CB8AC3E}">
        <p14:creationId xmlns:p14="http://schemas.microsoft.com/office/powerpoint/2010/main" val="2185429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7" name="TextBox 16"/>
          <p:cNvSpPr txBox="1"/>
          <p:nvPr userDrawn="1"/>
        </p:nvSpPr>
        <p:spPr bwMode="gray">
          <a:xfrm>
            <a:off x="460256" y="6201460"/>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834B4D1E-F740-3D33-CD0B-05536D56EF72}"/>
              </a:ext>
            </a:extLst>
          </p:cNvPr>
          <p:cNvPicPr>
            <a:picLocks noChangeAspect="1"/>
          </p:cNvPicPr>
          <p:nvPr userDrawn="1"/>
        </p:nvPicPr>
        <p:blipFill>
          <a:blip r:embed="rId2"/>
          <a:srcRect/>
          <a:stretch/>
        </p:blipFill>
        <p:spPr>
          <a:xfrm>
            <a:off x="9809934" y="5966729"/>
            <a:ext cx="1727953" cy="891271"/>
          </a:xfrm>
          <a:prstGeom prst="rect">
            <a:avLst/>
          </a:prstGeom>
        </p:spPr>
      </p:pic>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80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710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4" name="Title 3">
            <a:extLst>
              <a:ext uri="{FF2B5EF4-FFF2-40B4-BE49-F238E27FC236}">
                <a16:creationId xmlns:a16="http://schemas.microsoft.com/office/drawing/2014/main" id="{784A8834-3401-41F6-84CC-8519F3E2FE6F}"/>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847968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Title 3">
            <a:extLst>
              <a:ext uri="{FF2B5EF4-FFF2-40B4-BE49-F238E27FC236}">
                <a16:creationId xmlns:a16="http://schemas.microsoft.com/office/drawing/2014/main" id="{58103116-3096-412B-B31E-6176BE5C46D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1888747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id="{9B5F1DF4-EF99-47F7-A79E-414A82FDD745}"/>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4175680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id="{979D4D3E-4052-4F61-A211-CECF7F95DEBD}"/>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3355319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Text Placeholder 5">
            <a:extLst>
              <a:ext uri="{FF2B5EF4-FFF2-40B4-BE49-F238E27FC236}">
                <a16:creationId xmlns:a16="http://schemas.microsoft.com/office/drawing/2014/main" id="{C9AF0567-7D45-4104-8507-070684D0101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478475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8" name="Text Placeholder 5">
            <a:extLst>
              <a:ext uri="{FF2B5EF4-FFF2-40B4-BE49-F238E27FC236}">
                <a16:creationId xmlns:a16="http://schemas.microsoft.com/office/drawing/2014/main" id="{B9687177-F159-4B58-AEBB-87953CE3704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69590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Slide B1_Sky">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tx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solidFill>
                  <a:schemeClr val="tx1"/>
                </a:solidFill>
              </a:defRPr>
            </a:lvl1pPr>
          </a:lstStyle>
          <a:p>
            <a:r>
              <a:rPr lang="en-US"/>
              <a:t>Click to edit Master title style</a:t>
            </a:r>
          </a:p>
        </p:txBody>
      </p:sp>
      <p:sp>
        <p:nvSpPr>
          <p:cNvPr id="11" name="Focus Frame 2"/>
          <p:cNvSpPr>
            <a:spLocks noChangeAspect="1"/>
          </p:cNvSpPr>
          <p:nvPr userDrawn="1"/>
        </p:nvSpPr>
        <p:spPr bwMode="auto">
          <a:xfrm>
            <a:off x="7058822" y="1343025"/>
            <a:ext cx="160433" cy="3291840"/>
          </a:xfrm>
          <a:prstGeom prst="rect">
            <a:avLst/>
          </a:prstGeom>
          <a:solidFill>
            <a:srgbClr val="58BDB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58BDB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pic>
        <p:nvPicPr>
          <p:cNvPr id="16" name="Picture 15"/>
          <p:cNvPicPr>
            <a:picLocks noChangeAspect="1"/>
          </p:cNvPicPr>
          <p:nvPr userDrawn="1"/>
        </p:nvPicPr>
        <p:blipFill>
          <a:blip r:embed="rId2"/>
          <a:srcRect/>
          <a:stretch/>
        </p:blipFill>
        <p:spPr bwMode="black">
          <a:xfrm>
            <a:off x="9500806" y="5766245"/>
            <a:ext cx="2116638" cy="1091755"/>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rgbClr val="F4F4F4"/>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rgbClr val="F4F4F4"/>
              </a:solidFill>
              <a:ea typeface="Arial Unicode MS" pitchFamily="34" charset="-128"/>
              <a:cs typeface="Arial Unicode MS" pitchFamily="34" charset="-128"/>
            </a:endParaRPr>
          </a:p>
        </p:txBody>
      </p:sp>
    </p:spTree>
    <p:extLst>
      <p:ext uri="{BB962C8B-B14F-4D97-AF65-F5344CB8AC3E}">
        <p14:creationId xmlns:p14="http://schemas.microsoft.com/office/powerpoint/2010/main" val="168111054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TextBox 8">
            <a:extLst>
              <a:ext uri="{FF2B5EF4-FFF2-40B4-BE49-F238E27FC236}">
                <a16:creationId xmlns:a16="http://schemas.microsoft.com/office/drawing/2014/main" id="{5FEBD54C-7F65-451D-B735-6E49592553C6}"/>
              </a:ext>
            </a:extLst>
          </p:cNvPr>
          <p:cNvSpPr txBox="1"/>
          <p:nvPr userDrawn="1"/>
        </p:nvSpPr>
        <p:spPr bwMode="gray">
          <a:xfrm>
            <a:off x="460256" y="6201460"/>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6ED13891-807B-08DB-3F35-3F1CAD2FB2BA}"/>
              </a:ext>
            </a:extLst>
          </p:cNvPr>
          <p:cNvPicPr>
            <a:picLocks noChangeAspect="1"/>
          </p:cNvPicPr>
          <p:nvPr userDrawn="1"/>
        </p:nvPicPr>
        <p:blipFill>
          <a:blip r:embed="rId2"/>
          <a:srcRect/>
          <a:stretch/>
        </p:blipFill>
        <p:spPr>
          <a:xfrm>
            <a:off x="9809935" y="5966729"/>
            <a:ext cx="1727951" cy="891271"/>
          </a:xfrm>
          <a:prstGeom prst="rect">
            <a:avLst/>
          </a:prstGeom>
        </p:spPr>
      </p:pic>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115519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7" name="Content Placeholder 6"/>
          <p:cNvSpPr>
            <a:spLocks noGrp="1"/>
          </p:cNvSpPr>
          <p:nvPr>
            <p:ph sz="quarter" idx="10"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6"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4" name="Text Placeholder 11"/>
          <p:cNvSpPr>
            <a:spLocks noGrp="1"/>
          </p:cNvSpPr>
          <p:nvPr>
            <p:ph type="body" sz="quarter" idx="13" hasCustomPrompt="1"/>
          </p:nvPr>
        </p:nvSpPr>
        <p:spPr>
          <a:xfrm>
            <a:off x="460544"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11"/>
          <p:cNvSpPr>
            <a:spLocks noGrp="1"/>
          </p:cNvSpPr>
          <p:nvPr>
            <p:ph type="body" sz="quarter" idx="16" hasCustomPrompt="1"/>
          </p:nvPr>
        </p:nvSpPr>
        <p:spPr>
          <a:xfrm>
            <a:off x="4427537"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7" hasCustomPrompt="1"/>
          </p:nvPr>
        </p:nvSpPr>
        <p:spPr>
          <a:xfrm>
            <a:off x="8391186"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5568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7"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743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1" name="Text Placeholder 11"/>
          <p:cNvSpPr>
            <a:spLocks noGrp="1"/>
          </p:cNvSpPr>
          <p:nvPr>
            <p:ph type="body" sz="quarter" idx="17" hasCustomPrompt="1"/>
          </p:nvPr>
        </p:nvSpPr>
        <p:spPr>
          <a:xfrm>
            <a:off x="457200" y="1527175"/>
            <a:ext cx="2563495" cy="4460875"/>
          </a:xfrm>
          <a:solidFill>
            <a:srgbClr val="355578"/>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9" hasCustomPrompt="1"/>
          </p:nvPr>
        </p:nvSpPr>
        <p:spPr>
          <a:xfrm>
            <a:off x="3361373" y="1527175"/>
            <a:ext cx="2563495" cy="4460875"/>
          </a:xfrm>
          <a:solidFill>
            <a:srgbClr val="355578"/>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20" hasCustomPrompt="1"/>
          </p:nvPr>
        </p:nvSpPr>
        <p:spPr>
          <a:xfrm>
            <a:off x="6265546"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1" hasCustomPrompt="1"/>
          </p:nvPr>
        </p:nvSpPr>
        <p:spPr>
          <a:xfrm>
            <a:off x="9169718"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Title 3">
            <a:extLst>
              <a:ext uri="{FF2B5EF4-FFF2-40B4-BE49-F238E27FC236}">
                <a16:creationId xmlns:a16="http://schemas.microsoft.com/office/drawing/2014/main" id="{E850B517-0939-4D98-A0B3-846155750AFB}"/>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17748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id="{15B43A76-842A-4A61-9857-76BAA55D83B7}"/>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3938165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id="{0BF1A5F0-6FA3-4051-AAD2-6061FBF70877}"/>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354587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7" name="Text Placeholder 5">
            <a:extLst>
              <a:ext uri="{FF2B5EF4-FFF2-40B4-BE49-F238E27FC236}">
                <a16:creationId xmlns:a16="http://schemas.microsoft.com/office/drawing/2014/main" id="{53BECD4C-B905-4A5F-B95F-E4B007F66259}"/>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23926936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7" name="Text Placeholder 5">
            <a:extLst>
              <a:ext uri="{FF2B5EF4-FFF2-40B4-BE49-F238E27FC236}">
                <a16:creationId xmlns:a16="http://schemas.microsoft.com/office/drawing/2014/main" id="{64A2FE06-7238-4495-817D-8DB97B5A9D4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41868066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id="{F93B44E3-00C3-DC2E-77FE-965D1F0BC4B5}"/>
              </a:ext>
            </a:extLst>
          </p:cNvPr>
          <p:cNvPicPr>
            <a:picLocks noChangeAspect="1"/>
          </p:cNvPicPr>
          <p:nvPr userDrawn="1"/>
        </p:nvPicPr>
        <p:blipFill>
          <a:blip r:embed="rId2"/>
          <a:srcRect/>
          <a:stretch/>
        </p:blipFill>
        <p:spPr>
          <a:xfrm>
            <a:off x="10028903" y="6030525"/>
            <a:ext cx="1704310" cy="879078"/>
          </a:xfrm>
          <a:prstGeom prst="rect">
            <a:avLst/>
          </a:prstGeom>
        </p:spPr>
      </p:pic>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8" name="TextBox 7"/>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14" name="Gartner Logo">
            <a:extLst>
              <a:ext uri="{FF2B5EF4-FFF2-40B4-BE49-F238E27FC236}">
                <a16:creationId xmlns:a16="http://schemas.microsoft.com/office/drawing/2014/main" id="{00331933-D196-7DC9-2B46-A54C1A8582E6}"/>
              </a:ext>
            </a:extLst>
          </p:cNvPr>
          <p:cNvPicPr>
            <a:picLocks noChangeAspect="1"/>
          </p:cNvPicPr>
          <p:nvPr userDrawn="1"/>
        </p:nvPicPr>
        <p:blipFill>
          <a:blip r:embed="rId2"/>
          <a:srcRect/>
          <a:stretch/>
        </p:blipFill>
        <p:spPr>
          <a:xfrm>
            <a:off x="10028903" y="6030525"/>
            <a:ext cx="1704310" cy="879078"/>
          </a:xfrm>
          <a:prstGeom prst="rect">
            <a:avLst/>
          </a:prstGeom>
        </p:spPr>
      </p:pic>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14" name="Gartner Logo">
            <a:extLst>
              <a:ext uri="{FF2B5EF4-FFF2-40B4-BE49-F238E27FC236}">
                <a16:creationId xmlns:a16="http://schemas.microsoft.com/office/drawing/2014/main" id="{93D31CF6-8099-BE88-D20E-2DF992645FE7}"/>
              </a:ext>
            </a:extLst>
          </p:cNvPr>
          <p:cNvPicPr>
            <a:picLocks noChangeAspect="1"/>
          </p:cNvPicPr>
          <p:nvPr userDrawn="1"/>
        </p:nvPicPr>
        <p:blipFill>
          <a:blip r:embed="rId2"/>
          <a:srcRect/>
          <a:stretch/>
        </p:blipFill>
        <p:spPr>
          <a:xfrm>
            <a:off x="10028903" y="6030525"/>
            <a:ext cx="1704310" cy="879078"/>
          </a:xfrm>
          <a:prstGeom prst="rect">
            <a:avLst/>
          </a:prstGeom>
        </p:spPr>
      </p:pic>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14" name="Gartner Logo">
            <a:extLst>
              <a:ext uri="{FF2B5EF4-FFF2-40B4-BE49-F238E27FC236}">
                <a16:creationId xmlns:a16="http://schemas.microsoft.com/office/drawing/2014/main" id="{C55ACD5B-A7A7-F9B2-9E3A-40ADC6B72967}"/>
              </a:ext>
            </a:extLst>
          </p:cNvPr>
          <p:cNvPicPr>
            <a:picLocks noChangeAspect="1"/>
          </p:cNvPicPr>
          <p:nvPr userDrawn="1"/>
        </p:nvPicPr>
        <p:blipFill>
          <a:blip r:embed="rId2"/>
          <a:srcRect/>
          <a:stretch/>
        </p:blipFill>
        <p:spPr>
          <a:xfrm>
            <a:off x="10028903" y="6030525"/>
            <a:ext cx="1704310" cy="879078"/>
          </a:xfrm>
          <a:prstGeom prst="rect">
            <a:avLst/>
          </a:prstGeom>
        </p:spPr>
      </p:pic>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96D9255A-BF44-4F18-8FE5-BECA755D0167}"/>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6281709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7E01BAAF-E842-4667-8FD0-734CF296AA84}"/>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393775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D44151E0-84E3-4F9B-A62E-2C344BEF0B2A}"/>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6014891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116FC1A4-3A73-49F0-B713-E5BB06A13ACC}"/>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2190986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F91A82C3-8E7E-4D78-B6F9-E24B0DD84334}"/>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829384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2F83C8B5-846F-44EC-A043-69873B0E04C9}"/>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9179161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7516503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19A0C629-58E7-4EE7-B01A-115BD024886F}"/>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5227674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3248656" y="920689"/>
            <a:ext cx="5761165" cy="3642076"/>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8" name="Rectangle 7"/>
          <p:cNvSpPr>
            <a:spLocks noChangeAspect="1"/>
          </p:cNvSpPr>
          <p:nvPr userDrawn="1"/>
        </p:nvSpPr>
        <p:spPr bwMode="ltGray">
          <a:xfrm rot="19518633">
            <a:off x="10263312" y="-159970"/>
            <a:ext cx="45719"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19A0C629-58E7-4EE7-B01A-115BD024886F}"/>
              </a:ext>
            </a:extLst>
          </p:cNvPr>
          <p:cNvSpPr>
            <a:spLocks noGrp="1"/>
          </p:cNvSpPr>
          <p:nvPr>
            <p:ph type="body" sz="quarter" idx="12" hasCustomPrompt="1"/>
          </p:nvPr>
        </p:nvSpPr>
        <p:spPr>
          <a:xfrm>
            <a:off x="3251199" y="4664363"/>
            <a:ext cx="5761165" cy="701963"/>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
        <p:nvSpPr>
          <p:cNvPr id="9" name="Rectangle 8">
            <a:extLst>
              <a:ext uri="{FF2B5EF4-FFF2-40B4-BE49-F238E27FC236}">
                <a16:creationId xmlns:a16="http://schemas.microsoft.com/office/drawing/2014/main" id="{76582850-9C03-364E-84A3-6CDBE84E6DC3}"/>
              </a:ext>
            </a:extLst>
          </p:cNvPr>
          <p:cNvSpPr>
            <a:spLocks noChangeAspect="1"/>
          </p:cNvSpPr>
          <p:nvPr userDrawn="1"/>
        </p:nvSpPr>
        <p:spPr bwMode="ltGray">
          <a:xfrm rot="19518633">
            <a:off x="1696094" y="1585101"/>
            <a:ext cx="45719"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8320191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3248656" y="920689"/>
            <a:ext cx="5761165" cy="3642076"/>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8" name="Rectangle 7"/>
          <p:cNvSpPr>
            <a:spLocks noChangeAspect="1"/>
          </p:cNvSpPr>
          <p:nvPr userDrawn="1"/>
        </p:nvSpPr>
        <p:spPr bwMode="ltGray">
          <a:xfrm rot="19518633">
            <a:off x="10263312" y="-159970"/>
            <a:ext cx="45719" cy="5065776"/>
          </a:xfrm>
          <a:prstGeom prst="rect">
            <a:avLst/>
          </a:prstGeom>
          <a:solidFill>
            <a:srgbClr val="E81159"/>
          </a:solidFill>
          <a:ln w="12700" cap="flat" cmpd="sng" algn="ctr">
            <a:solidFill>
              <a:schemeClr val="accent5"/>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19A0C629-58E7-4EE7-B01A-115BD024886F}"/>
              </a:ext>
            </a:extLst>
          </p:cNvPr>
          <p:cNvSpPr>
            <a:spLocks noGrp="1"/>
          </p:cNvSpPr>
          <p:nvPr>
            <p:ph type="body" sz="quarter" idx="12" hasCustomPrompt="1"/>
          </p:nvPr>
        </p:nvSpPr>
        <p:spPr>
          <a:xfrm>
            <a:off x="3251199" y="4664363"/>
            <a:ext cx="5761165" cy="701963"/>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
        <p:nvSpPr>
          <p:cNvPr id="9" name="Rectangle 8">
            <a:extLst>
              <a:ext uri="{FF2B5EF4-FFF2-40B4-BE49-F238E27FC236}">
                <a16:creationId xmlns:a16="http://schemas.microsoft.com/office/drawing/2014/main" id="{76582850-9C03-364E-84A3-6CDBE84E6DC3}"/>
              </a:ext>
            </a:extLst>
          </p:cNvPr>
          <p:cNvSpPr>
            <a:spLocks noChangeAspect="1"/>
          </p:cNvSpPr>
          <p:nvPr userDrawn="1"/>
        </p:nvSpPr>
        <p:spPr bwMode="ltGray">
          <a:xfrm rot="19518633">
            <a:off x="1696094" y="1585101"/>
            <a:ext cx="45719" cy="5065776"/>
          </a:xfrm>
          <a:prstGeom prst="rect">
            <a:avLst/>
          </a:prstGeom>
          <a:solidFill>
            <a:srgbClr val="E81159"/>
          </a:solidFill>
          <a:ln w="12700" cap="flat" cmpd="sng" algn="ctr">
            <a:solidFill>
              <a:schemeClr val="accent5"/>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accent5"/>
              </a:solidFill>
              <a:effectLst/>
              <a:latin typeface="Arial" charset="0"/>
            </a:endParaRPr>
          </a:p>
        </p:txBody>
      </p:sp>
    </p:spTree>
    <p:extLst>
      <p:ext uri="{BB962C8B-B14F-4D97-AF65-F5344CB8AC3E}">
        <p14:creationId xmlns:p14="http://schemas.microsoft.com/office/powerpoint/2010/main" val="9951856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id="{DB8FFD8D-89F4-48D0-9E59-70B360F5710D}"/>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21687310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id="{8032828F-7193-4C76-ACE8-71D7C9D8D57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339741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title</a:t>
            </a:r>
          </a:p>
        </p:txBody>
      </p:sp>
      <p:sp>
        <p:nvSpPr>
          <p:cNvPr id="7" name="Content Placeholder 6"/>
          <p:cNvSpPr>
            <a:spLocks noGrp="1"/>
          </p:cNvSpPr>
          <p:nvPr>
            <p:ph sz="quarter" idx="10"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id="{20876162-5D39-4095-837E-8645554BB550}"/>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5422380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id="{D4B89F2A-4F0A-41C5-8243-9E3304EBA88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28180954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14" name="Gartner Logo">
            <a:extLst>
              <a:ext uri="{FF2B5EF4-FFF2-40B4-BE49-F238E27FC236}">
                <a16:creationId xmlns:a16="http://schemas.microsoft.com/office/drawing/2014/main" id="{AF4BE548-3C00-82CF-47CF-93D4FF963088}"/>
              </a:ext>
            </a:extLst>
          </p:cNvPr>
          <p:cNvPicPr>
            <a:picLocks noChangeAspect="1"/>
          </p:cNvPicPr>
          <p:nvPr userDrawn="1"/>
        </p:nvPicPr>
        <p:blipFill>
          <a:blip r:embed="rId2"/>
          <a:srcRect/>
          <a:stretch/>
        </p:blipFill>
        <p:spPr>
          <a:xfrm>
            <a:off x="10028903" y="6030526"/>
            <a:ext cx="1704310" cy="879076"/>
          </a:xfrm>
          <a:prstGeom prst="rect">
            <a:avLst/>
          </a:prstGeom>
        </p:spPr>
      </p:pic>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15" name="Gartner Logo">
            <a:extLst>
              <a:ext uri="{FF2B5EF4-FFF2-40B4-BE49-F238E27FC236}">
                <a16:creationId xmlns:a16="http://schemas.microsoft.com/office/drawing/2014/main" id="{78B3D47B-3AC3-B14F-CD7D-587DA7C75015}"/>
              </a:ext>
            </a:extLst>
          </p:cNvPr>
          <p:cNvPicPr>
            <a:picLocks noChangeAspect="1"/>
          </p:cNvPicPr>
          <p:nvPr userDrawn="1"/>
        </p:nvPicPr>
        <p:blipFill>
          <a:blip r:embed="rId3"/>
          <a:srcRect/>
          <a:stretch/>
        </p:blipFill>
        <p:spPr>
          <a:xfrm>
            <a:off x="10028903" y="6030526"/>
            <a:ext cx="1704310" cy="879076"/>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15" name="Gartner Logo">
            <a:extLst>
              <a:ext uri="{FF2B5EF4-FFF2-40B4-BE49-F238E27FC236}">
                <a16:creationId xmlns:a16="http://schemas.microsoft.com/office/drawing/2014/main" id="{B8BCAAD4-F210-8A28-087F-B1858D24CDD5}"/>
              </a:ext>
            </a:extLst>
          </p:cNvPr>
          <p:cNvPicPr>
            <a:picLocks noChangeAspect="1"/>
          </p:cNvPicPr>
          <p:nvPr userDrawn="1"/>
        </p:nvPicPr>
        <p:blipFill>
          <a:blip r:embed="rId2"/>
          <a:srcRect/>
          <a:stretch/>
        </p:blipFill>
        <p:spPr>
          <a:xfrm>
            <a:off x="10028903" y="6030526"/>
            <a:ext cx="1704310" cy="879076"/>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15" name="Gartner Logo">
            <a:extLst>
              <a:ext uri="{FF2B5EF4-FFF2-40B4-BE49-F238E27FC236}">
                <a16:creationId xmlns:a16="http://schemas.microsoft.com/office/drawing/2014/main" id="{A22D1BCF-3757-B1BB-3598-8338CAA8DE99}"/>
              </a:ext>
            </a:extLst>
          </p:cNvPr>
          <p:cNvPicPr>
            <a:picLocks noChangeAspect="1"/>
          </p:cNvPicPr>
          <p:nvPr userDrawn="1"/>
        </p:nvPicPr>
        <p:blipFill>
          <a:blip r:embed="rId2"/>
          <a:srcRect/>
          <a:stretch/>
        </p:blipFill>
        <p:spPr>
          <a:xfrm>
            <a:off x="10028903" y="6030526"/>
            <a:ext cx="1704310" cy="879076"/>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12DD6E58-DDD3-4DC5-9C80-EC78D8D07328}"/>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2755955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0834C8E7-8660-46F6-BE31-FB03F1F24AA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19096082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2265270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1A210C93-AE94-4E86-AC03-4CD8F0DB740D}"/>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329728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buClrTx/>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C260D940-7907-443B-8CD7-4B47DC2630B2}"/>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8328048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FF54F1F8-6F27-4D41-9D36-B04796316B26}"/>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28658791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FB027545-27FE-4366-81D6-8EB06294E3BB}"/>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2234056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F9919CD3-72A3-4026-901B-65C1C9822553}"/>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9933414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id="{4077B33D-3FE1-4070-8FAA-FD5D49626C4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4008960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id="{457E982F-E443-47B0-BA05-17FA83FD3084}"/>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27658315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id="{001ED731-3C2C-4D48-BDDF-45584241CCCA}"/>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20592754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id="{6C7B45E7-88E7-4A10-B9E0-1CD17767869F}"/>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838615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7" name="TextBox 16"/>
          <p:cNvSpPr txBox="1"/>
          <p:nvPr userDrawn="1"/>
        </p:nvSpPr>
        <p:spPr bwMode="gray">
          <a:xfrm>
            <a:off x="460256" y="6201460"/>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8F98148B-195C-79EA-AF37-9EBFD8CDE8E6}"/>
              </a:ext>
            </a:extLst>
          </p:cNvPr>
          <p:cNvPicPr>
            <a:picLocks noChangeAspect="1"/>
          </p:cNvPicPr>
          <p:nvPr userDrawn="1"/>
        </p:nvPicPr>
        <p:blipFill>
          <a:blip r:embed="rId2"/>
          <a:srcRect/>
          <a:stretch/>
        </p:blipFill>
        <p:spPr>
          <a:xfrm>
            <a:off x="9809934" y="5966729"/>
            <a:ext cx="1727953" cy="891271"/>
          </a:xfrm>
          <a:prstGeom prst="rect">
            <a:avLst/>
          </a:prstGeom>
        </p:spPr>
      </p:pic>
    </p:spTree>
    <p:extLst>
      <p:ext uri="{BB962C8B-B14F-4D97-AF65-F5344CB8AC3E}">
        <p14:creationId xmlns:p14="http://schemas.microsoft.com/office/powerpoint/2010/main" val="3042164656"/>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TextBox 8">
            <a:extLst>
              <a:ext uri="{FF2B5EF4-FFF2-40B4-BE49-F238E27FC236}">
                <a16:creationId xmlns:a16="http://schemas.microsoft.com/office/drawing/2014/main" id="{5FEBD54C-7F65-451D-B735-6E49592553C6}"/>
              </a:ext>
            </a:extLst>
          </p:cNvPr>
          <p:cNvSpPr txBox="1"/>
          <p:nvPr userDrawn="1"/>
        </p:nvSpPr>
        <p:spPr bwMode="gray">
          <a:xfrm>
            <a:off x="460256" y="6201460"/>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2022 Ariqt International. All rights reserved. This presentation, including all supporting materials, </a:t>
            </a:r>
            <a:br>
              <a:rPr lang="en-US" sz="700" b="0" i="0" u="none" strike="noStrike" kern="1200">
                <a:solidFill>
                  <a:schemeClr val="tx1"/>
                </a:solidFill>
                <a:effectLst/>
                <a:latin typeface="Arial" charset="0"/>
                <a:ea typeface="Arial Unicode MS" pitchFamily="34" charset="-128"/>
                <a:cs typeface="Arial Unicode MS" pitchFamily="34" charset="-128"/>
              </a:rPr>
            </a:br>
            <a:r>
              <a:rPr lang="en-US" sz="700" b="0" i="0" u="none" strike="noStrike" kern="1200">
                <a:solidFill>
                  <a:schemeClr val="tx1"/>
                </a:solidFill>
                <a:effectLst/>
                <a:latin typeface="Arial" charset="0"/>
                <a:ea typeface="Arial Unicode MS" pitchFamily="34" charset="-128"/>
                <a:cs typeface="Arial Unicode MS" pitchFamily="34" charset="-128"/>
              </a:rPr>
              <a:t>is proprietary to Ariqt International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Ariqt International.</a:t>
            </a:r>
            <a:endParaRPr lang="en-US" sz="700">
              <a:solidFill>
                <a:schemeClr val="tx1"/>
              </a:solidFill>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BED130A6-E686-2336-096B-8898A9AD3A63}"/>
              </a:ext>
            </a:extLst>
          </p:cNvPr>
          <p:cNvPicPr>
            <a:picLocks noChangeAspect="1"/>
          </p:cNvPicPr>
          <p:nvPr userDrawn="1"/>
        </p:nvPicPr>
        <p:blipFill>
          <a:blip r:embed="rId2"/>
          <a:srcRect/>
          <a:stretch/>
        </p:blipFill>
        <p:spPr>
          <a:xfrm>
            <a:off x="9809934" y="5966729"/>
            <a:ext cx="1727953" cy="891271"/>
          </a:xfrm>
          <a:prstGeom prst="rect">
            <a:avLst/>
          </a:prstGeom>
        </p:spPr>
      </p:pic>
    </p:spTree>
    <p:extLst>
      <p:ext uri="{BB962C8B-B14F-4D97-AF65-F5344CB8AC3E}">
        <p14:creationId xmlns:p14="http://schemas.microsoft.com/office/powerpoint/2010/main" val="214379449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0135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309040686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title</a:t>
            </a:r>
          </a:p>
        </p:txBody>
      </p:sp>
      <p:sp>
        <p:nvSpPr>
          <p:cNvPr id="7" name="Content Placeholder 6"/>
          <p:cNvSpPr>
            <a:spLocks noGrp="1"/>
          </p:cNvSpPr>
          <p:nvPr>
            <p:ph sz="quarter" idx="10"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71086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7226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52552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306666462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71391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780611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16902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4" name="Title 3">
            <a:extLst>
              <a:ext uri="{FF2B5EF4-FFF2-40B4-BE49-F238E27FC236}">
                <a16:creationId xmlns:a16="http://schemas.microsoft.com/office/drawing/2014/main" id="{784A8834-3401-41F6-84CC-8519F3E2FE6F}"/>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92028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1929538" cy="1479497"/>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B8C381EE-150A-071A-65A1-F8E486100056}"/>
              </a:ext>
            </a:extLst>
          </p:cNvPr>
          <p:cNvSpPr>
            <a:spLocks noGrp="1"/>
          </p:cNvSpPr>
          <p:nvPr>
            <p:ph sz="half" idx="10" hasCustomPrompt="1"/>
          </p:nvPr>
        </p:nvSpPr>
        <p:spPr>
          <a:xfrm>
            <a:off x="3252062" y="1527173"/>
            <a:ext cx="1929538" cy="1479497"/>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2920D386-EFC1-67BD-C304-57897545CFCC}"/>
              </a:ext>
            </a:extLst>
          </p:cNvPr>
          <p:cNvSpPr>
            <a:spLocks noGrp="1"/>
          </p:cNvSpPr>
          <p:nvPr>
            <p:ph sz="half" idx="11" hasCustomPrompt="1"/>
          </p:nvPr>
        </p:nvSpPr>
        <p:spPr>
          <a:xfrm>
            <a:off x="6615195" y="1527172"/>
            <a:ext cx="1929538" cy="1479497"/>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86799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Title 3">
            <a:extLst>
              <a:ext uri="{FF2B5EF4-FFF2-40B4-BE49-F238E27FC236}">
                <a16:creationId xmlns:a16="http://schemas.microsoft.com/office/drawing/2014/main" id="{58103116-3096-412B-B31E-6176BE5C46D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360124003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id="{9B5F1DF4-EF99-47F7-A79E-414A82FDD745}"/>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24900145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B2AE704-6FA3-F877-3265-65D125645F40}"/>
              </a:ext>
            </a:extLst>
          </p:cNvPr>
          <p:cNvSpPr txBox="1">
            <a:spLocks noGrp="1"/>
          </p:cNvSpPr>
          <p:nvPr>
            <p:ph type="title" hasCustomPrompt="1"/>
          </p:nvPr>
        </p:nvSpPr>
        <p:spPr>
          <a:xfrm>
            <a:off x="1411670" y="5599125"/>
            <a:ext cx="4082137" cy="325855"/>
          </a:xfrm>
        </p:spPr>
        <p:txBody>
          <a:bodyPr/>
          <a:lstStyle>
            <a:lvl1pPr>
              <a:defRPr sz="2800" spc="150"/>
            </a:lvl1pPr>
          </a:lstStyle>
          <a:p>
            <a:pPr lvl="0"/>
            <a:r>
              <a:rPr lang="en-US"/>
              <a:t>CLICK TO EDIT</a:t>
            </a:r>
          </a:p>
        </p:txBody>
      </p:sp>
      <p:sp>
        <p:nvSpPr>
          <p:cNvPr id="4" name="Text Placeholder 15">
            <a:extLst>
              <a:ext uri="{FF2B5EF4-FFF2-40B4-BE49-F238E27FC236}">
                <a16:creationId xmlns:a16="http://schemas.microsoft.com/office/drawing/2014/main" id="{78866629-B44F-3996-4956-4C1078FCED76}"/>
              </a:ext>
            </a:extLst>
          </p:cNvPr>
          <p:cNvSpPr txBox="1">
            <a:spLocks noGrp="1"/>
          </p:cNvSpPr>
          <p:nvPr>
            <p:ph type="body" idx="4294967295"/>
          </p:nvPr>
        </p:nvSpPr>
        <p:spPr>
          <a:xfrm>
            <a:off x="192732" y="933020"/>
            <a:ext cx="2141762" cy="514350"/>
          </a:xfrm>
        </p:spPr>
        <p:txBody>
          <a:bodyPr anchor="ctr">
            <a:noAutofit/>
          </a:bodyPr>
          <a:lstStyle>
            <a:lvl1pPr marL="0" indent="0" algn="r">
              <a:buNone/>
              <a:defRPr sz="1600" cap="all" spc="150"/>
            </a:lvl1pPr>
          </a:lstStyle>
          <a:p>
            <a:pPr lvl="0"/>
            <a:r>
              <a:rPr lang="en-US"/>
              <a:t>CLICK TO EDIT MASTER TEXT STYLES</a:t>
            </a:r>
          </a:p>
        </p:txBody>
      </p:sp>
      <p:sp>
        <p:nvSpPr>
          <p:cNvPr id="5" name="Text Placeholder 15">
            <a:extLst>
              <a:ext uri="{FF2B5EF4-FFF2-40B4-BE49-F238E27FC236}">
                <a16:creationId xmlns:a16="http://schemas.microsoft.com/office/drawing/2014/main" id="{B9C9CA6E-B3A5-0796-3E51-63A1F89D0232}"/>
              </a:ext>
            </a:extLst>
          </p:cNvPr>
          <p:cNvSpPr txBox="1">
            <a:spLocks noGrp="1"/>
          </p:cNvSpPr>
          <p:nvPr>
            <p:ph type="body" idx="4294967295"/>
          </p:nvPr>
        </p:nvSpPr>
        <p:spPr>
          <a:xfrm>
            <a:off x="631248" y="1985531"/>
            <a:ext cx="2141762" cy="514350"/>
          </a:xfrm>
        </p:spPr>
        <p:txBody>
          <a:bodyPr anchor="ctr">
            <a:noAutofit/>
          </a:bodyPr>
          <a:lstStyle>
            <a:lvl1pPr marL="0" indent="0" algn="r">
              <a:buNone/>
              <a:defRPr sz="1600" cap="all" spc="150"/>
            </a:lvl1pPr>
          </a:lstStyle>
          <a:p>
            <a:pPr lvl="0"/>
            <a:r>
              <a:rPr lang="en-US"/>
              <a:t>CLICK TO EDIT MASTER TEXT STYLES</a:t>
            </a:r>
          </a:p>
        </p:txBody>
      </p:sp>
      <p:sp>
        <p:nvSpPr>
          <p:cNvPr id="6" name="Text Placeholder 15">
            <a:extLst>
              <a:ext uri="{FF2B5EF4-FFF2-40B4-BE49-F238E27FC236}">
                <a16:creationId xmlns:a16="http://schemas.microsoft.com/office/drawing/2014/main" id="{C6AECBE8-BCD8-A6F7-DA6D-143BE5E7A3E3}"/>
              </a:ext>
            </a:extLst>
          </p:cNvPr>
          <p:cNvSpPr txBox="1">
            <a:spLocks noGrp="1"/>
          </p:cNvSpPr>
          <p:nvPr>
            <p:ph type="body" idx="4294967295"/>
          </p:nvPr>
        </p:nvSpPr>
        <p:spPr>
          <a:xfrm>
            <a:off x="1237668" y="3061853"/>
            <a:ext cx="2141762" cy="514350"/>
          </a:xfrm>
        </p:spPr>
        <p:txBody>
          <a:bodyPr anchor="ctr">
            <a:noAutofit/>
          </a:bodyPr>
          <a:lstStyle>
            <a:lvl1pPr marL="0" indent="0" algn="r">
              <a:buNone/>
              <a:defRPr sz="1600" cap="all" spc="150"/>
            </a:lvl1pPr>
          </a:lstStyle>
          <a:p>
            <a:pPr lvl="0"/>
            <a:r>
              <a:rPr lang="en-US"/>
              <a:t>CLICK TO EDIT MASTER TEXT STYLES</a:t>
            </a:r>
          </a:p>
        </p:txBody>
      </p:sp>
      <p:sp>
        <p:nvSpPr>
          <p:cNvPr id="7" name="Text Placeholder 15">
            <a:extLst>
              <a:ext uri="{FF2B5EF4-FFF2-40B4-BE49-F238E27FC236}">
                <a16:creationId xmlns:a16="http://schemas.microsoft.com/office/drawing/2014/main" id="{AA739A38-9141-293F-A4A4-D45D4D9F7F8F}"/>
              </a:ext>
            </a:extLst>
          </p:cNvPr>
          <p:cNvSpPr txBox="1">
            <a:spLocks noGrp="1"/>
          </p:cNvSpPr>
          <p:nvPr>
            <p:ph type="body" idx="4294967295"/>
          </p:nvPr>
        </p:nvSpPr>
        <p:spPr>
          <a:xfrm>
            <a:off x="1821869" y="4138174"/>
            <a:ext cx="2141762" cy="514350"/>
          </a:xfrm>
        </p:spPr>
        <p:txBody>
          <a:bodyPr anchor="ctr">
            <a:noAutofit/>
          </a:bodyPr>
          <a:lstStyle>
            <a:lvl1pPr marL="0" indent="0" algn="r">
              <a:buNone/>
              <a:defRPr sz="1600" cap="all" spc="150"/>
            </a:lvl1pPr>
          </a:lstStyle>
          <a:p>
            <a:pPr lvl="0"/>
            <a:r>
              <a:rPr lang="en-US"/>
              <a:t>CLICK TO EDIT MASTER TEXT STYLES</a:t>
            </a:r>
          </a:p>
        </p:txBody>
      </p:sp>
      <p:sp>
        <p:nvSpPr>
          <p:cNvPr id="8" name="Text Placeholder 15">
            <a:extLst>
              <a:ext uri="{FF2B5EF4-FFF2-40B4-BE49-F238E27FC236}">
                <a16:creationId xmlns:a16="http://schemas.microsoft.com/office/drawing/2014/main" id="{26D0D83C-55C4-D4A9-4484-01A89339A953}"/>
              </a:ext>
            </a:extLst>
          </p:cNvPr>
          <p:cNvSpPr txBox="1">
            <a:spLocks noGrp="1"/>
          </p:cNvSpPr>
          <p:nvPr>
            <p:ph type="body" idx="4294967295"/>
          </p:nvPr>
        </p:nvSpPr>
        <p:spPr>
          <a:xfrm>
            <a:off x="4318410" y="1022539"/>
            <a:ext cx="5539096" cy="1010841"/>
          </a:xfrm>
        </p:spPr>
        <p:txBody>
          <a:bodyPr/>
          <a:lstStyle>
            <a:lvl1pPr marL="0" indent="0">
              <a:lnSpc>
                <a:spcPct val="100000"/>
              </a:lnSpc>
              <a:buNone/>
              <a:defRPr sz="1400" spc="50"/>
            </a:lvl1pPr>
          </a:lstStyle>
          <a:p>
            <a:pPr lvl="0"/>
            <a:r>
              <a:rPr lang="en-US"/>
              <a:t>Click to edit master text style</a:t>
            </a:r>
          </a:p>
        </p:txBody>
      </p:sp>
      <p:sp>
        <p:nvSpPr>
          <p:cNvPr id="9" name="Text Placeholder 15">
            <a:extLst>
              <a:ext uri="{FF2B5EF4-FFF2-40B4-BE49-F238E27FC236}">
                <a16:creationId xmlns:a16="http://schemas.microsoft.com/office/drawing/2014/main" id="{389FE5D5-6E17-7ED9-D99A-9BB2508D34E8}"/>
              </a:ext>
            </a:extLst>
          </p:cNvPr>
          <p:cNvSpPr txBox="1">
            <a:spLocks noGrp="1"/>
          </p:cNvSpPr>
          <p:nvPr>
            <p:ph type="body" idx="4294967295"/>
          </p:nvPr>
        </p:nvSpPr>
        <p:spPr>
          <a:xfrm>
            <a:off x="4902904" y="2101394"/>
            <a:ext cx="5539096" cy="1010841"/>
          </a:xfrm>
        </p:spPr>
        <p:txBody>
          <a:bodyPr/>
          <a:lstStyle>
            <a:lvl1pPr marL="0" indent="0">
              <a:lnSpc>
                <a:spcPct val="100000"/>
              </a:lnSpc>
              <a:buNone/>
              <a:defRPr sz="1400" spc="50"/>
            </a:lvl1pPr>
          </a:lstStyle>
          <a:p>
            <a:pPr lvl="0"/>
            <a:r>
              <a:rPr lang="en-US"/>
              <a:t>Click to edit master text style</a:t>
            </a:r>
          </a:p>
        </p:txBody>
      </p:sp>
      <p:sp>
        <p:nvSpPr>
          <p:cNvPr id="10" name="Text Placeholder 15">
            <a:extLst>
              <a:ext uri="{FF2B5EF4-FFF2-40B4-BE49-F238E27FC236}">
                <a16:creationId xmlns:a16="http://schemas.microsoft.com/office/drawing/2014/main" id="{F0D9B52D-4285-3043-DDD6-C7D3E3E23530}"/>
              </a:ext>
            </a:extLst>
          </p:cNvPr>
          <p:cNvSpPr txBox="1">
            <a:spLocks noGrp="1"/>
          </p:cNvSpPr>
          <p:nvPr>
            <p:ph type="body" idx="4294967295"/>
          </p:nvPr>
        </p:nvSpPr>
        <p:spPr>
          <a:xfrm>
            <a:off x="5493807" y="3183459"/>
            <a:ext cx="5539096" cy="1010841"/>
          </a:xfrm>
        </p:spPr>
        <p:txBody>
          <a:bodyPr/>
          <a:lstStyle>
            <a:lvl1pPr marL="0" indent="0">
              <a:lnSpc>
                <a:spcPct val="100000"/>
              </a:lnSpc>
              <a:buNone/>
              <a:defRPr sz="1400" spc="50"/>
            </a:lvl1pPr>
          </a:lstStyle>
          <a:p>
            <a:pPr lvl="0"/>
            <a:r>
              <a:rPr lang="en-US"/>
              <a:t>Click to edit master text style</a:t>
            </a:r>
          </a:p>
        </p:txBody>
      </p:sp>
      <p:sp>
        <p:nvSpPr>
          <p:cNvPr id="11" name="Text Placeholder 15">
            <a:extLst>
              <a:ext uri="{FF2B5EF4-FFF2-40B4-BE49-F238E27FC236}">
                <a16:creationId xmlns:a16="http://schemas.microsoft.com/office/drawing/2014/main" id="{8BC684B2-D022-6C87-2A0B-2713EDE58322}"/>
              </a:ext>
            </a:extLst>
          </p:cNvPr>
          <p:cNvSpPr txBox="1">
            <a:spLocks noGrp="1"/>
          </p:cNvSpPr>
          <p:nvPr>
            <p:ph type="body" idx="4294967295"/>
          </p:nvPr>
        </p:nvSpPr>
        <p:spPr>
          <a:xfrm>
            <a:off x="6092154" y="4252493"/>
            <a:ext cx="5539096" cy="1010841"/>
          </a:xfrm>
        </p:spPr>
        <p:txBody>
          <a:bodyPr/>
          <a:lstStyle>
            <a:lvl1pPr marL="0" indent="0">
              <a:lnSpc>
                <a:spcPct val="100000"/>
              </a:lnSpc>
              <a:buNone/>
              <a:defRPr sz="1400" spc="50"/>
            </a:lvl1pPr>
          </a:lstStyle>
          <a:p>
            <a:pPr lvl="0"/>
            <a:r>
              <a:rPr lang="en-US"/>
              <a:t>Click to edit master text style</a:t>
            </a:r>
          </a:p>
        </p:txBody>
      </p:sp>
      <p:cxnSp>
        <p:nvCxnSpPr>
          <p:cNvPr id="12" name="Straight Connector 2">
            <a:extLst>
              <a:ext uri="{FF2B5EF4-FFF2-40B4-BE49-F238E27FC236}">
                <a16:creationId xmlns:a16="http://schemas.microsoft.com/office/drawing/2014/main" id="{4F0AA527-026D-89BF-A835-589E4B411073}"/>
              </a:ext>
            </a:extLst>
          </p:cNvPr>
          <p:cNvCxnSpPr/>
          <p:nvPr/>
        </p:nvCxnSpPr>
        <p:spPr>
          <a:xfrm>
            <a:off x="4270386" y="4451997"/>
            <a:ext cx="1513213" cy="0"/>
          </a:xfrm>
          <a:prstGeom prst="straightConnector1">
            <a:avLst/>
          </a:prstGeom>
          <a:noFill/>
          <a:ln w="6345" cap="flat">
            <a:solidFill>
              <a:srgbClr val="000000"/>
            </a:solidFill>
            <a:prstDash val="solid"/>
            <a:miter/>
          </a:ln>
        </p:spPr>
      </p:cxnSp>
      <p:cxnSp>
        <p:nvCxnSpPr>
          <p:cNvPr id="13" name="Straight Connector 3">
            <a:extLst>
              <a:ext uri="{FF2B5EF4-FFF2-40B4-BE49-F238E27FC236}">
                <a16:creationId xmlns:a16="http://schemas.microsoft.com/office/drawing/2014/main" id="{4BE5AF67-59F6-B6F4-82B6-648848CDDF3C}"/>
              </a:ext>
            </a:extLst>
          </p:cNvPr>
          <p:cNvCxnSpPr/>
          <p:nvPr/>
        </p:nvCxnSpPr>
        <p:spPr>
          <a:xfrm>
            <a:off x="3676794" y="3376516"/>
            <a:ext cx="1513204" cy="0"/>
          </a:xfrm>
          <a:prstGeom prst="straightConnector1">
            <a:avLst/>
          </a:prstGeom>
          <a:noFill/>
          <a:ln w="6345" cap="flat">
            <a:solidFill>
              <a:srgbClr val="000000"/>
            </a:solidFill>
            <a:prstDash val="solid"/>
            <a:miter/>
          </a:ln>
        </p:spPr>
      </p:cxnSp>
      <p:cxnSp>
        <p:nvCxnSpPr>
          <p:cNvPr id="14" name="Straight Connector 7">
            <a:extLst>
              <a:ext uri="{FF2B5EF4-FFF2-40B4-BE49-F238E27FC236}">
                <a16:creationId xmlns:a16="http://schemas.microsoft.com/office/drawing/2014/main" id="{9422419F-8055-A828-D871-1E11909E0B2D}"/>
              </a:ext>
            </a:extLst>
          </p:cNvPr>
          <p:cNvCxnSpPr/>
          <p:nvPr/>
        </p:nvCxnSpPr>
        <p:spPr>
          <a:xfrm>
            <a:off x="3090325" y="2300752"/>
            <a:ext cx="1513213" cy="0"/>
          </a:xfrm>
          <a:prstGeom prst="straightConnector1">
            <a:avLst/>
          </a:prstGeom>
          <a:noFill/>
          <a:ln w="6345" cap="flat">
            <a:solidFill>
              <a:srgbClr val="000000"/>
            </a:solidFill>
            <a:prstDash val="solid"/>
            <a:miter/>
          </a:ln>
        </p:spPr>
      </p:cxnSp>
      <p:cxnSp>
        <p:nvCxnSpPr>
          <p:cNvPr id="15" name="Straight Connector 8">
            <a:extLst>
              <a:ext uri="{FF2B5EF4-FFF2-40B4-BE49-F238E27FC236}">
                <a16:creationId xmlns:a16="http://schemas.microsoft.com/office/drawing/2014/main" id="{A022DFA1-048A-B9DA-3B2B-9DB589B46DC0}"/>
              </a:ext>
            </a:extLst>
          </p:cNvPr>
          <p:cNvCxnSpPr/>
          <p:nvPr/>
        </p:nvCxnSpPr>
        <p:spPr>
          <a:xfrm>
            <a:off x="2503134" y="1224146"/>
            <a:ext cx="1513213" cy="0"/>
          </a:xfrm>
          <a:prstGeom prst="straightConnector1">
            <a:avLst/>
          </a:prstGeom>
          <a:noFill/>
          <a:ln w="6345" cap="flat">
            <a:solidFill>
              <a:srgbClr val="000000"/>
            </a:solidFill>
            <a:prstDash val="solid"/>
            <a:miter/>
          </a:ln>
        </p:spPr>
      </p:cxnSp>
      <p:sp>
        <p:nvSpPr>
          <p:cNvPr id="19" name="Rectangle 18">
            <a:extLst>
              <a:ext uri="{FF2B5EF4-FFF2-40B4-BE49-F238E27FC236}">
                <a16:creationId xmlns:a16="http://schemas.microsoft.com/office/drawing/2014/main" id="{BD497D64-7BC6-4CE2-E57B-20F90B46C1BC}"/>
              </a:ext>
            </a:extLst>
          </p:cNvPr>
          <p:cNvSpPr>
            <a:spLocks noChangeAspect="1"/>
          </p:cNvSpPr>
          <p:nvPr userDrawn="1"/>
        </p:nvSpPr>
        <p:spPr bwMode="ltGray">
          <a:xfrm rot="19099624">
            <a:off x="5428635" y="-365565"/>
            <a:ext cx="58744" cy="8108888"/>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3479298967"/>
      </p:ext>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779189" y="1323024"/>
            <a:ext cx="4485539" cy="451029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2" name="Rectangle 1"/>
          <p:cNvSpPr>
            <a:spLocks noChangeAspect="1"/>
          </p:cNvSpPr>
          <p:nvPr userDrawn="1"/>
        </p:nvSpPr>
        <p:spPr bwMode="ltGray">
          <a:xfrm rot="19099624">
            <a:off x="6705502" y="-628560"/>
            <a:ext cx="1214178" cy="8108888"/>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id="{9B5F1DF4-EF99-47F7-A79E-414A82FDD745}"/>
              </a:ext>
            </a:extLst>
          </p:cNvPr>
          <p:cNvSpPr>
            <a:spLocks noGrp="1"/>
          </p:cNvSpPr>
          <p:nvPr>
            <p:ph type="body" sz="quarter" idx="12" hasCustomPrompt="1"/>
          </p:nvPr>
        </p:nvSpPr>
        <p:spPr>
          <a:xfrm>
            <a:off x="8017164" y="1005748"/>
            <a:ext cx="3658777"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96297487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id="{979D4D3E-4052-4F61-A211-CECF7F95DEBD}"/>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6624696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Text Placeholder 5">
            <a:extLst>
              <a:ext uri="{FF2B5EF4-FFF2-40B4-BE49-F238E27FC236}">
                <a16:creationId xmlns:a16="http://schemas.microsoft.com/office/drawing/2014/main" id="{C9AF0567-7D45-4104-8507-070684D0101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206245092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8" name="Text Placeholder 5">
            <a:extLst>
              <a:ext uri="{FF2B5EF4-FFF2-40B4-BE49-F238E27FC236}">
                <a16:creationId xmlns:a16="http://schemas.microsoft.com/office/drawing/2014/main" id="{B9687177-F159-4B58-AEBB-87953CE3704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35524029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38529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78046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image" Target="../media/image2.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4.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3" Type="http://schemas.openxmlformats.org/officeDocument/2006/relationships/slideLayout" Target="../slideLayouts/slideLayout70.xml"/><Relationship Id="rId21" Type="http://schemas.openxmlformats.org/officeDocument/2006/relationships/theme" Target="../theme/theme5.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4" name="Gartner Logo"/>
          <p:cNvPicPr>
            <a:picLocks noChangeAspect="1"/>
          </p:cNvPicPr>
          <p:nvPr userDrawn="1"/>
        </p:nvPicPr>
        <p:blipFill>
          <a:blip r:embed="rId21"/>
          <a:srcRect/>
          <a:stretch/>
        </p:blipFill>
        <p:spPr>
          <a:xfrm>
            <a:off x="10028903" y="6030525"/>
            <a:ext cx="1704310" cy="879078"/>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a:solidFill>
                  <a:srgbClr val="6E7878"/>
                </a:solidFill>
              </a:rPr>
              <a:t>	© 2022 Ariqt International. All rights reserved. Version 8.2  Last updated 29 June 2019</a:t>
            </a:r>
          </a:p>
          <a:p>
            <a:pPr algn="l">
              <a:tabLst>
                <a:tab pos="228600" algn="l"/>
              </a:tabLst>
            </a:pPr>
            <a:r>
              <a:rPr lang="en-US" sz="700">
                <a:solidFill>
                  <a:srgbClr val="6E7878"/>
                </a:solidFill>
              </a:rPr>
              <a:t>	</a:t>
            </a:r>
            <a:r>
              <a:rPr lang="en-US" sz="700" b="1">
                <a:solidFill>
                  <a:srgbClr val="6E7878"/>
                </a:solidFill>
              </a:rPr>
              <a:t>INTERNAL — FOR INTERNAL USE ONLY</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C8715055-8345-8347-8008-CD9D51621ED9}" type="slidenum">
              <a:rPr lang="en-US" sz="1000" smtClean="0">
                <a:solidFill>
                  <a:schemeClr val="tx1"/>
                </a:solidFill>
              </a:rPr>
              <a:t>‹#›</a:t>
            </a:fld>
            <a:r>
              <a:rPr lang="en-US" sz="700">
                <a:solidFill>
                  <a:schemeClr val="tx1"/>
                </a:solidFill>
              </a:rPr>
              <a:t>	© 2022 Ariqt International. All rights reserved.</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915" r:id="rId8"/>
    <p:sldLayoutId id="2147483761" r:id="rId9"/>
    <p:sldLayoutId id="2147483762" r:id="rId10"/>
    <p:sldLayoutId id="2147483763" r:id="rId11"/>
    <p:sldLayoutId id="2147483764" r:id="rId12"/>
    <p:sldLayoutId id="2147483875" r:id="rId13"/>
    <p:sldLayoutId id="2147483789" r:id="rId14"/>
    <p:sldLayoutId id="2147483790" r:id="rId15"/>
    <p:sldLayoutId id="2147483791" r:id="rId16"/>
    <p:sldLayoutId id="2147483792" r:id="rId17"/>
    <p:sldLayoutId id="2147483793" r:id="rId18"/>
    <p:sldLayoutId id="2147483911" r:id="rId19"/>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02" userDrawn="1">
          <p15:clr>
            <a:srgbClr val="5ACBF0"/>
          </p15:clr>
        </p15:guide>
        <p15:guide id="14" pos="3752" userDrawn="1">
          <p15:clr>
            <a:srgbClr val="5ACBF0"/>
          </p15:clr>
        </p15:guide>
        <p15:guide id="15" pos="392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a:solidFill>
                  <a:srgbClr val="6E7878"/>
                </a:solidFill>
              </a:rPr>
              <a:t>	© 2022 Ariqt International. All rights reserved. Version 8.2  Last updated 29 June 2019</a:t>
            </a:r>
          </a:p>
          <a:p>
            <a:pPr algn="l">
              <a:tabLst>
                <a:tab pos="228600" algn="l"/>
              </a:tabLst>
            </a:pPr>
            <a:r>
              <a:rPr lang="en-US" sz="700">
                <a:solidFill>
                  <a:srgbClr val="6E7878"/>
                </a:solidFill>
              </a:rPr>
              <a:t>	</a:t>
            </a:r>
            <a:r>
              <a:rPr lang="en-US" sz="700" b="1">
                <a:solidFill>
                  <a:srgbClr val="6E7878"/>
                </a:solidFill>
              </a:rPr>
              <a:t>INTERNAL — FOR INTERNAL USE ONLY</a:t>
            </a:r>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a:solidFill>
                  <a:schemeClr val="tx1"/>
                </a:solidFill>
                <a:latin typeface="+mn-lt"/>
                <a:ea typeface="+mn-ea"/>
                <a:cs typeface="+mn-cs"/>
              </a:rPr>
              <a:t>	© 2022 Ariqt International. All rights reserved.</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pic>
        <p:nvPicPr>
          <p:cNvPr id="9" name="Gartner Logo">
            <a:extLst>
              <a:ext uri="{FF2B5EF4-FFF2-40B4-BE49-F238E27FC236}">
                <a16:creationId xmlns:a16="http://schemas.microsoft.com/office/drawing/2014/main" id="{1F47C0F8-D260-1B87-78E4-F2EF7EAE0883}"/>
              </a:ext>
            </a:extLst>
          </p:cNvPr>
          <p:cNvPicPr>
            <a:picLocks noChangeAspect="1"/>
          </p:cNvPicPr>
          <p:nvPr userDrawn="1"/>
        </p:nvPicPr>
        <p:blipFill>
          <a:blip r:embed="rId16"/>
          <a:srcRect/>
          <a:stretch/>
        </p:blipFill>
        <p:spPr>
          <a:xfrm>
            <a:off x="10028903" y="6030526"/>
            <a:ext cx="1704310" cy="879076"/>
          </a:xfrm>
          <a:prstGeom prst="rect">
            <a:avLst/>
          </a:prstGeom>
        </p:spPr>
      </p:pic>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1"/>
        </a:buClr>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3999" userDrawn="1">
          <p15:clr>
            <a:srgbClr val="5ACBF0"/>
          </p15:clr>
        </p15:guide>
        <p15:guide id="12" pos="3752">
          <p15:clr>
            <a:srgbClr val="5ACBF0"/>
          </p15:clr>
        </p15:guide>
        <p15:guide id="13" pos="3927">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a:solidFill>
                  <a:srgbClr val="6E7878"/>
                </a:solidFill>
              </a:rPr>
              <a:t>	© 2022 Ariqt International. All rights reserved. Version 8.2  Last updated 29 June 2019</a:t>
            </a:r>
          </a:p>
          <a:p>
            <a:pPr algn="l">
              <a:tabLst>
                <a:tab pos="228600" algn="l"/>
              </a:tabLst>
            </a:pPr>
            <a:r>
              <a:rPr lang="en-US" sz="700">
                <a:solidFill>
                  <a:srgbClr val="6E7878"/>
                </a:solidFill>
              </a:rPr>
              <a:t>	</a:t>
            </a:r>
            <a:r>
              <a:rPr lang="en-US" sz="700" b="1">
                <a:solidFill>
                  <a:srgbClr val="6E7878"/>
                </a:solidFill>
              </a:rPr>
              <a:t>INTERNAL — FOR INTERNAL USE ONLY</a:t>
            </a:r>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chemeClr val="tx1"/>
                </a:solidFill>
              </a:rPr>
              <a:t>	© 2022 Ariqt International. All rights reserved.</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pic>
        <p:nvPicPr>
          <p:cNvPr id="13" name="Gartner Logo">
            <a:extLst>
              <a:ext uri="{FF2B5EF4-FFF2-40B4-BE49-F238E27FC236}">
                <a16:creationId xmlns:a16="http://schemas.microsoft.com/office/drawing/2014/main" id="{B26822CE-27B1-D2AE-3E43-EF535270CEE2}"/>
              </a:ext>
            </a:extLst>
          </p:cNvPr>
          <p:cNvPicPr>
            <a:picLocks noChangeAspect="1"/>
          </p:cNvPicPr>
          <p:nvPr userDrawn="1"/>
        </p:nvPicPr>
        <p:blipFill>
          <a:blip r:embed="rId20"/>
          <a:srcRect/>
          <a:stretch/>
        </p:blipFill>
        <p:spPr>
          <a:xfrm>
            <a:off x="10028903" y="6030525"/>
            <a:ext cx="1704310" cy="879078"/>
          </a:xfrm>
          <a:prstGeom prst="rect">
            <a:avLst/>
          </a:prstGeom>
        </p:spPr>
      </p:pic>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912" r:id="rId13"/>
    <p:sldLayoutId id="2147483916" r:id="rId14"/>
    <p:sldLayoutId id="2147483850" r:id="rId15"/>
    <p:sldLayoutId id="2147483851" r:id="rId16"/>
    <p:sldLayoutId id="2147483852" r:id="rId17"/>
    <p:sldLayoutId id="2147483853" r:id="rId18"/>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a:solidFill>
                  <a:srgbClr val="6E7878"/>
                </a:solidFill>
              </a:rPr>
              <a:t>	© 2022 Ariqt International. All rights reserved. Version 8.2  Last updated 29 June 2019</a:t>
            </a:r>
          </a:p>
          <a:p>
            <a:pPr algn="l">
              <a:tabLst>
                <a:tab pos="228600" algn="l"/>
              </a:tabLst>
            </a:pPr>
            <a:r>
              <a:rPr lang="en-US" sz="700">
                <a:solidFill>
                  <a:srgbClr val="6E7878"/>
                </a:solidFill>
              </a:rPr>
              <a:t>	</a:t>
            </a:r>
            <a:r>
              <a:rPr lang="en-US" sz="700" b="1">
                <a:solidFill>
                  <a:srgbClr val="6E7878"/>
                </a:solidFill>
              </a:rPr>
              <a:t>INTERNAL — FOR INTERNAL USE ONLY</a:t>
            </a:r>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chemeClr val="tx1"/>
                </a:solidFill>
              </a:rPr>
              <a:t>	© 2022 Ariqt International. All rights reserved.</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pic>
        <p:nvPicPr>
          <p:cNvPr id="13" name="Gartner Logo">
            <a:extLst>
              <a:ext uri="{FF2B5EF4-FFF2-40B4-BE49-F238E27FC236}">
                <a16:creationId xmlns:a16="http://schemas.microsoft.com/office/drawing/2014/main" id="{C6BB9C27-5E2E-967F-5B35-A95AAE404F60}"/>
              </a:ext>
            </a:extLst>
          </p:cNvPr>
          <p:cNvPicPr>
            <a:picLocks noChangeAspect="1"/>
          </p:cNvPicPr>
          <p:nvPr userDrawn="1"/>
        </p:nvPicPr>
        <p:blipFill>
          <a:blip r:embed="rId18"/>
          <a:srcRect/>
          <a:stretch/>
        </p:blipFill>
        <p:spPr>
          <a:xfrm>
            <a:off x="10028903" y="6030526"/>
            <a:ext cx="1704310" cy="879076"/>
          </a:xfrm>
          <a:prstGeom prst="rect">
            <a:avLst/>
          </a:prstGeom>
        </p:spPr>
      </p:pic>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a:solidFill>
                  <a:srgbClr val="6E7878"/>
                </a:solidFill>
              </a:rPr>
              <a:t>	© 2022 Ariqt International. All rights reserved. Version 8.2  Last updated 29 June 2019</a:t>
            </a:r>
          </a:p>
          <a:p>
            <a:pPr algn="l">
              <a:tabLst>
                <a:tab pos="228600" algn="l"/>
              </a:tabLst>
            </a:pPr>
            <a:r>
              <a:rPr lang="en-US" sz="700">
                <a:solidFill>
                  <a:srgbClr val="6E7878"/>
                </a:solidFill>
              </a:rPr>
              <a:t>	</a:t>
            </a:r>
            <a:r>
              <a:rPr lang="en-US" sz="700" b="1">
                <a:solidFill>
                  <a:srgbClr val="6E7878"/>
                </a:solidFill>
              </a:rPr>
              <a:t>INTERNAL — FOR INTERNAL USE ONLY</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C8715055-8345-8347-8008-CD9D51621ED9}" type="slidenum">
              <a:rPr lang="en-US" sz="1000" smtClean="0">
                <a:solidFill>
                  <a:schemeClr val="tx1"/>
                </a:solidFill>
              </a:rPr>
              <a:t>‹#›</a:t>
            </a:fld>
            <a:r>
              <a:rPr lang="en-US" sz="700">
                <a:solidFill>
                  <a:schemeClr val="tx1"/>
                </a:solidFill>
              </a:rPr>
              <a:t>	© 2022, Ariqt International. All rights reserved.</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INTERNAL or RESTRICTED</a:t>
            </a:r>
          </a:p>
        </p:txBody>
      </p:sp>
      <p:pic>
        <p:nvPicPr>
          <p:cNvPr id="11" name="Gartner Logo">
            <a:extLst>
              <a:ext uri="{FF2B5EF4-FFF2-40B4-BE49-F238E27FC236}">
                <a16:creationId xmlns:a16="http://schemas.microsoft.com/office/drawing/2014/main" id="{2A33023B-2857-4B63-3017-E738E7B6A451}"/>
              </a:ext>
            </a:extLst>
          </p:cNvPr>
          <p:cNvPicPr>
            <a:picLocks noChangeAspect="1"/>
          </p:cNvPicPr>
          <p:nvPr userDrawn="1"/>
        </p:nvPicPr>
        <p:blipFill>
          <a:blip r:embed="rId22"/>
          <a:srcRect/>
          <a:stretch/>
        </p:blipFill>
        <p:spPr>
          <a:xfrm>
            <a:off x="10028903" y="6030525"/>
            <a:ext cx="1704310" cy="879078"/>
          </a:xfrm>
          <a:prstGeom prst="rect">
            <a:avLst/>
          </a:prstGeom>
        </p:spPr>
      </p:pic>
    </p:spTree>
    <p:extLst>
      <p:ext uri="{BB962C8B-B14F-4D97-AF65-F5344CB8AC3E}">
        <p14:creationId xmlns:p14="http://schemas.microsoft.com/office/powerpoint/2010/main" val="3803730108"/>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14" r:id="rId15"/>
    <p:sldLayoutId id="2147483913" r:id="rId16"/>
    <p:sldLayoutId id="2147483906" r:id="rId17"/>
    <p:sldLayoutId id="2147483907" r:id="rId18"/>
    <p:sldLayoutId id="2147483908" r:id="rId19"/>
    <p:sldLayoutId id="2147483909" r:id="rId20"/>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C42AB4-F581-4D6F-A5AE-C259187F152C}"/>
              </a:ext>
            </a:extLst>
          </p:cNvPr>
          <p:cNvSpPr/>
          <p:nvPr/>
        </p:nvSpPr>
        <p:spPr>
          <a:xfrm>
            <a:off x="2272683" y="2571065"/>
            <a:ext cx="7075503" cy="10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dirty="0">
                <a:solidFill>
                  <a:srgbClr val="002856"/>
                </a:solidFill>
              </a:rPr>
              <a:t>Three-Tier Architecture</a:t>
            </a:r>
          </a:p>
        </p:txBody>
      </p:sp>
      <p:pic>
        <p:nvPicPr>
          <p:cNvPr id="7" name="Picture 6">
            <a:extLst>
              <a:ext uri="{FF2B5EF4-FFF2-40B4-BE49-F238E27FC236}">
                <a16:creationId xmlns:a16="http://schemas.microsoft.com/office/drawing/2014/main" id="{29317A28-3902-C3CA-EFE6-E9B76EEB09C0}"/>
              </a:ext>
            </a:extLst>
          </p:cNvPr>
          <p:cNvPicPr>
            <a:picLocks noChangeAspect="1"/>
          </p:cNvPicPr>
          <p:nvPr/>
        </p:nvPicPr>
        <p:blipFill>
          <a:blip r:embed="rId3"/>
          <a:stretch>
            <a:fillRect/>
          </a:stretch>
        </p:blipFill>
        <p:spPr>
          <a:xfrm flipH="1">
            <a:off x="9795864" y="628145"/>
            <a:ext cx="1129826" cy="1129826"/>
          </a:xfrm>
          <a:prstGeom prst="rect">
            <a:avLst/>
          </a:prstGeom>
        </p:spPr>
      </p:pic>
      <p:sp>
        <p:nvSpPr>
          <p:cNvPr id="5" name="TextBox 4">
            <a:extLst>
              <a:ext uri="{FF2B5EF4-FFF2-40B4-BE49-F238E27FC236}">
                <a16:creationId xmlns:a16="http://schemas.microsoft.com/office/drawing/2014/main" id="{7CEF7941-88AA-9CFC-CA37-3EE2762ADD01}"/>
              </a:ext>
            </a:extLst>
          </p:cNvPr>
          <p:cNvSpPr txBox="1"/>
          <p:nvPr/>
        </p:nvSpPr>
        <p:spPr>
          <a:xfrm>
            <a:off x="3689353" y="816429"/>
            <a:ext cx="184730" cy="369332"/>
          </a:xfrm>
          <a:prstGeom prst="rect">
            <a:avLst/>
          </a:prstGeom>
          <a:noFill/>
        </p:spPr>
        <p:txBody>
          <a:bodyPr wrap="none" lIns="91440" tIns="45720" rIns="91440" bIns="45720" rtlCol="0" anchor="t">
            <a:spAutoFit/>
          </a:bodyPr>
          <a:lstStyle/>
          <a:p>
            <a:pPr algn="ctr"/>
            <a:endParaRPr lang="en-IN" b="1" dirty="0">
              <a:solidFill>
                <a:schemeClr val="accent1">
                  <a:lumMod val="90000"/>
                  <a:lumOff val="10000"/>
                </a:schemeClr>
              </a:solidFill>
              <a:cs typeface="Arial"/>
            </a:endParaRPr>
          </a:p>
        </p:txBody>
      </p:sp>
    </p:spTree>
    <p:extLst>
      <p:ext uri="{BB962C8B-B14F-4D97-AF65-F5344CB8AC3E}">
        <p14:creationId xmlns:p14="http://schemas.microsoft.com/office/powerpoint/2010/main" val="300614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6944-CEB9-8FBB-5DBF-8456A4F122C1}"/>
              </a:ext>
            </a:extLst>
          </p:cNvPr>
          <p:cNvSpPr>
            <a:spLocks noGrp="1"/>
          </p:cNvSpPr>
          <p:nvPr>
            <p:ph type="title"/>
          </p:nvPr>
        </p:nvSpPr>
        <p:spPr/>
        <p:txBody>
          <a:bodyPr/>
          <a:lstStyle/>
          <a:p>
            <a:r>
              <a:rPr lang="en-US" dirty="0"/>
              <a:t>Advantages of 3-Tier Architecture</a:t>
            </a:r>
          </a:p>
          <a:p>
            <a:endParaRPr lang="en-US" dirty="0"/>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FAA7199D-E7A5-E00B-CD75-A1BB066B04AF}"/>
              </a:ext>
            </a:extLst>
          </p:cNvPr>
          <p:cNvSpPr>
            <a:spLocks noGrp="1"/>
          </p:cNvSpPr>
          <p:nvPr>
            <p:ph sz="quarter" idx="10"/>
          </p:nvPr>
        </p:nvSpPr>
        <p:spPr/>
        <p:txBody>
          <a:bodyPr vert="horz" lIns="0" tIns="0" rIns="0" bIns="0" rtlCol="0" anchor="t">
            <a:noAutofit/>
          </a:bodyPr>
          <a:lstStyle/>
          <a:p>
            <a:pPr>
              <a:lnSpc>
                <a:spcPct val="200000"/>
              </a:lnSpc>
            </a:pPr>
            <a:r>
              <a:rPr lang="en-US" dirty="0">
                <a:ea typeface="+mn-lt"/>
                <a:cs typeface="+mn-lt"/>
              </a:rPr>
              <a:t>In This Model, Each tier is independent so we can set the different developers on each tier for the fast development of applications</a:t>
            </a:r>
            <a:endParaRPr lang="en-US" dirty="0"/>
          </a:p>
          <a:p>
            <a:pPr>
              <a:lnSpc>
                <a:spcPct val="200000"/>
              </a:lnSpc>
            </a:pPr>
            <a:r>
              <a:rPr lang="en-US" dirty="0">
                <a:ea typeface="+mn-lt"/>
                <a:cs typeface="+mn-lt"/>
              </a:rPr>
              <a:t>Database security can be provided at BAL Layer</a:t>
            </a:r>
          </a:p>
          <a:p>
            <a:pPr>
              <a:lnSpc>
                <a:spcPct val="200000"/>
              </a:lnSpc>
            </a:pPr>
            <a:r>
              <a:rPr lang="en-US" dirty="0">
                <a:ea typeface="+mn-lt"/>
                <a:cs typeface="+mn-lt"/>
              </a:rPr>
              <a:t>Easy to Appy for Object-oriented Concepts</a:t>
            </a:r>
          </a:p>
          <a:p>
            <a:pPr>
              <a:lnSpc>
                <a:spcPct val="200000"/>
              </a:lnSpc>
            </a:pPr>
            <a:r>
              <a:rPr lang="en-US" dirty="0">
                <a:ea typeface="+mn-lt"/>
                <a:cs typeface="+mn-lt"/>
              </a:rPr>
              <a:t>Migration to the new environment is fast.</a:t>
            </a:r>
          </a:p>
          <a:p>
            <a:pPr>
              <a:lnSpc>
                <a:spcPct val="200000"/>
              </a:lnSpc>
            </a:pPr>
            <a:endParaRPr lang="en-US" dirty="0">
              <a:ea typeface="+mn-lt"/>
              <a:cs typeface="+mn-lt"/>
            </a:endParaRPr>
          </a:p>
          <a:p>
            <a:pPr>
              <a:lnSpc>
                <a:spcPct val="200000"/>
              </a:lnSpc>
            </a:pPr>
            <a:endParaRPr lang="en-US" dirty="0">
              <a:ea typeface="+mn-lt"/>
              <a:cs typeface="+mn-lt"/>
            </a:endParaRPr>
          </a:p>
        </p:txBody>
      </p:sp>
    </p:spTree>
    <p:extLst>
      <p:ext uri="{BB962C8B-B14F-4D97-AF65-F5344CB8AC3E}">
        <p14:creationId xmlns:p14="http://schemas.microsoft.com/office/powerpoint/2010/main" val="256156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6944-CEB9-8FBB-5DBF-8456A4F122C1}"/>
              </a:ext>
            </a:extLst>
          </p:cNvPr>
          <p:cNvSpPr>
            <a:spLocks noGrp="1"/>
          </p:cNvSpPr>
          <p:nvPr>
            <p:ph type="title"/>
          </p:nvPr>
        </p:nvSpPr>
        <p:spPr/>
        <p:txBody>
          <a:bodyPr/>
          <a:lstStyle/>
          <a:p>
            <a:r>
              <a:rPr lang="en-US" dirty="0"/>
              <a:t>Dis-Advantages of 3-Tier Architecture</a:t>
            </a:r>
          </a:p>
          <a:p>
            <a:endParaRPr lang="en-US" dirty="0"/>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FAA7199D-E7A5-E00B-CD75-A1BB066B04AF}"/>
              </a:ext>
            </a:extLst>
          </p:cNvPr>
          <p:cNvSpPr>
            <a:spLocks noGrp="1"/>
          </p:cNvSpPr>
          <p:nvPr>
            <p:ph sz="quarter" idx="10"/>
          </p:nvPr>
        </p:nvSpPr>
        <p:spPr/>
        <p:txBody>
          <a:bodyPr vert="horz" lIns="0" tIns="0" rIns="0" bIns="0" rtlCol="0" anchor="t">
            <a:noAutofit/>
          </a:bodyPr>
          <a:lstStyle/>
          <a:p>
            <a:pPr>
              <a:lnSpc>
                <a:spcPct val="250000"/>
              </a:lnSpc>
            </a:pPr>
            <a:r>
              <a:rPr lang="en-US" dirty="0">
                <a:ea typeface="+mn-lt"/>
                <a:cs typeface="+mn-lt"/>
              </a:rPr>
              <a:t>It takes a lot of time to build the small part of the application</a:t>
            </a:r>
          </a:p>
          <a:p>
            <a:pPr>
              <a:lnSpc>
                <a:spcPct val="250000"/>
              </a:lnSpc>
            </a:pPr>
            <a:r>
              <a:rPr lang="en-US" dirty="0">
                <a:ea typeface="+mn-lt"/>
                <a:cs typeface="+mn-lt"/>
              </a:rPr>
              <a:t>Need Good understanding of Object-Oriented programming</a:t>
            </a:r>
            <a:endParaRPr lang="en-US" dirty="0">
              <a:cs typeface="Arial"/>
            </a:endParaRPr>
          </a:p>
          <a:p>
            <a:pPr>
              <a:lnSpc>
                <a:spcPct val="250000"/>
              </a:lnSpc>
            </a:pPr>
            <a:endParaRPr lang="en-US" dirty="0">
              <a:ea typeface="+mn-lt"/>
              <a:cs typeface="+mn-lt"/>
            </a:endParaRPr>
          </a:p>
          <a:p>
            <a:pPr>
              <a:lnSpc>
                <a:spcPct val="200000"/>
              </a:lnSpc>
            </a:pPr>
            <a:endParaRPr lang="en-US" dirty="0">
              <a:ea typeface="+mn-lt"/>
              <a:cs typeface="+mn-lt"/>
            </a:endParaRPr>
          </a:p>
          <a:p>
            <a:pPr>
              <a:lnSpc>
                <a:spcPct val="200000"/>
              </a:lnSpc>
            </a:pPr>
            <a:endParaRPr lang="en-US" dirty="0">
              <a:ea typeface="+mn-lt"/>
              <a:cs typeface="+mn-lt"/>
            </a:endParaRPr>
          </a:p>
        </p:txBody>
      </p:sp>
    </p:spTree>
    <p:extLst>
      <p:ext uri="{BB962C8B-B14F-4D97-AF65-F5344CB8AC3E}">
        <p14:creationId xmlns:p14="http://schemas.microsoft.com/office/powerpoint/2010/main" val="395109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59583D-AFEF-F76C-A0F2-59DDD77FD733}"/>
              </a:ext>
            </a:extLst>
          </p:cNvPr>
          <p:cNvSpPr txBox="1"/>
          <p:nvPr/>
        </p:nvSpPr>
        <p:spPr>
          <a:xfrm>
            <a:off x="2166861" y="1687986"/>
            <a:ext cx="4545024" cy="1994392"/>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nSpc>
                <a:spcPct val="90000"/>
              </a:lnSpc>
              <a:spcBef>
                <a:spcPct val="0"/>
              </a:spcBef>
              <a:spcAft>
                <a:spcPts val="1200"/>
              </a:spcAft>
            </a:pPr>
            <a:r>
              <a:rPr lang="en-US" sz="3600" kern="1200" dirty="0">
                <a:solidFill>
                  <a:schemeClr val="tx2"/>
                </a:solidFill>
                <a:latin typeface="+mj-lt"/>
                <a:ea typeface="+mj-ea"/>
                <a:cs typeface="+mj-cs"/>
              </a:rPr>
              <a:t>Any Questions</a:t>
            </a:r>
            <a:r>
              <a:rPr lang="en-US" sz="3600" dirty="0">
                <a:solidFill>
                  <a:schemeClr val="tx2"/>
                </a:solidFill>
                <a:latin typeface="+mj-lt"/>
                <a:ea typeface="+mj-ea"/>
                <a:cs typeface="+mj-cs"/>
              </a:rPr>
              <a:t> ?</a:t>
            </a:r>
            <a:endParaRPr lang="en-US" sz="3600" kern="1200" dirty="0">
              <a:solidFill>
                <a:schemeClr val="tx2"/>
              </a:solidFill>
              <a:latin typeface="+mj-lt"/>
              <a:ea typeface="+mj-ea"/>
              <a:cs typeface="+mj-cs"/>
            </a:endParaRPr>
          </a:p>
        </p:txBody>
      </p:sp>
    </p:spTree>
    <p:extLst>
      <p:ext uri="{BB962C8B-B14F-4D97-AF65-F5344CB8AC3E}">
        <p14:creationId xmlns:p14="http://schemas.microsoft.com/office/powerpoint/2010/main" val="128387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96EA-20AE-CF09-20B9-565093DBDE34}"/>
              </a:ext>
            </a:extLst>
          </p:cNvPr>
          <p:cNvSpPr>
            <a:spLocks noGrp="1"/>
          </p:cNvSpPr>
          <p:nvPr>
            <p:ph type="title"/>
          </p:nvPr>
        </p:nvSpPr>
        <p:spPr>
          <a:xfrm>
            <a:off x="2057400" y="1527048"/>
            <a:ext cx="4910328" cy="2935224"/>
          </a:xfrm>
        </p:spPr>
        <p:txBody>
          <a:bodyPr wrap="square" anchor="ctr">
            <a:normAutofit/>
          </a:bodyPr>
          <a:lstStyle/>
          <a:p>
            <a:r>
              <a:rPr lang="en-US" dirty="0"/>
              <a:t>Thank You</a:t>
            </a:r>
          </a:p>
        </p:txBody>
      </p:sp>
    </p:spTree>
    <p:extLst>
      <p:ext uri="{BB962C8B-B14F-4D97-AF65-F5344CB8AC3E}">
        <p14:creationId xmlns:p14="http://schemas.microsoft.com/office/powerpoint/2010/main" val="72998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64BAAF12-39DF-D997-A8E0-C4A7E74F8D55}"/>
              </a:ext>
            </a:extLst>
          </p:cNvPr>
          <p:cNvPicPr>
            <a:picLocks noChangeAspect="1"/>
          </p:cNvPicPr>
          <p:nvPr/>
        </p:nvPicPr>
        <p:blipFill>
          <a:blip r:embed="rId2"/>
          <a:stretch>
            <a:fillRect/>
          </a:stretch>
        </p:blipFill>
        <p:spPr>
          <a:xfrm>
            <a:off x="1595583" y="599196"/>
            <a:ext cx="9000834" cy="5370970"/>
          </a:xfrm>
          <a:prstGeom prst="rect">
            <a:avLst/>
          </a:prstGeom>
        </p:spPr>
      </p:pic>
    </p:spTree>
    <p:extLst>
      <p:ext uri="{BB962C8B-B14F-4D97-AF65-F5344CB8AC3E}">
        <p14:creationId xmlns:p14="http://schemas.microsoft.com/office/powerpoint/2010/main" val="166719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6944-CEB9-8FBB-5DBF-8456A4F122C1}"/>
              </a:ext>
            </a:extLst>
          </p:cNvPr>
          <p:cNvSpPr>
            <a:spLocks noGrp="1"/>
          </p:cNvSpPr>
          <p:nvPr>
            <p:ph type="title"/>
          </p:nvPr>
        </p:nvSpPr>
        <p:spPr>
          <a:xfrm>
            <a:off x="533400" y="452438"/>
            <a:ext cx="11276013" cy="443198"/>
          </a:xfrm>
        </p:spPr>
        <p:txBody>
          <a:bodyPr/>
          <a:lstStyle/>
          <a:p>
            <a:pPr algn="just"/>
            <a:r>
              <a:rPr lang="en-US" dirty="0"/>
              <a:t>Why do we use 3 tier application</a:t>
            </a:r>
          </a:p>
          <a:p>
            <a:endParaRPr lang="en-US" dirty="0"/>
          </a:p>
          <a:p>
            <a:endParaRPr lang="en-US" dirty="0"/>
          </a:p>
        </p:txBody>
      </p:sp>
      <p:sp>
        <p:nvSpPr>
          <p:cNvPr id="3" name="Content Placeholder 2">
            <a:extLst>
              <a:ext uri="{FF2B5EF4-FFF2-40B4-BE49-F238E27FC236}">
                <a16:creationId xmlns:a16="http://schemas.microsoft.com/office/drawing/2014/main" id="{FAA7199D-E7A5-E00B-CD75-A1BB066B04AF}"/>
              </a:ext>
            </a:extLst>
          </p:cNvPr>
          <p:cNvSpPr>
            <a:spLocks noGrp="1"/>
          </p:cNvSpPr>
          <p:nvPr>
            <p:ph sz="quarter" idx="10"/>
          </p:nvPr>
        </p:nvSpPr>
        <p:spPr/>
        <p:txBody>
          <a:bodyPr vert="horz" lIns="0" tIns="0" rIns="0" bIns="0" rtlCol="0" anchor="t">
            <a:noAutofit/>
          </a:bodyPr>
          <a:lstStyle/>
          <a:p>
            <a:pPr>
              <a:lnSpc>
                <a:spcPct val="200000"/>
              </a:lnSpc>
            </a:pPr>
            <a:r>
              <a:rPr lang="en-US" dirty="0">
                <a:ea typeface="+mn-lt"/>
                <a:cs typeface="+mn-lt"/>
              </a:rPr>
              <a:t>We use a three-tier structure to control large projects. For instance, let us say you wrote 2000 entity codes and coded all the code in a single layer. Say you want to interchange between home windows software and cellular or web applications, and you must rewrite the code for all 2000 entities.</a:t>
            </a:r>
          </a:p>
          <a:p>
            <a:pPr>
              <a:lnSpc>
                <a:spcPct val="200000"/>
              </a:lnSpc>
            </a:pPr>
            <a:endParaRPr lang="en-US" dirty="0">
              <a:cs typeface="Arial"/>
            </a:endParaRPr>
          </a:p>
        </p:txBody>
      </p:sp>
    </p:spTree>
    <p:extLst>
      <p:ext uri="{BB962C8B-B14F-4D97-AF65-F5344CB8AC3E}">
        <p14:creationId xmlns:p14="http://schemas.microsoft.com/office/powerpoint/2010/main" val="56747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6944-CEB9-8FBB-5DBF-8456A4F122C1}"/>
              </a:ext>
            </a:extLst>
          </p:cNvPr>
          <p:cNvSpPr>
            <a:spLocks noGrp="1"/>
          </p:cNvSpPr>
          <p:nvPr>
            <p:ph type="title"/>
          </p:nvPr>
        </p:nvSpPr>
        <p:spPr>
          <a:xfrm>
            <a:off x="533400" y="452438"/>
            <a:ext cx="11276013" cy="443198"/>
          </a:xfrm>
        </p:spPr>
        <p:txBody>
          <a:bodyPr/>
          <a:lstStyle/>
          <a:p>
            <a:pPr algn="just"/>
            <a:r>
              <a:rPr lang="en-US" dirty="0"/>
              <a:t>Why do we use 3 tier application</a:t>
            </a:r>
          </a:p>
          <a:p>
            <a:endParaRPr lang="en-US" dirty="0"/>
          </a:p>
          <a:p>
            <a:endParaRPr lang="en-US" dirty="0"/>
          </a:p>
        </p:txBody>
      </p:sp>
      <p:sp>
        <p:nvSpPr>
          <p:cNvPr id="3" name="Content Placeholder 2">
            <a:extLst>
              <a:ext uri="{FF2B5EF4-FFF2-40B4-BE49-F238E27FC236}">
                <a16:creationId xmlns:a16="http://schemas.microsoft.com/office/drawing/2014/main" id="{FAA7199D-E7A5-E00B-CD75-A1BB066B04AF}"/>
              </a:ext>
            </a:extLst>
          </p:cNvPr>
          <p:cNvSpPr>
            <a:spLocks noGrp="1"/>
          </p:cNvSpPr>
          <p:nvPr>
            <p:ph sz="quarter" idx="10"/>
          </p:nvPr>
        </p:nvSpPr>
        <p:spPr>
          <a:xfrm>
            <a:off x="390525" y="993775"/>
            <a:ext cx="11342688" cy="4994273"/>
          </a:xfrm>
        </p:spPr>
        <p:txBody>
          <a:bodyPr vert="horz" lIns="0" tIns="0" rIns="0" bIns="0" rtlCol="0" anchor="t">
            <a:noAutofit/>
          </a:bodyPr>
          <a:lstStyle/>
          <a:p>
            <a:pPr marL="0" indent="0">
              <a:lnSpc>
                <a:spcPct val="200000"/>
              </a:lnSpc>
              <a:buNone/>
            </a:pPr>
            <a:r>
              <a:rPr lang="en-US" dirty="0">
                <a:ea typeface="+mn-lt"/>
                <a:cs typeface="+mn-lt"/>
              </a:rPr>
              <a:t> we use 3-tier architecture because of these points</a:t>
            </a:r>
            <a:endParaRPr lang="en-US" dirty="0">
              <a:cs typeface="Arial"/>
            </a:endParaRPr>
          </a:p>
          <a:p>
            <a:pPr>
              <a:lnSpc>
                <a:spcPct val="200000"/>
              </a:lnSpc>
            </a:pPr>
            <a:r>
              <a:rPr lang="en-US" b="1" dirty="0">
                <a:ea typeface="+mn-lt"/>
                <a:cs typeface="+mn-lt"/>
              </a:rPr>
              <a:t>Accelerated development</a:t>
            </a:r>
            <a:endParaRPr lang="en-US" dirty="0">
              <a:ea typeface="+mn-lt"/>
              <a:cs typeface="+mn-lt"/>
            </a:endParaRPr>
          </a:p>
          <a:p>
            <a:pPr>
              <a:lnSpc>
                <a:spcPct val="200000"/>
              </a:lnSpc>
            </a:pPr>
            <a:r>
              <a:rPr lang="en-US" b="1" dirty="0">
                <a:ea typeface="+mn-lt"/>
                <a:cs typeface="+mn-lt"/>
              </a:rPr>
              <a:t>Improved scalability</a:t>
            </a:r>
            <a:endParaRPr lang="en-US" dirty="0">
              <a:ea typeface="+mn-lt"/>
              <a:cs typeface="+mn-lt"/>
            </a:endParaRPr>
          </a:p>
          <a:p>
            <a:pPr>
              <a:lnSpc>
                <a:spcPct val="200000"/>
              </a:lnSpc>
            </a:pPr>
            <a:r>
              <a:rPr lang="en-US" b="1" dirty="0">
                <a:ea typeface="+mn-lt"/>
                <a:cs typeface="+mn-lt"/>
              </a:rPr>
              <a:t>Improved Reliability</a:t>
            </a:r>
            <a:endParaRPr lang="en-US" dirty="0">
              <a:ea typeface="+mn-lt"/>
              <a:cs typeface="+mn-lt"/>
            </a:endParaRPr>
          </a:p>
          <a:p>
            <a:pPr>
              <a:lnSpc>
                <a:spcPct val="200000"/>
              </a:lnSpc>
            </a:pPr>
            <a:r>
              <a:rPr lang="en-US" b="1" dirty="0">
                <a:ea typeface="+mn-lt"/>
                <a:cs typeface="+mn-lt"/>
              </a:rPr>
              <a:t>Enhanced Security</a:t>
            </a:r>
            <a:endParaRPr lang="en-US">
              <a:cs typeface="Arial"/>
            </a:endParaRPr>
          </a:p>
          <a:p>
            <a:pPr>
              <a:lnSpc>
                <a:spcPct val="200000"/>
              </a:lnSpc>
            </a:pPr>
            <a:endParaRPr lang="en-US" dirty="0">
              <a:cs typeface="Arial"/>
            </a:endParaRPr>
          </a:p>
        </p:txBody>
      </p:sp>
    </p:spTree>
    <p:extLst>
      <p:ext uri="{BB962C8B-B14F-4D97-AF65-F5344CB8AC3E}">
        <p14:creationId xmlns:p14="http://schemas.microsoft.com/office/powerpoint/2010/main" val="332518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1211-C04B-1513-6C56-28991925F439}"/>
              </a:ext>
            </a:extLst>
          </p:cNvPr>
          <p:cNvSpPr>
            <a:spLocks noGrp="1"/>
          </p:cNvSpPr>
          <p:nvPr>
            <p:ph type="title"/>
          </p:nvPr>
        </p:nvSpPr>
        <p:spPr/>
        <p:txBody>
          <a:bodyPr/>
          <a:lstStyle/>
          <a:p>
            <a:pPr algn="just"/>
            <a:r>
              <a:rPr lang="en-US" dirty="0"/>
              <a:t>3-tier architecture structure</a:t>
            </a:r>
          </a:p>
          <a:p>
            <a:endParaRPr lang="en-US" dirty="0"/>
          </a:p>
        </p:txBody>
      </p:sp>
      <p:pic>
        <p:nvPicPr>
          <p:cNvPr id="3" name="Picture 3" descr="Diagram&#10;&#10;Description automatically generated">
            <a:extLst>
              <a:ext uri="{FF2B5EF4-FFF2-40B4-BE49-F238E27FC236}">
                <a16:creationId xmlns:a16="http://schemas.microsoft.com/office/drawing/2014/main" id="{DD926C7A-BC16-950B-2DE0-620AFFBAD730}"/>
              </a:ext>
            </a:extLst>
          </p:cNvPr>
          <p:cNvPicPr>
            <a:picLocks noChangeAspect="1"/>
          </p:cNvPicPr>
          <p:nvPr/>
        </p:nvPicPr>
        <p:blipFill>
          <a:blip r:embed="rId2"/>
          <a:stretch>
            <a:fillRect/>
          </a:stretch>
        </p:blipFill>
        <p:spPr>
          <a:xfrm>
            <a:off x="868219" y="1401848"/>
            <a:ext cx="9185561" cy="4700849"/>
          </a:xfrm>
          <a:prstGeom prst="rect">
            <a:avLst/>
          </a:prstGeom>
        </p:spPr>
      </p:pic>
    </p:spTree>
    <p:extLst>
      <p:ext uri="{BB962C8B-B14F-4D97-AF65-F5344CB8AC3E}">
        <p14:creationId xmlns:p14="http://schemas.microsoft.com/office/powerpoint/2010/main" val="210899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6944-CEB9-8FBB-5DBF-8456A4F122C1}"/>
              </a:ext>
            </a:extLst>
          </p:cNvPr>
          <p:cNvSpPr>
            <a:spLocks noGrp="1"/>
          </p:cNvSpPr>
          <p:nvPr>
            <p:ph type="title"/>
          </p:nvPr>
        </p:nvSpPr>
        <p:spPr/>
        <p:txBody>
          <a:bodyPr/>
          <a:lstStyle/>
          <a:p>
            <a:r>
              <a:rPr lang="en-US" dirty="0"/>
              <a:t>Presentation Layer (PL)</a:t>
            </a:r>
          </a:p>
          <a:p>
            <a:endParaRPr lang="en-US" dirty="0"/>
          </a:p>
        </p:txBody>
      </p:sp>
      <p:sp>
        <p:nvSpPr>
          <p:cNvPr id="3" name="Content Placeholder 2">
            <a:extLst>
              <a:ext uri="{FF2B5EF4-FFF2-40B4-BE49-F238E27FC236}">
                <a16:creationId xmlns:a16="http://schemas.microsoft.com/office/drawing/2014/main" id="{FAA7199D-E7A5-E00B-CD75-A1BB066B04AF}"/>
              </a:ext>
            </a:extLst>
          </p:cNvPr>
          <p:cNvSpPr>
            <a:spLocks noGrp="1"/>
          </p:cNvSpPr>
          <p:nvPr>
            <p:ph sz="quarter" idx="10"/>
          </p:nvPr>
        </p:nvSpPr>
        <p:spPr/>
        <p:txBody>
          <a:bodyPr vert="horz" lIns="0" tIns="0" rIns="0" bIns="0" rtlCol="0" anchor="t">
            <a:noAutofit/>
          </a:bodyPr>
          <a:lstStyle/>
          <a:p>
            <a:pPr>
              <a:lnSpc>
                <a:spcPct val="200000"/>
              </a:lnSpc>
            </a:pPr>
            <a:r>
              <a:rPr lang="en-US" dirty="0">
                <a:ea typeface="+mn-lt"/>
                <a:cs typeface="+mn-lt"/>
              </a:rPr>
              <a:t>The Presentation layer is the top-most layer of the 3-tier architecture, and its major role is to display the results to the user, or to put it another way, to present the data that we acquire from the business access layer and offer the results to the front-end user.</a:t>
            </a:r>
            <a:endParaRPr lang="en-US" dirty="0">
              <a:cs typeface="Arial"/>
            </a:endParaRPr>
          </a:p>
        </p:txBody>
      </p:sp>
    </p:spTree>
    <p:extLst>
      <p:ext uri="{BB962C8B-B14F-4D97-AF65-F5344CB8AC3E}">
        <p14:creationId xmlns:p14="http://schemas.microsoft.com/office/powerpoint/2010/main" val="171195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6944-CEB9-8FBB-5DBF-8456A4F122C1}"/>
              </a:ext>
            </a:extLst>
          </p:cNvPr>
          <p:cNvSpPr>
            <a:spLocks noGrp="1"/>
          </p:cNvSpPr>
          <p:nvPr>
            <p:ph type="title"/>
          </p:nvPr>
        </p:nvSpPr>
        <p:spPr/>
        <p:txBody>
          <a:bodyPr/>
          <a:lstStyle/>
          <a:p>
            <a:r>
              <a:rPr lang="en-US" dirty="0"/>
              <a:t>Business Access Layer (BAL)</a:t>
            </a:r>
          </a:p>
          <a:p>
            <a:endParaRPr lang="en-US" dirty="0"/>
          </a:p>
          <a:p>
            <a:endParaRPr lang="en-US" dirty="0"/>
          </a:p>
        </p:txBody>
      </p:sp>
      <p:sp>
        <p:nvSpPr>
          <p:cNvPr id="3" name="Content Placeholder 2">
            <a:extLst>
              <a:ext uri="{FF2B5EF4-FFF2-40B4-BE49-F238E27FC236}">
                <a16:creationId xmlns:a16="http://schemas.microsoft.com/office/drawing/2014/main" id="{FAA7199D-E7A5-E00B-CD75-A1BB066B04AF}"/>
              </a:ext>
            </a:extLst>
          </p:cNvPr>
          <p:cNvSpPr>
            <a:spLocks noGrp="1"/>
          </p:cNvSpPr>
          <p:nvPr>
            <p:ph sz="quarter" idx="10"/>
          </p:nvPr>
        </p:nvSpPr>
        <p:spPr/>
        <p:txBody>
          <a:bodyPr vert="horz" lIns="0" tIns="0" rIns="0" bIns="0" rtlCol="0" anchor="t">
            <a:noAutofit/>
          </a:bodyPr>
          <a:lstStyle/>
          <a:p>
            <a:pPr>
              <a:lnSpc>
                <a:spcPct val="200000"/>
              </a:lnSpc>
            </a:pPr>
            <a:r>
              <a:rPr lang="en-US" dirty="0">
                <a:ea typeface="+mn-lt"/>
                <a:cs typeface="+mn-lt"/>
              </a:rPr>
              <a:t>The logic layer interacts with the data access layer and the presentation layer to process the activities that lead to logical decisions and assessments. This layer's primary job is to process data between other layers.</a:t>
            </a:r>
          </a:p>
        </p:txBody>
      </p:sp>
    </p:spTree>
    <p:extLst>
      <p:ext uri="{BB962C8B-B14F-4D97-AF65-F5344CB8AC3E}">
        <p14:creationId xmlns:p14="http://schemas.microsoft.com/office/powerpoint/2010/main" val="187998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6944-CEB9-8FBB-5DBF-8456A4F122C1}"/>
              </a:ext>
            </a:extLst>
          </p:cNvPr>
          <p:cNvSpPr>
            <a:spLocks noGrp="1"/>
          </p:cNvSpPr>
          <p:nvPr>
            <p:ph type="title"/>
          </p:nvPr>
        </p:nvSpPr>
        <p:spPr/>
        <p:txBody>
          <a:bodyPr/>
          <a:lstStyle/>
          <a:p>
            <a:r>
              <a:rPr lang="en-US" dirty="0"/>
              <a:t>Data Access Layer (DAL)</a:t>
            </a:r>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FAA7199D-E7A5-E00B-CD75-A1BB066B04AF}"/>
              </a:ext>
            </a:extLst>
          </p:cNvPr>
          <p:cNvSpPr>
            <a:spLocks noGrp="1"/>
          </p:cNvSpPr>
          <p:nvPr>
            <p:ph sz="quarter" idx="10"/>
          </p:nvPr>
        </p:nvSpPr>
        <p:spPr/>
        <p:txBody>
          <a:bodyPr vert="horz" lIns="0" tIns="0" rIns="0" bIns="0" rtlCol="0" anchor="t">
            <a:noAutofit/>
          </a:bodyPr>
          <a:lstStyle/>
          <a:p>
            <a:pPr>
              <a:lnSpc>
                <a:spcPct val="200000"/>
              </a:lnSpc>
            </a:pPr>
            <a:r>
              <a:rPr lang="en-US" dirty="0">
                <a:ea typeface="+mn-lt"/>
                <a:cs typeface="+mn-lt"/>
              </a:rPr>
              <a:t>The main function of this layer is to access and store the data from the database and the process of the data to business access layer data goes to the presentation layer against user request.</a:t>
            </a:r>
          </a:p>
        </p:txBody>
      </p:sp>
    </p:spTree>
    <p:extLst>
      <p:ext uri="{BB962C8B-B14F-4D97-AF65-F5344CB8AC3E}">
        <p14:creationId xmlns:p14="http://schemas.microsoft.com/office/powerpoint/2010/main" val="375841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6944-CEB9-8FBB-5DBF-8456A4F122C1}"/>
              </a:ext>
            </a:extLst>
          </p:cNvPr>
          <p:cNvSpPr>
            <a:spLocks noGrp="1"/>
          </p:cNvSpPr>
          <p:nvPr>
            <p:ph type="title"/>
          </p:nvPr>
        </p:nvSpPr>
        <p:spPr>
          <a:xfrm>
            <a:off x="552450" y="604838"/>
            <a:ext cx="11447463" cy="5796248"/>
          </a:xfrm>
        </p:spPr>
        <p:txBody>
          <a:bodyPr/>
          <a:lstStyle/>
          <a:p>
            <a:r>
              <a:rPr lang="en-US" sz="9600" dirty="0"/>
              <a:t>Implementing </a:t>
            </a:r>
            <a:br>
              <a:rPr lang="en-US" sz="9600" dirty="0"/>
            </a:br>
            <a:r>
              <a:rPr lang="en-US" sz="9600" dirty="0"/>
              <a:t>3-Tier Architecture in web Api</a:t>
            </a:r>
            <a:endParaRPr lang="en-US" sz="9600"/>
          </a:p>
          <a:p>
            <a:endParaRPr lang="en-US" sz="9600" dirty="0"/>
          </a:p>
          <a:p>
            <a:endParaRPr lang="en-US" dirty="0"/>
          </a:p>
          <a:p>
            <a:endParaRPr lang="en-US" dirty="0"/>
          </a:p>
          <a:p>
            <a:endParaRPr lang="en-US" dirty="0"/>
          </a:p>
        </p:txBody>
      </p:sp>
    </p:spTree>
    <p:extLst>
      <p:ext uri="{BB962C8B-B14F-4D97-AF65-F5344CB8AC3E}">
        <p14:creationId xmlns:p14="http://schemas.microsoft.com/office/powerpoint/2010/main" val="55038076"/>
      </p:ext>
    </p:extLst>
  </p:cSld>
  <p:clrMapOvr>
    <a:masterClrMapping/>
  </p:clrMapOvr>
</p:sld>
</file>

<file path=ppt/theme/theme1.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549634FF-3CC0-A342-ACFD-A28CF0EE03EF}"/>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0036A18F-6FD6-9F41-8D6A-54D7CF1A4FA9}"/>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63862FBF-526A-CC44-980B-5928BFC94775}"/>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333B4FAC-0674-7D42-9144-88B06F3A6382}"/>
    </a:ext>
  </a:extLst>
</a:theme>
</file>

<file path=ppt/theme/theme5.xml><?xml version="1.0" encoding="utf-8"?>
<a:theme xmlns:a="http://schemas.openxmlformats.org/drawingml/2006/main" name="1_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A1B3CA"/>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A"/>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2019_Gartner_Corporate_PPT_template_16x9-v2018-1204-002.potx" id="{BBA648B2-DA3E-4FB6-90FF-14FA4BC8EBA6}" vid="{A8069BE1-A500-4ED1-A0DC-B9D403E2201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97924D94A1CF49B00B36032DB1F6AF" ma:contentTypeVersion="8" ma:contentTypeDescription="Create a new document." ma:contentTypeScope="" ma:versionID="c1f5b586c29112a46afb74ad598f0f7e">
  <xsd:schema xmlns:xsd="http://www.w3.org/2001/XMLSchema" xmlns:xs="http://www.w3.org/2001/XMLSchema" xmlns:p="http://schemas.microsoft.com/office/2006/metadata/properties" xmlns:ns2="12931836-59e5-45ea-a8ff-180f363b43d4" targetNamespace="http://schemas.microsoft.com/office/2006/metadata/properties" ma:root="true" ma:fieldsID="83efb1cfb366ba8628545b75111b9fd5" ns2:_="">
    <xsd:import namespace="12931836-59e5-45ea-a8ff-180f363b43d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931836-59e5-45ea-a8ff-180f363b43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4D518-8AA0-4C8E-B250-1617129E5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931836-59e5-45ea-a8ff-180f363b43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0FF712-4928-4454-8FB0-753544D35451}">
  <ds:schemaRefs>
    <ds:schemaRef ds:uri="http://schemas.microsoft.com/office/2006/metadata/properties"/>
    <ds:schemaRef ds:uri="http://purl.org/dc/dcmitype/"/>
    <ds:schemaRef ds:uri="http://purl.org/dc/terms/"/>
    <ds:schemaRef ds:uri="http://www.w3.org/XML/1998/namespace"/>
    <ds:schemaRef ds:uri="http://purl.org/dc/elements/1.1/"/>
    <ds:schemaRef ds:uri="12931836-59e5-45ea-a8ff-180f363b43d4"/>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334BEF3C-9261-4BB4-AE78-7A07EC0DC9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371</TotalTime>
  <Words>338</Words>
  <Application>Microsoft Office PowerPoint</Application>
  <PresentationFormat>Widescreen</PresentationFormat>
  <Paragraphs>37</Paragraphs>
  <Slides>13</Slides>
  <Notes>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13</vt:i4>
      </vt:variant>
    </vt:vector>
  </HeadingPairs>
  <TitlesOfParts>
    <vt:vector size="22" baseType="lpstr">
      <vt:lpstr>Arial</vt:lpstr>
      <vt:lpstr>Arial Black</vt:lpstr>
      <vt:lpstr>Calibri</vt:lpstr>
      <vt:lpstr>Wingdings</vt:lpstr>
      <vt:lpstr>White bkgrnd master</vt:lpstr>
      <vt:lpstr>Blue bkgrnd master</vt:lpstr>
      <vt:lpstr>White bk accent color options</vt:lpstr>
      <vt:lpstr>Blue bk accent color options</vt:lpstr>
      <vt:lpstr>1_White bkgrnd master</vt:lpstr>
      <vt:lpstr>PowerPoint Presentation</vt:lpstr>
      <vt:lpstr>PowerPoint Presentation</vt:lpstr>
      <vt:lpstr>Why do we use 3 tier application  </vt:lpstr>
      <vt:lpstr>Why do we use 3 tier application  </vt:lpstr>
      <vt:lpstr>3-tier architecture structure </vt:lpstr>
      <vt:lpstr>Presentation Layer (PL) </vt:lpstr>
      <vt:lpstr>Business Access Layer (BAL)  </vt:lpstr>
      <vt:lpstr>Data Access Layer (DAL)   </vt:lpstr>
      <vt:lpstr>Implementing  3-Tier Architecture in web Api    </vt:lpstr>
      <vt:lpstr>Advantages of 3-Tier Architecture    </vt:lpstr>
      <vt:lpstr>Dis-Advantages of 3-Tier Architecture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Gartner Accelerate Growth for Technology Service Providers:  nChain</dc:title>
  <dc:creator>Arpa,Jem</dc:creator>
  <cp:lastModifiedBy>Vineela Devi Baddepudi</cp:lastModifiedBy>
  <cp:revision>233</cp:revision>
  <dcterms:created xsi:type="dcterms:W3CDTF">2020-07-24T07:31:14Z</dcterms:created>
  <dcterms:modified xsi:type="dcterms:W3CDTF">2023-01-21T04:49:25Z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0x0101009D97924D94A1CF49B00B36032DB1F6AF</vt:lpwstr>
  </property>
</Properties>
</file>