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aven Pro" charset="0"/>
      <p:regular r:id="rId10"/>
      <p:bold r:id="rId11"/>
    </p:embeddedFont>
    <p:embeddedFont>
      <p:font typeface="Nunito" charset="0"/>
      <p:regular r:id="rId12"/>
      <p:bold r:id="rId13"/>
      <p:italic r:id="rId14"/>
      <p:boldItalic r:id="rId15"/>
    </p:embeddedFont>
    <p:embeddedFont>
      <p:font typeface="Roboto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F1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8"/>
  </p:normalViewPr>
  <p:slideViewPr>
    <p:cSldViewPr snapToGrid="0">
      <p:cViewPr>
        <p:scale>
          <a:sx n="100" d="100"/>
          <a:sy n="100" d="100"/>
        </p:scale>
        <p:origin x="-946" y="-23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b187247a6d_0_1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b187247a6d_0_10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b187247a6d_0_10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b187247a6d_0_10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b187247a6d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b187247a6d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b187247a6d_1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b187247a6d_1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b187247a6d_1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b187247a6d_1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b187247a6d_1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b187247a6d_1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251525" y="-184500"/>
            <a:ext cx="45891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/>
              <a:t>   </a:t>
            </a:r>
            <a:r>
              <a:rPr lang="en" sz="3900" dirty="0">
                <a:solidFill>
                  <a:srgbClr val="00FF00"/>
                </a:solidFill>
              </a:rPr>
              <a:t> </a:t>
            </a:r>
            <a:r>
              <a:rPr lang="en" sz="3900" dirty="0" smtClean="0">
                <a:solidFill>
                  <a:srgbClr val="00FF00"/>
                </a:solidFill>
              </a:rPr>
              <a:t>Local Business</a:t>
            </a:r>
            <a:endParaRPr sz="3900" dirty="0">
              <a:solidFill>
                <a:srgbClr val="00FF00"/>
              </a:solidFill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1027125" y="2694275"/>
            <a:ext cx="4812600" cy="14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51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20"/>
              <a:buChar char="●"/>
            </a:pPr>
            <a:r>
              <a:rPr lang="en" sz="1520"/>
              <a:t>Jeevan Khuswaha</a:t>
            </a:r>
            <a:endParaRPr sz="1520"/>
          </a:p>
          <a:p>
            <a:pPr marL="457200" lvl="0" indent="-3251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20"/>
              <a:buChar char="●"/>
            </a:pPr>
            <a:r>
              <a:rPr lang="en" sz="1520"/>
              <a:t>Dipesh Acharya</a:t>
            </a:r>
            <a:endParaRPr sz="1520"/>
          </a:p>
          <a:p>
            <a:pPr marL="457200" lvl="0" indent="-3251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20"/>
              <a:buChar char="●"/>
            </a:pPr>
            <a:r>
              <a:rPr lang="en" sz="1520"/>
              <a:t>Bishal Sharma</a:t>
            </a:r>
            <a:endParaRPr sz="1520"/>
          </a:p>
          <a:p>
            <a:pPr marL="457200" lvl="0" indent="-3251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20"/>
              <a:buChar char="●"/>
            </a:pPr>
            <a:r>
              <a:rPr lang="en" sz="1520"/>
              <a:t>Aayush Singh</a:t>
            </a:r>
            <a:endParaRPr sz="15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20"/>
          </a:p>
        </p:txBody>
      </p:sp>
      <p:sp>
        <p:nvSpPr>
          <p:cNvPr id="279" name="Google Shape;279;p13"/>
          <p:cNvSpPr txBox="1"/>
          <p:nvPr/>
        </p:nvSpPr>
        <p:spPr>
          <a:xfrm>
            <a:off x="1027125" y="2143200"/>
            <a:ext cx="22368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tx2">
                    <a:lumMod val="60000"/>
                    <a:lumOff val="4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Members</a:t>
            </a:r>
            <a:endParaRPr sz="2300" dirty="0">
              <a:solidFill>
                <a:schemeClr val="tx2">
                  <a:lumMod val="60000"/>
                  <a:lumOff val="40000"/>
                </a:schemeClr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>
            <a:spLocks noGrp="1"/>
          </p:cNvSpPr>
          <p:nvPr>
            <p:ph type="ctrTitle"/>
          </p:nvPr>
        </p:nvSpPr>
        <p:spPr>
          <a:xfrm>
            <a:off x="440150" y="155025"/>
            <a:ext cx="42243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    </a:t>
            </a:r>
            <a:r>
              <a:rPr lang="en" sz="3900">
                <a:solidFill>
                  <a:srgbClr val="00FF00"/>
                </a:solidFill>
              </a:rPr>
              <a:t>Introduction</a:t>
            </a:r>
            <a:endParaRPr sz="3900">
              <a:solidFill>
                <a:srgbClr val="00FF00"/>
              </a:solidFill>
            </a:endParaRPr>
          </a:p>
        </p:txBody>
      </p:sp>
      <p:sp>
        <p:nvSpPr>
          <p:cNvPr id="286" name="Google Shape;286;p14"/>
          <p:cNvSpPr txBox="1">
            <a:spLocks noGrp="1"/>
          </p:cNvSpPr>
          <p:nvPr>
            <p:ph type="subTitle" idx="1"/>
          </p:nvPr>
        </p:nvSpPr>
        <p:spPr>
          <a:xfrm>
            <a:off x="735950" y="2228524"/>
            <a:ext cx="4812600" cy="2530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Connect </a:t>
            </a:r>
            <a:r>
              <a:rPr lang="en-US" dirty="0" smtClean="0"/>
              <a:t>and collaborate with other local enterprises to share resources and strategies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Benefit </a:t>
            </a:r>
            <a:r>
              <a:rPr lang="en-US" dirty="0" smtClean="0"/>
              <a:t>from collective marketing efforts and joint promotional campaigns to increase your business's reach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Access networking events, collaborative projects, and a supportive community dedicated to mutual success.</a:t>
            </a:r>
            <a:endParaRPr dirty="0" smtClean="0"/>
          </a:p>
          <a:p>
            <a:pPr marL="45720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20" dirty="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>
            <a:spLocks noGrp="1"/>
          </p:cNvSpPr>
          <p:nvPr>
            <p:ph type="ctrTitle"/>
          </p:nvPr>
        </p:nvSpPr>
        <p:spPr>
          <a:xfrm>
            <a:off x="746825" y="0"/>
            <a:ext cx="5652900" cy="11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FF00"/>
                </a:solidFill>
              </a:rPr>
              <a:t>Objective and Scope</a:t>
            </a:r>
            <a:r>
              <a:rPr lang="en" sz="3900"/>
              <a:t>               </a:t>
            </a:r>
            <a:endParaRPr sz="3900"/>
          </a:p>
        </p:txBody>
      </p:sp>
      <p:sp>
        <p:nvSpPr>
          <p:cNvPr id="292" name="Google Shape;292;p15"/>
          <p:cNvSpPr txBox="1">
            <a:spLocks noGrp="1"/>
          </p:cNvSpPr>
          <p:nvPr>
            <p:ph type="subTitle" idx="1"/>
          </p:nvPr>
        </p:nvSpPr>
        <p:spPr>
          <a:xfrm>
            <a:off x="683925" y="1021974"/>
            <a:ext cx="5652900" cy="4121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                              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</a:t>
            </a:r>
            <a:r>
              <a:rPr lang="en" sz="1715" dirty="0"/>
              <a:t> </a:t>
            </a:r>
            <a:r>
              <a:rPr lang="en" sz="7204" b="1" dirty="0"/>
              <a:t>Objective</a:t>
            </a:r>
            <a:endParaRPr sz="7204" b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400" dirty="0"/>
          </a:p>
          <a:p>
            <a:pPr lvl="0" indent="-330200" algn="just">
              <a:buSzPct val="100000"/>
              <a:buFont typeface="Roboto"/>
              <a:buChar char="●"/>
            </a:pPr>
            <a:r>
              <a:rPr lang="en-US" sz="6400" dirty="0" smtClean="0"/>
              <a:t>Establish a platform where local businesses can connect and collaborate on promotional </a:t>
            </a:r>
            <a:r>
              <a:rPr lang="en-US" sz="6400" dirty="0" smtClean="0"/>
              <a:t>activities</a:t>
            </a:r>
          </a:p>
          <a:p>
            <a:pPr lvl="0" indent="-330200" algn="just">
              <a:buSzPct val="100000"/>
              <a:buFont typeface="Roboto"/>
              <a:buChar char="●"/>
            </a:pPr>
            <a:r>
              <a:rPr lang="en-US" sz="6400" dirty="0" smtClean="0"/>
              <a:t>Support the growth of the local economy by promoting local </a:t>
            </a:r>
            <a:r>
              <a:rPr lang="en-US" sz="6400" dirty="0" smtClean="0"/>
              <a:t>businesses </a:t>
            </a:r>
            <a:r>
              <a:rPr lang="en-US" sz="6400" dirty="0" smtClean="0"/>
              <a:t>and driving traffic to local shops and </a:t>
            </a:r>
            <a:r>
              <a:rPr lang="en-US" sz="6400" dirty="0" smtClean="0"/>
              <a:t>services .</a:t>
            </a:r>
            <a:endParaRPr sz="6400" dirty="0"/>
          </a:p>
          <a:p>
            <a:pPr marL="0" lvl="0" indent="0" algn="just">
              <a:buFont typeface="Arial" pitchFamily="34" charset="0"/>
              <a:buChar char="•"/>
            </a:pPr>
            <a:r>
              <a:rPr lang="en-US" sz="6400" dirty="0" smtClean="0"/>
              <a:t> </a:t>
            </a:r>
            <a:r>
              <a:rPr lang="en-US" sz="6400" dirty="0" smtClean="0"/>
              <a:t>      offer resources and tools to local business for effective </a:t>
            </a:r>
          </a:p>
          <a:p>
            <a:pPr marL="0" lvl="0" indent="0" algn="just"/>
            <a:r>
              <a:rPr lang="en-US" sz="6400" dirty="0" smtClean="0"/>
              <a:t>         marketing</a:t>
            </a:r>
            <a:endParaRPr sz="6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150" dirty="0"/>
              <a:t> </a:t>
            </a:r>
            <a:r>
              <a:rPr lang="en" sz="7350" b="1" dirty="0"/>
              <a:t>Scope</a:t>
            </a:r>
            <a:endParaRPr sz="735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400" b="1" dirty="0"/>
          </a:p>
          <a:p>
            <a:pPr lvl="0" indent="-330200" algn="just">
              <a:buSzPct val="100000"/>
              <a:buFont typeface="Roboto"/>
              <a:buChar char="●"/>
            </a:pPr>
            <a:r>
              <a:rPr lang="en-US" sz="6400" dirty="0" smtClean="0"/>
              <a:t>Develop a robust network for local businesses to interact, share ideas, and collaborate on promotional strategies</a:t>
            </a:r>
            <a:r>
              <a:rPr lang="en-US" sz="800" dirty="0" smtClean="0"/>
              <a:t>.</a:t>
            </a:r>
          </a:p>
          <a:p>
            <a:pPr lvl="0" indent="-330200" algn="just">
              <a:buSzPct val="100000"/>
              <a:buFont typeface="Roboto"/>
              <a:buChar char="●"/>
            </a:pPr>
            <a:r>
              <a:rPr lang="en-US" sz="6400" dirty="0" smtClean="0"/>
              <a:t>Provide access to marketing resources, best practices, and case studies to help businesses maximize their promotional </a:t>
            </a:r>
            <a:r>
              <a:rPr lang="en-US" sz="6400" dirty="0" smtClean="0"/>
              <a:t>efforts</a:t>
            </a:r>
          </a:p>
          <a:p>
            <a:pPr lvl="0" indent="-330200" algn="just">
              <a:buSzPct val="100000"/>
              <a:buFont typeface="Roboto"/>
              <a:buChar char="●"/>
            </a:pPr>
            <a:r>
              <a:rPr lang="en-US" sz="6400" dirty="0" smtClean="0"/>
              <a:t> </a:t>
            </a:r>
            <a:r>
              <a:rPr lang="en-US" sz="6400" dirty="0" smtClean="0"/>
              <a:t>Organize and manage community events that bring together local businesses and potential customers</a:t>
            </a:r>
            <a:r>
              <a:rPr lang="en-US" sz="6400" dirty="0" smtClean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ctrTitle"/>
          </p:nvPr>
        </p:nvSpPr>
        <p:spPr>
          <a:xfrm>
            <a:off x="364675" y="-188625"/>
            <a:ext cx="2879700" cy="7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>
                <a:solidFill>
                  <a:srgbClr val="00FF00"/>
                </a:solidFill>
              </a:rPr>
              <a:t>Methodology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298" name="Google Shape;298;p16"/>
          <p:cNvSpPr txBox="1">
            <a:spLocks noGrp="1"/>
          </p:cNvSpPr>
          <p:nvPr>
            <p:ph type="subTitle" idx="1"/>
          </p:nvPr>
        </p:nvSpPr>
        <p:spPr>
          <a:xfrm>
            <a:off x="364675" y="716825"/>
            <a:ext cx="6300300" cy="43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 b="1" dirty="0">
                <a:solidFill>
                  <a:srgbClr val="FFFFFF"/>
                </a:solidFill>
              </a:rPr>
              <a:t>Language used</a:t>
            </a:r>
            <a:endParaRPr sz="1700" b="1" dirty="0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dirty="0"/>
              <a:t>HTML, CSS, JS, Python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endParaRPr dirty="0"/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/>
              <a:t>Framework used</a:t>
            </a:r>
            <a:endParaRPr sz="1700" b="1" dirty="0"/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dirty="0" smtClean="0"/>
              <a:t>Django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endParaRPr dirty="0"/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/>
              <a:t>Tools used</a:t>
            </a:r>
            <a:endParaRPr sz="1700" b="1" dirty="0"/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dirty="0"/>
              <a:t>Bootstrap, vscode, git , </a:t>
            </a:r>
            <a:r>
              <a:rPr lang="en" dirty="0" smtClean="0"/>
              <a:t>github</a:t>
            </a: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endParaRPr lang="en" dirty="0" smtClean="0"/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endParaRPr lang="en" dirty="0" smtClean="0"/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itchFamily="34" charset="0"/>
              <a:buChar char="•"/>
            </a:pPr>
            <a:r>
              <a:rPr lang="en-US" dirty="0" smtClean="0"/>
              <a:t>Develop </a:t>
            </a:r>
            <a:r>
              <a:rPr lang="en-US" dirty="0" smtClean="0"/>
              <a:t>detailed business profiles for each local business, highlighting their products, services, and unique selling points</a:t>
            </a:r>
            <a:r>
              <a:rPr lang="en-US" dirty="0" smtClean="0"/>
              <a:t>.</a:t>
            </a: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itchFamily="34" charset="0"/>
              <a:buChar char="•"/>
            </a:pPr>
            <a:endParaRPr lang="en-US" dirty="0" smtClean="0"/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Offer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tailored marketing tools, including customizable advertising options, social media integration, and SEO support, along with analytics to enhance businesses' promotional efforts and online visibility.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ctrTitle"/>
          </p:nvPr>
        </p:nvSpPr>
        <p:spPr>
          <a:xfrm>
            <a:off x="824000" y="238950"/>
            <a:ext cx="4255500" cy="15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Future Enhancement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304" name="Google Shape;304;p17"/>
          <p:cNvSpPr txBox="1">
            <a:spLocks noGrp="1"/>
          </p:cNvSpPr>
          <p:nvPr>
            <p:ph type="subTitle" idx="1"/>
          </p:nvPr>
        </p:nvSpPr>
        <p:spPr>
          <a:xfrm>
            <a:off x="824000" y="1914950"/>
            <a:ext cx="4923300" cy="2108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7820">
              <a:lnSpc>
                <a:spcPct val="90000"/>
              </a:lnSpc>
              <a:buSzPts val="1720"/>
              <a:buChar char="●"/>
            </a:pPr>
            <a:r>
              <a:rPr lang="en-US" sz="1800" dirty="0" smtClean="0"/>
              <a:t>Develop an interactive, searchable directory that lists all participating local businesses</a:t>
            </a:r>
            <a:r>
              <a:rPr lang="en-US" sz="1800" dirty="0" smtClean="0"/>
              <a:t>.</a:t>
            </a:r>
          </a:p>
          <a:p>
            <a:pPr lvl="0" indent="-337820">
              <a:lnSpc>
                <a:spcPct val="90000"/>
              </a:lnSpc>
              <a:buSzPts val="1720"/>
              <a:buChar char="●"/>
            </a:pPr>
            <a:r>
              <a:rPr lang="en-US" sz="1800" dirty="0" smtClean="0"/>
              <a:t>Introduce </a:t>
            </a:r>
            <a:r>
              <a:rPr lang="en-US" sz="1800" dirty="0" smtClean="0"/>
              <a:t>a suite of marketing tools that allow local businesses to create and manage promotional campaigns directly from the website. </a:t>
            </a:r>
            <a:endParaRPr lang="en-US" sz="18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>
            <a:spLocks noGrp="1"/>
          </p:cNvSpPr>
          <p:nvPr>
            <p:ph type="ctrTitle"/>
          </p:nvPr>
        </p:nvSpPr>
        <p:spPr>
          <a:xfrm>
            <a:off x="694161" y="2198254"/>
            <a:ext cx="4255500" cy="26119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>
                <a:solidFill>
                  <a:srgbClr val="10F100"/>
                </a:solidFill>
              </a:rPr>
              <a:t> Any Queries?</a:t>
            </a:r>
            <a:endParaRPr sz="3900" dirty="0">
              <a:solidFill>
                <a:srgbClr val="10F1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ctrTitle"/>
          </p:nvPr>
        </p:nvSpPr>
        <p:spPr>
          <a:xfrm>
            <a:off x="717050" y="2327224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0F100"/>
                </a:solidFill>
              </a:rPr>
              <a:t>  </a:t>
            </a:r>
            <a:r>
              <a:rPr lang="en" sz="4000" dirty="0">
                <a:solidFill>
                  <a:srgbClr val="10F100"/>
                </a:solidFill>
              </a:rPr>
              <a:t> Thank you!</a:t>
            </a:r>
            <a:endParaRPr sz="4000" dirty="0">
              <a:solidFill>
                <a:srgbClr val="10F1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283</Words>
  <Application>Microsoft Office PowerPoint</Application>
  <PresentationFormat>On-screen Show (16:9)</PresentationFormat>
  <Paragraphs>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Maven Pro</vt:lpstr>
      <vt:lpstr>Nunito</vt:lpstr>
      <vt:lpstr>Roboto</vt:lpstr>
      <vt:lpstr>Momentum</vt:lpstr>
      <vt:lpstr>    Local Business</vt:lpstr>
      <vt:lpstr>    Introduction</vt:lpstr>
      <vt:lpstr>Objective and Scope               </vt:lpstr>
      <vt:lpstr>    Methodology</vt:lpstr>
      <vt:lpstr>Future Enhancement</vt:lpstr>
      <vt:lpstr> Any Queries?</vt:lpstr>
      <vt:lpstr>   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Clean</dc:title>
  <dc:creator>Aayush Singh</dc:creator>
  <cp:lastModifiedBy>ics</cp:lastModifiedBy>
  <cp:revision>6</cp:revision>
  <dcterms:modified xsi:type="dcterms:W3CDTF">2024-05-23T16:19:56Z</dcterms:modified>
</cp:coreProperties>
</file>