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8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2B79A-F9DC-453E-89EF-7804CA79BE53}" v="226" dt="2020-01-29T05:20:03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54" autoAdjust="0"/>
  </p:normalViewPr>
  <p:slideViewPr>
    <p:cSldViewPr snapToGrid="0">
      <p:cViewPr varScale="1">
        <p:scale>
          <a:sx n="64" d="100"/>
          <a:sy n="64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Silvis" userId="804ce03f3a9950f7" providerId="LiveId" clId="{DCE2B79A-F9DC-453E-89EF-7804CA79BE53}"/>
    <pc:docChg chg="undo custSel addSld delSld modSld modMainMaster">
      <pc:chgData name="Zachary Silvis" userId="804ce03f3a9950f7" providerId="LiveId" clId="{DCE2B79A-F9DC-453E-89EF-7804CA79BE53}" dt="2020-01-29T05:22:53.921" v="6626" actId="14100"/>
      <pc:docMkLst>
        <pc:docMk/>
      </pc:docMkLst>
      <pc:sldChg chg="modSp">
        <pc:chgData name="Zachary Silvis" userId="804ce03f3a9950f7" providerId="LiveId" clId="{DCE2B79A-F9DC-453E-89EF-7804CA79BE53}" dt="2020-01-29T05:22:53.921" v="6626" actId="14100"/>
        <pc:sldMkLst>
          <pc:docMk/>
          <pc:sldMk cId="1154250747" sldId="256"/>
        </pc:sldMkLst>
        <pc:spChg chg="mod">
          <ac:chgData name="Zachary Silvis" userId="804ce03f3a9950f7" providerId="LiveId" clId="{DCE2B79A-F9DC-453E-89EF-7804CA79BE53}" dt="2020-01-29T05:05:45.209" v="6075" actId="115"/>
          <ac:spMkLst>
            <pc:docMk/>
            <pc:sldMk cId="1154250747" sldId="256"/>
            <ac:spMk id="2" creationId="{D94AB55C-8C27-452F-AF51-138CB7066C83}"/>
          </ac:spMkLst>
        </pc:spChg>
        <pc:spChg chg="mod">
          <ac:chgData name="Zachary Silvis" userId="804ce03f3a9950f7" providerId="LiveId" clId="{DCE2B79A-F9DC-453E-89EF-7804CA79BE53}" dt="2020-01-29T05:22:53.921" v="6626" actId="14100"/>
          <ac:spMkLst>
            <pc:docMk/>
            <pc:sldMk cId="1154250747" sldId="256"/>
            <ac:spMk id="3" creationId="{118AFA16-3564-4186-A82C-409A5866559C}"/>
          </ac:spMkLst>
        </pc:spChg>
      </pc:sldChg>
      <pc:sldChg chg="modSp">
        <pc:chgData name="Zachary Silvis" userId="804ce03f3a9950f7" providerId="LiveId" clId="{DCE2B79A-F9DC-453E-89EF-7804CA79BE53}" dt="2020-01-29T04:57:23.433" v="5583" actId="1036"/>
        <pc:sldMkLst>
          <pc:docMk/>
          <pc:sldMk cId="550121292" sldId="257"/>
        </pc:sldMkLst>
        <pc:spChg chg="mod">
          <ac:chgData name="Zachary Silvis" userId="804ce03f3a9950f7" providerId="LiveId" clId="{DCE2B79A-F9DC-453E-89EF-7804CA79BE53}" dt="2020-01-29T04:57:07.854" v="5556" actId="1035"/>
          <ac:spMkLst>
            <pc:docMk/>
            <pc:sldMk cId="550121292" sldId="257"/>
            <ac:spMk id="2" creationId="{727ABB8B-F21B-46BF-8AAD-10AC168C94B5}"/>
          </ac:spMkLst>
        </pc:spChg>
        <pc:spChg chg="mod">
          <ac:chgData name="Zachary Silvis" userId="804ce03f3a9950f7" providerId="LiveId" clId="{DCE2B79A-F9DC-453E-89EF-7804CA79BE53}" dt="2020-01-29T04:57:23.433" v="5583" actId="1036"/>
          <ac:spMkLst>
            <pc:docMk/>
            <pc:sldMk cId="550121292" sldId="257"/>
            <ac:spMk id="3" creationId="{43BD78CA-65AF-4CED-A80A-113E4F26E8D2}"/>
          </ac:spMkLst>
        </pc:spChg>
      </pc:sldChg>
      <pc:sldChg chg="addSp modSp modNotes modNotesTx">
        <pc:chgData name="Zachary Silvis" userId="804ce03f3a9950f7" providerId="LiveId" clId="{DCE2B79A-F9DC-453E-89EF-7804CA79BE53}" dt="2020-01-29T05:20:03.831" v="6604"/>
        <pc:sldMkLst>
          <pc:docMk/>
          <pc:sldMk cId="2405043793" sldId="258"/>
        </pc:sldMkLst>
        <pc:spChg chg="mod">
          <ac:chgData name="Zachary Silvis" userId="804ce03f3a9950f7" providerId="LiveId" clId="{DCE2B79A-F9DC-453E-89EF-7804CA79BE53}" dt="2020-01-29T04:57:31.464" v="5585" actId="115"/>
          <ac:spMkLst>
            <pc:docMk/>
            <pc:sldMk cId="2405043793" sldId="258"/>
            <ac:spMk id="2" creationId="{1826E2E7-274F-40A7-9E91-D73B115C1239}"/>
          </ac:spMkLst>
        </pc:spChg>
        <pc:spChg chg="mod">
          <ac:chgData name="Zachary Silvis" userId="804ce03f3a9950f7" providerId="LiveId" clId="{DCE2B79A-F9DC-453E-89EF-7804CA79BE53}" dt="2020-01-29T04:25:18.868" v="4262" actId="113"/>
          <ac:spMkLst>
            <pc:docMk/>
            <pc:sldMk cId="2405043793" sldId="258"/>
            <ac:spMk id="3" creationId="{B0E8E3EE-4443-4D78-9DE9-F28DC11EA374}"/>
          </ac:spMkLst>
        </pc:spChg>
        <pc:picChg chg="add mod">
          <ac:chgData name="Zachary Silvis" userId="804ce03f3a9950f7" providerId="LiveId" clId="{DCE2B79A-F9DC-453E-89EF-7804CA79BE53}" dt="2020-01-29T04:57:46.378" v="5588" actId="1076"/>
          <ac:picMkLst>
            <pc:docMk/>
            <pc:sldMk cId="2405043793" sldId="258"/>
            <ac:picMk id="4" creationId="{0001B2F8-5B80-4F91-83CD-AB51F6D2037E}"/>
          </ac:picMkLst>
        </pc:picChg>
      </pc:sldChg>
      <pc:sldChg chg="modSp setBg">
        <pc:chgData name="Zachary Silvis" userId="804ce03f3a9950f7" providerId="LiveId" clId="{DCE2B79A-F9DC-453E-89EF-7804CA79BE53}" dt="2020-01-29T05:05:32.760" v="6074"/>
        <pc:sldMkLst>
          <pc:docMk/>
          <pc:sldMk cId="735507920" sldId="259"/>
        </pc:sldMkLst>
        <pc:spChg chg="mod">
          <ac:chgData name="Zachary Silvis" userId="804ce03f3a9950f7" providerId="LiveId" clId="{DCE2B79A-F9DC-453E-89EF-7804CA79BE53}" dt="2020-01-29T04:57:51.953" v="5589" actId="115"/>
          <ac:spMkLst>
            <pc:docMk/>
            <pc:sldMk cId="735507920" sldId="259"/>
            <ac:spMk id="2" creationId="{C90C9EB9-3384-42D0-A071-2E28C6821188}"/>
          </ac:spMkLst>
        </pc:spChg>
        <pc:spChg chg="mod">
          <ac:chgData name="Zachary Silvis" userId="804ce03f3a9950f7" providerId="LiveId" clId="{DCE2B79A-F9DC-453E-89EF-7804CA79BE53}" dt="2020-01-29T04:58:22.924" v="5603" actId="1035"/>
          <ac:spMkLst>
            <pc:docMk/>
            <pc:sldMk cId="735507920" sldId="259"/>
            <ac:spMk id="3" creationId="{A03E051A-60C4-4BFD-9085-28790E15EA2D}"/>
          </ac:spMkLst>
        </pc:spChg>
      </pc:sldChg>
      <pc:sldChg chg="addSp delSp modSp">
        <pc:chgData name="Zachary Silvis" userId="804ce03f3a9950f7" providerId="LiveId" clId="{DCE2B79A-F9DC-453E-89EF-7804CA79BE53}" dt="2020-01-29T05:02:06.188" v="5965"/>
        <pc:sldMkLst>
          <pc:docMk/>
          <pc:sldMk cId="260259838" sldId="260"/>
        </pc:sldMkLst>
        <pc:spChg chg="mod">
          <ac:chgData name="Zachary Silvis" userId="804ce03f3a9950f7" providerId="LiveId" clId="{DCE2B79A-F9DC-453E-89EF-7804CA79BE53}" dt="2020-01-29T04:59:23.021" v="5662" actId="1036"/>
          <ac:spMkLst>
            <pc:docMk/>
            <pc:sldMk cId="260259838" sldId="260"/>
            <ac:spMk id="2" creationId="{782CECE1-B250-4607-AEB7-AB4257C558BA}"/>
          </ac:spMkLst>
        </pc:spChg>
        <pc:spChg chg="mod">
          <ac:chgData name="Zachary Silvis" userId="804ce03f3a9950f7" providerId="LiveId" clId="{DCE2B79A-F9DC-453E-89EF-7804CA79BE53}" dt="2020-01-29T04:59:30.084" v="5676" actId="1035"/>
          <ac:spMkLst>
            <pc:docMk/>
            <pc:sldMk cId="260259838" sldId="260"/>
            <ac:spMk id="3" creationId="{9D114F6C-94A0-4BB8-B5AC-837DCAC56E56}"/>
          </ac:spMkLst>
        </pc:spChg>
        <pc:spChg chg="add mod">
          <ac:chgData name="Zachary Silvis" userId="804ce03f3a9950f7" providerId="LiveId" clId="{DCE2B79A-F9DC-453E-89EF-7804CA79BE53}" dt="2020-01-29T02:49:30.338" v="3213" actId="164"/>
          <ac:spMkLst>
            <pc:docMk/>
            <pc:sldMk cId="260259838" sldId="260"/>
            <ac:spMk id="4" creationId="{AB0BB0FB-0090-4131-B337-DFD58390D199}"/>
          </ac:spMkLst>
        </pc:spChg>
        <pc:spChg chg="add mod">
          <ac:chgData name="Zachary Silvis" userId="804ce03f3a9950f7" providerId="LiveId" clId="{DCE2B79A-F9DC-453E-89EF-7804CA79BE53}" dt="2020-01-29T02:49:35.201" v="3214" actId="164"/>
          <ac:spMkLst>
            <pc:docMk/>
            <pc:sldMk cId="260259838" sldId="260"/>
            <ac:spMk id="5" creationId="{F4C61261-EF0B-413E-9A9E-9806AFF4FAE6}"/>
          </ac:spMkLst>
        </pc:spChg>
        <pc:spChg chg="add mod">
          <ac:chgData name="Zachary Silvis" userId="804ce03f3a9950f7" providerId="LiveId" clId="{DCE2B79A-F9DC-453E-89EF-7804CA79BE53}" dt="2020-01-29T02:48:46.353" v="3208" actId="164"/>
          <ac:spMkLst>
            <pc:docMk/>
            <pc:sldMk cId="260259838" sldId="260"/>
            <ac:spMk id="6" creationId="{B4491517-039B-49AB-B9E4-9C1D478F2060}"/>
          </ac:spMkLst>
        </pc:spChg>
        <pc:spChg chg="add mod">
          <ac:chgData name="Zachary Silvis" userId="804ce03f3a9950f7" providerId="LiveId" clId="{DCE2B79A-F9DC-453E-89EF-7804CA79BE53}" dt="2020-01-29T02:48:46.353" v="3208" actId="164"/>
          <ac:spMkLst>
            <pc:docMk/>
            <pc:sldMk cId="260259838" sldId="260"/>
            <ac:spMk id="7" creationId="{7FBBE68E-5327-4029-B68E-973BDDAC5870}"/>
          </ac:spMkLst>
        </pc:spChg>
        <pc:spChg chg="add mod">
          <ac:chgData name="Zachary Silvis" userId="804ce03f3a9950f7" providerId="LiveId" clId="{DCE2B79A-F9DC-453E-89EF-7804CA79BE53}" dt="2020-01-29T02:48:46.353" v="3208" actId="164"/>
          <ac:spMkLst>
            <pc:docMk/>
            <pc:sldMk cId="260259838" sldId="260"/>
            <ac:spMk id="8" creationId="{8A7E35F4-9E74-4A11-91AC-E7476832BABA}"/>
          </ac:spMkLst>
        </pc:spChg>
        <pc:spChg chg="add mod">
          <ac:chgData name="Zachary Silvis" userId="804ce03f3a9950f7" providerId="LiveId" clId="{DCE2B79A-F9DC-453E-89EF-7804CA79BE53}" dt="2020-01-29T02:48:46.353" v="3208" actId="164"/>
          <ac:spMkLst>
            <pc:docMk/>
            <pc:sldMk cId="260259838" sldId="260"/>
            <ac:spMk id="9" creationId="{3D9B32B5-0A8E-421C-B649-A3097FB295E9}"/>
          </ac:spMkLst>
        </pc:spChg>
        <pc:spChg chg="add mod">
          <ac:chgData name="Zachary Silvis" userId="804ce03f3a9950f7" providerId="LiveId" clId="{DCE2B79A-F9DC-453E-89EF-7804CA79BE53}" dt="2020-01-29T02:48:53.333" v="3209" actId="164"/>
          <ac:spMkLst>
            <pc:docMk/>
            <pc:sldMk cId="260259838" sldId="260"/>
            <ac:spMk id="10" creationId="{CF474766-CD44-4229-8A50-A03E5A8A091F}"/>
          </ac:spMkLst>
        </pc:spChg>
        <pc:spChg chg="add mod">
          <ac:chgData name="Zachary Silvis" userId="804ce03f3a9950f7" providerId="LiveId" clId="{DCE2B79A-F9DC-453E-89EF-7804CA79BE53}" dt="2020-01-29T02:48:53.333" v="3209" actId="164"/>
          <ac:spMkLst>
            <pc:docMk/>
            <pc:sldMk cId="260259838" sldId="260"/>
            <ac:spMk id="11" creationId="{DC27D90A-812E-4200-BEB0-CEC869346E95}"/>
          </ac:spMkLst>
        </pc:spChg>
        <pc:spChg chg="add mod">
          <ac:chgData name="Zachary Silvis" userId="804ce03f3a9950f7" providerId="LiveId" clId="{DCE2B79A-F9DC-453E-89EF-7804CA79BE53}" dt="2020-01-29T02:48:53.333" v="3209" actId="164"/>
          <ac:spMkLst>
            <pc:docMk/>
            <pc:sldMk cId="260259838" sldId="260"/>
            <ac:spMk id="12" creationId="{A15B8889-E709-4ED7-A1B6-DCB05B1DA36A}"/>
          </ac:spMkLst>
        </pc:spChg>
        <pc:spChg chg="add mod">
          <ac:chgData name="Zachary Silvis" userId="804ce03f3a9950f7" providerId="LiveId" clId="{DCE2B79A-F9DC-453E-89EF-7804CA79BE53}" dt="2020-01-29T02:48:53.333" v="3209" actId="164"/>
          <ac:spMkLst>
            <pc:docMk/>
            <pc:sldMk cId="260259838" sldId="260"/>
            <ac:spMk id="13" creationId="{AE3F6BE1-BEA4-451B-9F63-62EE29CC632C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36" creationId="{61831188-A6A6-4993-AA9B-2DDD6D4ACBD6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37" creationId="{CCCE3C1C-AEEB-4135-B535-39D6145B4D99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38" creationId="{D7BC6ED5-CBB9-4B89-8C56-349108974DF9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39" creationId="{2A86AB62-9040-441F-BDB7-E88C1490F011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40" creationId="{AD97DF20-4A77-4A58-A6E3-68C1CE991D07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41" creationId="{B3273C34-B12D-4668-B2D8-CC8908F986F4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42" creationId="{E39DE521-B13F-41FD-B62F-E6CE91C9A34A}"/>
          </ac:spMkLst>
        </pc:spChg>
        <pc:spChg chg="add mod">
          <ac:chgData name="Zachary Silvis" userId="804ce03f3a9950f7" providerId="LiveId" clId="{DCE2B79A-F9DC-453E-89EF-7804CA79BE53}" dt="2020-01-29T04:58:51.621" v="5638" actId="1036"/>
          <ac:spMkLst>
            <pc:docMk/>
            <pc:sldMk cId="260259838" sldId="260"/>
            <ac:spMk id="43" creationId="{CEEC9A87-8481-4B7A-9467-1E7EE231F853}"/>
          </ac:spMkLst>
        </pc:spChg>
        <pc:spChg chg="add del mod">
          <ac:chgData name="Zachary Silvis" userId="804ce03f3a9950f7" providerId="LiveId" clId="{DCE2B79A-F9DC-453E-89EF-7804CA79BE53}" dt="2020-01-29T05:02:06.188" v="5965"/>
          <ac:spMkLst>
            <pc:docMk/>
            <pc:sldMk cId="260259838" sldId="260"/>
            <ac:spMk id="44" creationId="{406190A2-121D-4D73-A941-F223C98171B7}"/>
          </ac:spMkLst>
        </pc:spChg>
        <pc:grpChg chg="add mod">
          <ac:chgData name="Zachary Silvis" userId="804ce03f3a9950f7" providerId="LiveId" clId="{DCE2B79A-F9DC-453E-89EF-7804CA79BE53}" dt="2020-01-29T02:49:35.201" v="3214" actId="164"/>
          <ac:grpSpMkLst>
            <pc:docMk/>
            <pc:sldMk cId="260259838" sldId="260"/>
            <ac:grpSpMk id="14" creationId="{57469D7D-B80D-4E37-90A0-782112162DEA}"/>
          </ac:grpSpMkLst>
        </pc:grpChg>
        <pc:grpChg chg="add mod">
          <ac:chgData name="Zachary Silvis" userId="804ce03f3a9950f7" providerId="LiveId" clId="{DCE2B79A-F9DC-453E-89EF-7804CA79BE53}" dt="2020-01-29T02:49:40.087" v="3215" actId="12789"/>
          <ac:grpSpMkLst>
            <pc:docMk/>
            <pc:sldMk cId="260259838" sldId="260"/>
            <ac:grpSpMk id="15" creationId="{D9BECBE6-975B-4BD1-AD1A-BFCEE519AED3}"/>
          </ac:grpSpMkLst>
        </pc:grpChg>
        <pc:grpChg chg="add mod">
          <ac:chgData name="Zachary Silvis" userId="804ce03f3a9950f7" providerId="LiveId" clId="{DCE2B79A-F9DC-453E-89EF-7804CA79BE53}" dt="2020-01-29T02:51:49.515" v="3230" actId="164"/>
          <ac:grpSpMkLst>
            <pc:docMk/>
            <pc:sldMk cId="260259838" sldId="260"/>
            <ac:grpSpMk id="16" creationId="{E790334E-BB65-42CA-8003-983E5071B161}"/>
          </ac:grpSpMkLst>
        </pc:grpChg>
        <pc:grpChg chg="add mod">
          <ac:chgData name="Zachary Silvis" userId="804ce03f3a9950f7" providerId="LiveId" clId="{DCE2B79A-F9DC-453E-89EF-7804CA79BE53}" dt="2020-01-29T02:51:38.791" v="3229" actId="164"/>
          <ac:grpSpMkLst>
            <pc:docMk/>
            <pc:sldMk cId="260259838" sldId="260"/>
            <ac:grpSpMk id="17" creationId="{F163F4B0-79F2-4686-8C24-E3BAE28164D3}"/>
          </ac:grpSpMkLst>
        </pc:grpChg>
        <pc:grpChg chg="add mod">
          <ac:chgData name="Zachary Silvis" userId="804ce03f3a9950f7" providerId="LiveId" clId="{DCE2B79A-F9DC-453E-89EF-7804CA79BE53}" dt="2020-01-29T04:58:51.621" v="5638" actId="1036"/>
          <ac:grpSpMkLst>
            <pc:docMk/>
            <pc:sldMk cId="260259838" sldId="260"/>
            <ac:grpSpMk id="34" creationId="{AF16BAAC-A5F7-4585-B6AE-3B62DE93581D}"/>
          </ac:grpSpMkLst>
        </pc:grpChg>
        <pc:grpChg chg="add mod">
          <ac:chgData name="Zachary Silvis" userId="804ce03f3a9950f7" providerId="LiveId" clId="{DCE2B79A-F9DC-453E-89EF-7804CA79BE53}" dt="2020-01-29T04:58:51.621" v="5638" actId="1036"/>
          <ac:grpSpMkLst>
            <pc:docMk/>
            <pc:sldMk cId="260259838" sldId="260"/>
            <ac:grpSpMk id="35" creationId="{813E2885-8E91-44E4-B206-EF06C0AF328B}"/>
          </ac:grpSpMkLst>
        </pc:grpChg>
        <pc:cxnChg chg="add mod">
          <ac:chgData name="Zachary Silvis" userId="804ce03f3a9950f7" providerId="LiveId" clId="{DCE2B79A-F9DC-453E-89EF-7804CA79BE53}" dt="2020-01-29T02:51:38.791" v="3229" actId="164"/>
          <ac:cxnSpMkLst>
            <pc:docMk/>
            <pc:sldMk cId="260259838" sldId="260"/>
            <ac:cxnSpMk id="19" creationId="{DED412D6-7F15-4D44-8534-A2806CDD8898}"/>
          </ac:cxnSpMkLst>
        </pc:cxnChg>
        <pc:cxnChg chg="add mod">
          <ac:chgData name="Zachary Silvis" userId="804ce03f3a9950f7" providerId="LiveId" clId="{DCE2B79A-F9DC-453E-89EF-7804CA79BE53}" dt="2020-01-29T02:51:38.791" v="3229" actId="164"/>
          <ac:cxnSpMkLst>
            <pc:docMk/>
            <pc:sldMk cId="260259838" sldId="260"/>
            <ac:cxnSpMk id="21" creationId="{468D0F10-AFAB-4D56-9EE3-BD5B45FC788C}"/>
          </ac:cxnSpMkLst>
        </pc:cxnChg>
        <pc:cxnChg chg="add mod">
          <ac:chgData name="Zachary Silvis" userId="804ce03f3a9950f7" providerId="LiveId" clId="{DCE2B79A-F9DC-453E-89EF-7804CA79BE53}" dt="2020-01-29T02:51:38.791" v="3229" actId="164"/>
          <ac:cxnSpMkLst>
            <pc:docMk/>
            <pc:sldMk cId="260259838" sldId="260"/>
            <ac:cxnSpMk id="23" creationId="{48FE8F05-2B68-4FB0-AEA3-2CC1FEFA1E0D}"/>
          </ac:cxnSpMkLst>
        </pc:cxnChg>
        <pc:cxnChg chg="add mod">
          <ac:chgData name="Zachary Silvis" userId="804ce03f3a9950f7" providerId="LiveId" clId="{DCE2B79A-F9DC-453E-89EF-7804CA79BE53}" dt="2020-01-29T02:51:38.791" v="3229" actId="164"/>
          <ac:cxnSpMkLst>
            <pc:docMk/>
            <pc:sldMk cId="260259838" sldId="260"/>
            <ac:cxnSpMk id="25" creationId="{7B1290E3-525E-47F1-836E-E6E9AF190BFA}"/>
          </ac:cxnSpMkLst>
        </pc:cxnChg>
        <pc:cxnChg chg="add mod">
          <ac:chgData name="Zachary Silvis" userId="804ce03f3a9950f7" providerId="LiveId" clId="{DCE2B79A-F9DC-453E-89EF-7804CA79BE53}" dt="2020-01-29T02:51:49.515" v="3230" actId="164"/>
          <ac:cxnSpMkLst>
            <pc:docMk/>
            <pc:sldMk cId="260259838" sldId="260"/>
            <ac:cxnSpMk id="27" creationId="{CD1E11E6-14BA-4912-8A3E-D092EECDED27}"/>
          </ac:cxnSpMkLst>
        </pc:cxnChg>
        <pc:cxnChg chg="add mod">
          <ac:chgData name="Zachary Silvis" userId="804ce03f3a9950f7" providerId="LiveId" clId="{DCE2B79A-F9DC-453E-89EF-7804CA79BE53}" dt="2020-01-29T02:51:49.515" v="3230" actId="164"/>
          <ac:cxnSpMkLst>
            <pc:docMk/>
            <pc:sldMk cId="260259838" sldId="260"/>
            <ac:cxnSpMk id="29" creationId="{FEF5F7EA-FEC7-4BA0-9849-30101445274A}"/>
          </ac:cxnSpMkLst>
        </pc:cxnChg>
        <pc:cxnChg chg="add mod">
          <ac:chgData name="Zachary Silvis" userId="804ce03f3a9950f7" providerId="LiveId" clId="{DCE2B79A-F9DC-453E-89EF-7804CA79BE53}" dt="2020-01-29T02:51:49.515" v="3230" actId="164"/>
          <ac:cxnSpMkLst>
            <pc:docMk/>
            <pc:sldMk cId="260259838" sldId="260"/>
            <ac:cxnSpMk id="31" creationId="{6A37F000-CE09-47AE-90AB-5F2AFAE0133F}"/>
          </ac:cxnSpMkLst>
        </pc:cxnChg>
        <pc:cxnChg chg="add mod">
          <ac:chgData name="Zachary Silvis" userId="804ce03f3a9950f7" providerId="LiveId" clId="{DCE2B79A-F9DC-453E-89EF-7804CA79BE53}" dt="2020-01-29T02:51:49.515" v="3230" actId="164"/>
          <ac:cxnSpMkLst>
            <pc:docMk/>
            <pc:sldMk cId="260259838" sldId="260"/>
            <ac:cxnSpMk id="33" creationId="{1CC3AEC2-2950-4FEE-8749-A57ABD0E2A3E}"/>
          </ac:cxnSpMkLst>
        </pc:cxnChg>
      </pc:sldChg>
      <pc:sldChg chg="modSp">
        <pc:chgData name="Zachary Silvis" userId="804ce03f3a9950f7" providerId="LiveId" clId="{DCE2B79A-F9DC-453E-89EF-7804CA79BE53}" dt="2020-01-29T05:06:05.877" v="6106" actId="14100"/>
        <pc:sldMkLst>
          <pc:docMk/>
          <pc:sldMk cId="3632598747" sldId="261"/>
        </pc:sldMkLst>
        <pc:spChg chg="mod">
          <ac:chgData name="Zachary Silvis" userId="804ce03f3a9950f7" providerId="LiveId" clId="{DCE2B79A-F9DC-453E-89EF-7804CA79BE53}" dt="2020-01-29T05:02:10.491" v="5967" actId="115"/>
          <ac:spMkLst>
            <pc:docMk/>
            <pc:sldMk cId="3632598747" sldId="261"/>
            <ac:spMk id="2" creationId="{A1F72171-E642-4586-83CE-A54A6FF2601C}"/>
          </ac:spMkLst>
        </pc:spChg>
        <pc:spChg chg="mod">
          <ac:chgData name="Zachary Silvis" userId="804ce03f3a9950f7" providerId="LiveId" clId="{DCE2B79A-F9DC-453E-89EF-7804CA79BE53}" dt="2020-01-29T05:06:05.877" v="6106" actId="14100"/>
          <ac:spMkLst>
            <pc:docMk/>
            <pc:sldMk cId="3632598747" sldId="261"/>
            <ac:spMk id="3" creationId="{792F9AAA-C43F-41A6-A685-3F96AB67F843}"/>
          </ac:spMkLst>
        </pc:spChg>
      </pc:sldChg>
      <pc:sldChg chg="addSp delSp modSp">
        <pc:chgData name="Zachary Silvis" userId="804ce03f3a9950f7" providerId="LiveId" clId="{DCE2B79A-F9DC-453E-89EF-7804CA79BE53}" dt="2020-01-29T05:20:03.831" v="6604"/>
        <pc:sldMkLst>
          <pc:docMk/>
          <pc:sldMk cId="1851102800" sldId="262"/>
        </pc:sldMkLst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1851102800" sldId="262"/>
            <ac:spMk id="2" creationId="{3CB5554A-70C3-4E24-A90A-ED92ACCB99FE}"/>
          </ac:spMkLst>
        </pc:spChg>
        <pc:spChg chg="del mod">
          <ac:chgData name="Zachary Silvis" userId="804ce03f3a9950f7" providerId="LiveId" clId="{DCE2B79A-F9DC-453E-89EF-7804CA79BE53}" dt="2020-01-29T04:01:32.274" v="4216" actId="478"/>
          <ac:spMkLst>
            <pc:docMk/>
            <pc:sldMk cId="1851102800" sldId="262"/>
            <ac:spMk id="3" creationId="{45EC2260-398C-48FF-A7A5-93FCF620F5D1}"/>
          </ac:spMkLst>
        </pc:spChg>
        <pc:spChg chg="add mod">
          <ac:chgData name="Zachary Silvis" userId="804ce03f3a9950f7" providerId="LiveId" clId="{DCE2B79A-F9DC-453E-89EF-7804CA79BE53}" dt="2020-01-29T05:03:20.680" v="5984" actId="1035"/>
          <ac:spMkLst>
            <pc:docMk/>
            <pc:sldMk cId="1851102800" sldId="262"/>
            <ac:spMk id="6" creationId="{2C87EEB2-FB61-4727-9984-D02B3FBA4ABA}"/>
          </ac:spMkLst>
        </pc:spChg>
        <pc:spChg chg="add mod">
          <ac:chgData name="Zachary Silvis" userId="804ce03f3a9950f7" providerId="LiveId" clId="{DCE2B79A-F9DC-453E-89EF-7804CA79BE53}" dt="2020-01-29T05:03:20.680" v="5984" actId="1035"/>
          <ac:spMkLst>
            <pc:docMk/>
            <pc:sldMk cId="1851102800" sldId="262"/>
            <ac:spMk id="7" creationId="{DA9978E8-A8AF-415F-BE0A-4BA54381DD95}"/>
          </ac:spMkLst>
        </pc:spChg>
        <pc:spChg chg="add del mod">
          <ac:chgData name="Zachary Silvis" userId="804ce03f3a9950f7" providerId="LiveId" clId="{DCE2B79A-F9DC-453E-89EF-7804CA79BE53}" dt="2020-01-29T04:40:34.122" v="4696" actId="478"/>
          <ac:spMkLst>
            <pc:docMk/>
            <pc:sldMk cId="1851102800" sldId="262"/>
            <ac:spMk id="9" creationId="{BB9CCD89-AB4F-4AFC-B6A1-1661F2336E90}"/>
          </ac:spMkLst>
        </pc:spChg>
        <pc:spChg chg="add mod">
          <ac:chgData name="Zachary Silvis" userId="804ce03f3a9950f7" providerId="LiveId" clId="{DCE2B79A-F9DC-453E-89EF-7804CA79BE53}" dt="2020-01-29T04:41:18.945" v="4716" actId="1076"/>
          <ac:spMkLst>
            <pc:docMk/>
            <pc:sldMk cId="1851102800" sldId="262"/>
            <ac:spMk id="10" creationId="{B924BCEB-25F3-43F1-9E63-16709369ECAD}"/>
          </ac:spMkLst>
        </pc:spChg>
        <pc:spChg chg="add mod">
          <ac:chgData name="Zachary Silvis" userId="804ce03f3a9950f7" providerId="LiveId" clId="{DCE2B79A-F9DC-453E-89EF-7804CA79BE53}" dt="2020-01-29T04:38:04.451" v="4538" actId="208"/>
          <ac:spMkLst>
            <pc:docMk/>
            <pc:sldMk cId="1851102800" sldId="262"/>
            <ac:spMk id="12" creationId="{554D5CF3-ED7F-43B4-938D-903733F617EC}"/>
          </ac:spMkLst>
        </pc:spChg>
        <pc:spChg chg="add mod">
          <ac:chgData name="Zachary Silvis" userId="804ce03f3a9950f7" providerId="LiveId" clId="{DCE2B79A-F9DC-453E-89EF-7804CA79BE53}" dt="2020-01-29T04:40:05.132" v="4676" actId="1076"/>
          <ac:spMkLst>
            <pc:docMk/>
            <pc:sldMk cId="1851102800" sldId="262"/>
            <ac:spMk id="13" creationId="{3180E7D8-1D0B-4500-916C-9AD42D4DB3E9}"/>
          </ac:spMkLst>
        </pc:spChg>
        <pc:spChg chg="add mod">
          <ac:chgData name="Zachary Silvis" userId="804ce03f3a9950f7" providerId="LiveId" clId="{DCE2B79A-F9DC-453E-89EF-7804CA79BE53}" dt="2020-01-29T04:38:58.645" v="4580" actId="14100"/>
          <ac:spMkLst>
            <pc:docMk/>
            <pc:sldMk cId="1851102800" sldId="262"/>
            <ac:spMk id="15" creationId="{92ED8A28-639A-4EA1-96CE-D06F84412228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1851102800" sldId="262"/>
            <ac:spMk id="17" creationId="{C16A17DF-9186-4011-8AD9-D7A3E2A56475}"/>
          </ac:spMkLst>
        </pc:spChg>
        <pc:spChg chg="add mod">
          <ac:chgData name="Zachary Silvis" userId="804ce03f3a9950f7" providerId="LiveId" clId="{DCE2B79A-F9DC-453E-89EF-7804CA79BE53}" dt="2020-01-29T04:41:01.137" v="4712" actId="1076"/>
          <ac:spMkLst>
            <pc:docMk/>
            <pc:sldMk cId="1851102800" sldId="262"/>
            <ac:spMk id="22" creationId="{869C9C8E-7537-4D88-8F4B-813CF1F03ED4}"/>
          </ac:spMkLst>
        </pc:spChg>
        <pc:picChg chg="add mod">
          <ac:chgData name="Zachary Silvis" userId="804ce03f3a9950f7" providerId="LiveId" clId="{DCE2B79A-F9DC-453E-89EF-7804CA79BE53}" dt="2020-01-29T04:36:27.201" v="4495" actId="1036"/>
          <ac:picMkLst>
            <pc:docMk/>
            <pc:sldMk cId="1851102800" sldId="262"/>
            <ac:picMk id="4" creationId="{16BF1447-D2A7-4DA4-98A1-02904E3E8945}"/>
          </ac:picMkLst>
        </pc:picChg>
        <pc:picChg chg="add mod">
          <ac:chgData name="Zachary Silvis" userId="804ce03f3a9950f7" providerId="LiveId" clId="{DCE2B79A-F9DC-453E-89EF-7804CA79BE53}" dt="2020-01-29T04:36:27.201" v="4495" actId="1036"/>
          <ac:picMkLst>
            <pc:docMk/>
            <pc:sldMk cId="1851102800" sldId="262"/>
            <ac:picMk id="5" creationId="{CAF97B99-25AA-4F11-A655-7AE0E88E2E4B}"/>
          </ac:picMkLst>
        </pc:picChg>
        <pc:cxnChg chg="add mod">
          <ac:chgData name="Zachary Silvis" userId="804ce03f3a9950f7" providerId="LiveId" clId="{DCE2B79A-F9DC-453E-89EF-7804CA79BE53}" dt="2020-01-29T04:41:24.998" v="4718" actId="14100"/>
          <ac:cxnSpMkLst>
            <pc:docMk/>
            <pc:sldMk cId="1851102800" sldId="262"/>
            <ac:cxnSpMk id="8" creationId="{B7E25A31-2182-4966-9985-145395FCCFDD}"/>
          </ac:cxnSpMkLst>
        </pc:cxnChg>
        <pc:cxnChg chg="add mod">
          <ac:chgData name="Zachary Silvis" userId="804ce03f3a9950f7" providerId="LiveId" clId="{DCE2B79A-F9DC-453E-89EF-7804CA79BE53}" dt="2020-01-29T04:40:07.933" v="4677" actId="14100"/>
          <ac:cxnSpMkLst>
            <pc:docMk/>
            <pc:sldMk cId="1851102800" sldId="262"/>
            <ac:cxnSpMk id="11" creationId="{01ADE298-63AF-4509-8C2C-7CC605DF662D}"/>
          </ac:cxnSpMkLst>
        </pc:cxnChg>
        <pc:cxnChg chg="add mod">
          <ac:chgData name="Zachary Silvis" userId="804ce03f3a9950f7" providerId="LiveId" clId="{DCE2B79A-F9DC-453E-89EF-7804CA79BE53}" dt="2020-01-29T04:40:17.991" v="4681" actId="14100"/>
          <ac:cxnSpMkLst>
            <pc:docMk/>
            <pc:sldMk cId="1851102800" sldId="262"/>
            <ac:cxnSpMk id="16" creationId="{8D850762-700C-4ED5-B9D4-803B82090517}"/>
          </ac:cxnSpMkLst>
        </pc:cxnChg>
        <pc:cxnChg chg="add mod">
          <ac:chgData name="Zachary Silvis" userId="804ce03f3a9950f7" providerId="LiveId" clId="{DCE2B79A-F9DC-453E-89EF-7804CA79BE53}" dt="2020-01-29T04:41:10.329" v="4715" actId="14100"/>
          <ac:cxnSpMkLst>
            <pc:docMk/>
            <pc:sldMk cId="1851102800" sldId="262"/>
            <ac:cxnSpMk id="21" creationId="{D6507D1A-B01D-49FD-B38B-CD95F9FBD848}"/>
          </ac:cxnSpMkLst>
        </pc:cxnChg>
      </pc:sldChg>
      <pc:sldChg chg="addSp delSp modSp">
        <pc:chgData name="Zachary Silvis" userId="804ce03f3a9950f7" providerId="LiveId" clId="{DCE2B79A-F9DC-453E-89EF-7804CA79BE53}" dt="2020-01-29T05:20:03.831" v="6604"/>
        <pc:sldMkLst>
          <pc:docMk/>
          <pc:sldMk cId="4201886717" sldId="263"/>
        </pc:sldMkLst>
        <pc:spChg chg="mod">
          <ac:chgData name="Zachary Silvis" userId="804ce03f3a9950f7" providerId="LiveId" clId="{DCE2B79A-F9DC-453E-89EF-7804CA79BE53}" dt="2020-01-29T04:32:29.463" v="4403" actId="115"/>
          <ac:spMkLst>
            <pc:docMk/>
            <pc:sldMk cId="4201886717" sldId="263"/>
            <ac:spMk id="2" creationId="{5E25A650-CC62-4C6F-A3B6-E0E365CBFCD5}"/>
          </ac:spMkLst>
        </pc:spChg>
        <pc:spChg chg="del mod">
          <ac:chgData name="Zachary Silvis" userId="804ce03f3a9950f7" providerId="LiveId" clId="{DCE2B79A-F9DC-453E-89EF-7804CA79BE53}" dt="2020-01-29T04:01:28.495" v="4215" actId="478"/>
          <ac:spMkLst>
            <pc:docMk/>
            <pc:sldMk cId="4201886717" sldId="263"/>
            <ac:spMk id="3" creationId="{B5FA8CBC-87F5-4751-BC57-04654BE5C2E2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4201886717" sldId="263"/>
            <ac:spMk id="4" creationId="{9F488C0A-CF2E-4617-82C6-98543807B69D}"/>
          </ac:spMkLst>
        </pc:spChg>
        <pc:spChg chg="add mod">
          <ac:chgData name="Zachary Silvis" userId="804ce03f3a9950f7" providerId="LiveId" clId="{DCE2B79A-F9DC-453E-89EF-7804CA79BE53}" dt="2020-01-29T04:29:01.571" v="4298" actId="14100"/>
          <ac:spMkLst>
            <pc:docMk/>
            <pc:sldMk cId="4201886717" sldId="263"/>
            <ac:spMk id="21" creationId="{D8165806-9F12-4301-A3C5-AEDE253122AB}"/>
          </ac:spMkLst>
        </pc:spChg>
        <pc:spChg chg="add mod">
          <ac:chgData name="Zachary Silvis" userId="804ce03f3a9950f7" providerId="LiveId" clId="{DCE2B79A-F9DC-453E-89EF-7804CA79BE53}" dt="2020-01-29T04:29:28.543" v="4307" actId="1036"/>
          <ac:spMkLst>
            <pc:docMk/>
            <pc:sldMk cId="4201886717" sldId="263"/>
            <ac:spMk id="22" creationId="{203B56E8-2952-4123-B5FF-D6F1A501AC02}"/>
          </ac:spMkLst>
        </pc:spChg>
        <pc:spChg chg="add mod">
          <ac:chgData name="Zachary Silvis" userId="804ce03f3a9950f7" providerId="LiveId" clId="{DCE2B79A-F9DC-453E-89EF-7804CA79BE53}" dt="2020-01-29T04:29:45.403" v="4310" actId="14100"/>
          <ac:spMkLst>
            <pc:docMk/>
            <pc:sldMk cId="4201886717" sldId="263"/>
            <ac:spMk id="23" creationId="{77D5B628-B50E-4776-AD63-2E7F3DE4495F}"/>
          </ac:spMkLst>
        </pc:spChg>
        <pc:spChg chg="add mod">
          <ac:chgData name="Zachary Silvis" userId="804ce03f3a9950f7" providerId="LiveId" clId="{DCE2B79A-F9DC-453E-89EF-7804CA79BE53}" dt="2020-01-29T04:30:04.843" v="4314" actId="14100"/>
          <ac:spMkLst>
            <pc:docMk/>
            <pc:sldMk cId="4201886717" sldId="263"/>
            <ac:spMk id="24" creationId="{E6398A57-8B9C-4A10-BA07-FBABE6EA90CE}"/>
          </ac:spMkLst>
        </pc:spChg>
        <pc:spChg chg="add mod">
          <ac:chgData name="Zachary Silvis" userId="804ce03f3a9950f7" providerId="LiveId" clId="{DCE2B79A-F9DC-453E-89EF-7804CA79BE53}" dt="2020-01-29T04:30:37.794" v="4329" actId="1076"/>
          <ac:spMkLst>
            <pc:docMk/>
            <pc:sldMk cId="4201886717" sldId="263"/>
            <ac:spMk id="29" creationId="{A2795BFA-6173-4315-A80A-1D0CB6DC86EC}"/>
          </ac:spMkLst>
        </pc:spChg>
        <pc:spChg chg="add mod">
          <ac:chgData name="Zachary Silvis" userId="804ce03f3a9950f7" providerId="LiveId" clId="{DCE2B79A-F9DC-453E-89EF-7804CA79BE53}" dt="2020-01-29T04:30:53.554" v="4341" actId="20577"/>
          <ac:spMkLst>
            <pc:docMk/>
            <pc:sldMk cId="4201886717" sldId="263"/>
            <ac:spMk id="31" creationId="{E33C29CC-3E50-41DF-AB6E-9B1FBCDFC595}"/>
          </ac:spMkLst>
        </pc:spChg>
        <pc:spChg chg="add mod">
          <ac:chgData name="Zachary Silvis" userId="804ce03f3a9950f7" providerId="LiveId" clId="{DCE2B79A-F9DC-453E-89EF-7804CA79BE53}" dt="2020-01-29T04:31:14.649" v="4355" actId="1076"/>
          <ac:spMkLst>
            <pc:docMk/>
            <pc:sldMk cId="4201886717" sldId="263"/>
            <ac:spMk id="32" creationId="{90E78EF4-9C3D-4E13-A73B-B7CE245329AE}"/>
          </ac:spMkLst>
        </pc:spChg>
        <pc:spChg chg="add mod">
          <ac:chgData name="Zachary Silvis" userId="804ce03f3a9950f7" providerId="LiveId" clId="{DCE2B79A-F9DC-453E-89EF-7804CA79BE53}" dt="2020-01-29T04:32:48.248" v="4411" actId="1037"/>
          <ac:spMkLst>
            <pc:docMk/>
            <pc:sldMk cId="4201886717" sldId="263"/>
            <ac:spMk id="33" creationId="{9973E88C-1249-411D-8769-E3DF5B2BC1E9}"/>
          </ac:spMkLst>
        </pc:spChg>
        <pc:grpChg chg="add mod">
          <ac:chgData name="Zachary Silvis" userId="804ce03f3a9950f7" providerId="LiveId" clId="{DCE2B79A-F9DC-453E-89EF-7804CA79BE53}" dt="2020-01-29T04:32:14.547" v="4398" actId="1076"/>
          <ac:grpSpMkLst>
            <pc:docMk/>
            <pc:sldMk cId="4201886717" sldId="263"/>
            <ac:grpSpMk id="12" creationId="{8E490BC0-C54D-4999-A9F4-42DDEEC710CB}"/>
          </ac:grpSpMkLst>
        </pc:grpChg>
        <pc:graphicFrameChg chg="add mod modGraphic">
          <ac:chgData name="Zachary Silvis" userId="804ce03f3a9950f7" providerId="LiveId" clId="{DCE2B79A-F9DC-453E-89EF-7804CA79BE53}" dt="2020-01-29T05:20:03.831" v="6604"/>
          <ac:graphicFrameMkLst>
            <pc:docMk/>
            <pc:sldMk cId="4201886717" sldId="263"/>
            <ac:graphicFrameMk id="5" creationId="{5DB5460F-EFD5-46DD-85F6-AEEBCA3C62EC}"/>
          </ac:graphicFrameMkLst>
        </pc:graphicFrameChg>
        <pc:picChg chg="add mod modCrop">
          <ac:chgData name="Zachary Silvis" userId="804ce03f3a9950f7" providerId="LiveId" clId="{DCE2B79A-F9DC-453E-89EF-7804CA79BE53}" dt="2020-01-29T04:26:19.699" v="4265" actId="164"/>
          <ac:picMkLst>
            <pc:docMk/>
            <pc:sldMk cId="4201886717" sldId="263"/>
            <ac:picMk id="7" creationId="{ED517E04-AF55-4C5A-AC9C-A86EB3FBB26F}"/>
          </ac:picMkLst>
        </pc:picChg>
        <pc:picChg chg="add mod modCrop">
          <ac:chgData name="Zachary Silvis" userId="804ce03f3a9950f7" providerId="LiveId" clId="{DCE2B79A-F9DC-453E-89EF-7804CA79BE53}" dt="2020-01-29T04:26:19.699" v="4265" actId="164"/>
          <ac:picMkLst>
            <pc:docMk/>
            <pc:sldMk cId="4201886717" sldId="263"/>
            <ac:picMk id="8" creationId="{A65E5B89-3C3E-432F-BE25-A9C4653270AD}"/>
          </ac:picMkLst>
        </pc:picChg>
        <pc:picChg chg="add del">
          <ac:chgData name="Zachary Silvis" userId="804ce03f3a9950f7" providerId="LiveId" clId="{DCE2B79A-F9DC-453E-89EF-7804CA79BE53}" dt="2020-01-29T03:13:36.017" v="4178"/>
          <ac:picMkLst>
            <pc:docMk/>
            <pc:sldMk cId="4201886717" sldId="263"/>
            <ac:picMk id="9" creationId="{B8DAB75C-0B6E-4651-B619-65C2802C01A1}"/>
          </ac:picMkLst>
        </pc:picChg>
        <pc:picChg chg="add mod modCrop">
          <ac:chgData name="Zachary Silvis" userId="804ce03f3a9950f7" providerId="LiveId" clId="{DCE2B79A-F9DC-453E-89EF-7804CA79BE53}" dt="2020-01-29T04:26:19.699" v="4265" actId="164"/>
          <ac:picMkLst>
            <pc:docMk/>
            <pc:sldMk cId="4201886717" sldId="263"/>
            <ac:picMk id="10" creationId="{E2C7EEA5-0329-4E81-9056-ED509A72AC15}"/>
          </ac:picMkLst>
        </pc:picChg>
        <pc:picChg chg="add mod">
          <ac:chgData name="Zachary Silvis" userId="804ce03f3a9950f7" providerId="LiveId" clId="{DCE2B79A-F9DC-453E-89EF-7804CA79BE53}" dt="2020-01-29T04:26:55.629" v="4272" actId="1038"/>
          <ac:picMkLst>
            <pc:docMk/>
            <pc:sldMk cId="4201886717" sldId="263"/>
            <ac:picMk id="11" creationId="{ECCB7926-A42A-47C7-A77D-BFF51DA4CD3E}"/>
          </ac:picMkLst>
        </pc:picChg>
        <pc:cxnChg chg="add mod">
          <ac:chgData name="Zachary Silvis" userId="804ce03f3a9950f7" providerId="LiveId" clId="{DCE2B79A-F9DC-453E-89EF-7804CA79BE53}" dt="2020-01-29T04:30:40.405" v="4330" actId="14100"/>
          <ac:cxnSpMkLst>
            <pc:docMk/>
            <pc:sldMk cId="4201886717" sldId="263"/>
            <ac:cxnSpMk id="14" creationId="{8727902E-AE53-4625-A38A-6D7762FBD682}"/>
          </ac:cxnSpMkLst>
        </pc:cxnChg>
        <pc:cxnChg chg="add mod">
          <ac:chgData name="Zachary Silvis" userId="804ce03f3a9950f7" providerId="LiveId" clId="{DCE2B79A-F9DC-453E-89EF-7804CA79BE53}" dt="2020-01-29T04:28:33.851" v="4291" actId="14100"/>
          <ac:cxnSpMkLst>
            <pc:docMk/>
            <pc:sldMk cId="4201886717" sldId="263"/>
            <ac:cxnSpMk id="17" creationId="{B92B5C5C-A55D-4F61-A171-803857CA720F}"/>
          </ac:cxnSpMkLst>
        </pc:cxnChg>
        <pc:cxnChg chg="add mod">
          <ac:chgData name="Zachary Silvis" userId="804ce03f3a9950f7" providerId="LiveId" clId="{DCE2B79A-F9DC-453E-89EF-7804CA79BE53}" dt="2020-01-29T04:28:39.386" v="4293" actId="1076"/>
          <ac:cxnSpMkLst>
            <pc:docMk/>
            <pc:sldMk cId="4201886717" sldId="263"/>
            <ac:cxnSpMk id="20" creationId="{EA6553B7-8E0F-4CA3-8079-0130497B0655}"/>
          </ac:cxnSpMkLst>
        </pc:cxnChg>
        <pc:cxnChg chg="add mod">
          <ac:chgData name="Zachary Silvis" userId="804ce03f3a9950f7" providerId="LiveId" clId="{DCE2B79A-F9DC-453E-89EF-7804CA79BE53}" dt="2020-01-29T04:30:19.986" v="4318" actId="14100"/>
          <ac:cxnSpMkLst>
            <pc:docMk/>
            <pc:sldMk cId="4201886717" sldId="263"/>
            <ac:cxnSpMk id="25" creationId="{93E66D8F-9340-40CB-BAA3-FE97C44BF2AD}"/>
          </ac:cxnSpMkLst>
        </pc:cxnChg>
      </pc:sldChg>
      <pc:sldChg chg="addSp delSp modSp">
        <pc:chgData name="Zachary Silvis" userId="804ce03f3a9950f7" providerId="LiveId" clId="{DCE2B79A-F9DC-453E-89EF-7804CA79BE53}" dt="2020-01-29T05:20:03.831" v="6604"/>
        <pc:sldMkLst>
          <pc:docMk/>
          <pc:sldMk cId="2768694351" sldId="264"/>
        </pc:sldMkLst>
        <pc:spChg chg="mod">
          <ac:chgData name="Zachary Silvis" userId="804ce03f3a9950f7" providerId="LiveId" clId="{DCE2B79A-F9DC-453E-89EF-7804CA79BE53}" dt="2020-01-29T04:43:00.901" v="4815" actId="20577"/>
          <ac:spMkLst>
            <pc:docMk/>
            <pc:sldMk cId="2768694351" sldId="264"/>
            <ac:spMk id="2" creationId="{3F5485CF-860A-4E3B-BCAD-4EBCE1B24F12}"/>
          </ac:spMkLst>
        </pc:spChg>
        <pc:spChg chg="del mod">
          <ac:chgData name="Zachary Silvis" userId="804ce03f3a9950f7" providerId="LiveId" clId="{DCE2B79A-F9DC-453E-89EF-7804CA79BE53}" dt="2020-01-29T04:00:57.399" v="4209" actId="478"/>
          <ac:spMkLst>
            <pc:docMk/>
            <pc:sldMk cId="2768694351" sldId="264"/>
            <ac:spMk id="3" creationId="{F398875D-EB23-4C01-BA46-BBA057E94C41}"/>
          </ac:spMkLst>
        </pc:spChg>
        <pc:spChg chg="add mod">
          <ac:chgData name="Zachary Silvis" userId="804ce03f3a9950f7" providerId="LiveId" clId="{DCE2B79A-F9DC-453E-89EF-7804CA79BE53}" dt="2020-01-29T04:43:31.585" v="4821" actId="14100"/>
          <ac:spMkLst>
            <pc:docMk/>
            <pc:sldMk cId="2768694351" sldId="264"/>
            <ac:spMk id="6" creationId="{B80569DE-891F-4EAC-B1E1-1FA01D3EDD40}"/>
          </ac:spMkLst>
        </pc:spChg>
        <pc:spChg chg="add mod">
          <ac:chgData name="Zachary Silvis" userId="804ce03f3a9950f7" providerId="LiveId" clId="{DCE2B79A-F9DC-453E-89EF-7804CA79BE53}" dt="2020-01-29T04:43:48.346" v="4852" actId="20577"/>
          <ac:spMkLst>
            <pc:docMk/>
            <pc:sldMk cId="2768694351" sldId="264"/>
            <ac:spMk id="7" creationId="{4D72D01A-24B0-4F65-A157-420970A5133D}"/>
          </ac:spMkLst>
        </pc:spChg>
        <pc:spChg chg="add mod">
          <ac:chgData name="Zachary Silvis" userId="804ce03f3a9950f7" providerId="LiveId" clId="{DCE2B79A-F9DC-453E-89EF-7804CA79BE53}" dt="2020-01-29T04:44:28.986" v="4863" actId="1035"/>
          <ac:spMkLst>
            <pc:docMk/>
            <pc:sldMk cId="2768694351" sldId="264"/>
            <ac:spMk id="10" creationId="{415EEC28-044D-461C-990E-A3A90AC042EC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2768694351" sldId="264"/>
            <ac:spMk id="11" creationId="{D22115C7-5098-4E1C-B704-ADAE67D3AE51}"/>
          </ac:spMkLst>
        </pc:spChg>
        <pc:spChg chg="add mod">
          <ac:chgData name="Zachary Silvis" userId="804ce03f3a9950f7" providerId="LiveId" clId="{DCE2B79A-F9DC-453E-89EF-7804CA79BE53}" dt="2020-01-29T04:45:30.227" v="4902" actId="14100"/>
          <ac:spMkLst>
            <pc:docMk/>
            <pc:sldMk cId="2768694351" sldId="264"/>
            <ac:spMk id="16" creationId="{97ED0DC5-275A-4898-AAFB-34FF54D04A6F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2768694351" sldId="264"/>
            <ac:spMk id="17" creationId="{5943ADAD-D50E-489A-B4CF-63934B227962}"/>
          </ac:spMkLst>
        </pc:spChg>
        <pc:spChg chg="add mod">
          <ac:chgData name="Zachary Silvis" userId="804ce03f3a9950f7" providerId="LiveId" clId="{DCE2B79A-F9DC-453E-89EF-7804CA79BE53}" dt="2020-01-29T04:46:30.924" v="4953" actId="20577"/>
          <ac:spMkLst>
            <pc:docMk/>
            <pc:sldMk cId="2768694351" sldId="264"/>
            <ac:spMk id="20" creationId="{F4C6E354-D583-4008-95E0-BD8D70096E60}"/>
          </ac:spMkLst>
        </pc:spChg>
        <pc:spChg chg="add mod">
          <ac:chgData name="Zachary Silvis" userId="804ce03f3a9950f7" providerId="LiveId" clId="{DCE2B79A-F9DC-453E-89EF-7804CA79BE53}" dt="2020-01-29T04:46:24.592" v="4940" actId="14100"/>
          <ac:spMkLst>
            <pc:docMk/>
            <pc:sldMk cId="2768694351" sldId="264"/>
            <ac:spMk id="23" creationId="{C45024EE-DC5E-4DDB-8488-6B3D3A36C5A9}"/>
          </ac:spMkLst>
        </pc:spChg>
        <pc:picChg chg="add mod">
          <ac:chgData name="Zachary Silvis" userId="804ce03f3a9950f7" providerId="LiveId" clId="{DCE2B79A-F9DC-453E-89EF-7804CA79BE53}" dt="2020-01-29T04:43:06.790" v="4816" actId="1076"/>
          <ac:picMkLst>
            <pc:docMk/>
            <pc:sldMk cId="2768694351" sldId="264"/>
            <ac:picMk id="4" creationId="{1BA686E3-BE05-496B-B3D6-DA4807DCC580}"/>
          </ac:picMkLst>
        </pc:picChg>
        <pc:cxnChg chg="add mod">
          <ac:chgData name="Zachary Silvis" userId="804ce03f3a9950f7" providerId="LiveId" clId="{DCE2B79A-F9DC-453E-89EF-7804CA79BE53}" dt="2020-01-29T04:43:42.139" v="4823" actId="20577"/>
          <ac:cxnSpMkLst>
            <pc:docMk/>
            <pc:sldMk cId="2768694351" sldId="264"/>
            <ac:cxnSpMk id="5" creationId="{D672025D-7DC5-4BC1-9A1D-8F6CE869BF0A}"/>
          </ac:cxnSpMkLst>
        </pc:cxnChg>
        <pc:cxnChg chg="add mod">
          <ac:chgData name="Zachary Silvis" userId="804ce03f3a9950f7" providerId="LiveId" clId="{DCE2B79A-F9DC-453E-89EF-7804CA79BE53}" dt="2020-01-29T04:44:56.210" v="4867" actId="14100"/>
          <ac:cxnSpMkLst>
            <pc:docMk/>
            <pc:sldMk cId="2768694351" sldId="264"/>
            <ac:cxnSpMk id="9" creationId="{729E7779-9222-4DAC-9E68-D88CA613A97C}"/>
          </ac:cxnSpMkLst>
        </pc:cxnChg>
        <pc:cxnChg chg="add mod">
          <ac:chgData name="Zachary Silvis" userId="804ce03f3a9950f7" providerId="LiveId" clId="{DCE2B79A-F9DC-453E-89EF-7804CA79BE53}" dt="2020-01-29T04:45:32.560" v="4903" actId="14100"/>
          <ac:cxnSpMkLst>
            <pc:docMk/>
            <pc:sldMk cId="2768694351" sldId="264"/>
            <ac:cxnSpMk id="15" creationId="{E03BFA4C-AEB5-4850-BD09-A0A6CEAA85DA}"/>
          </ac:cxnSpMkLst>
        </pc:cxnChg>
        <pc:cxnChg chg="add mod">
          <ac:chgData name="Zachary Silvis" userId="804ce03f3a9950f7" providerId="LiveId" clId="{DCE2B79A-F9DC-453E-89EF-7804CA79BE53}" dt="2020-01-29T04:46:27.156" v="4941" actId="20577"/>
          <ac:cxnSpMkLst>
            <pc:docMk/>
            <pc:sldMk cId="2768694351" sldId="264"/>
            <ac:cxnSpMk id="19" creationId="{260E9264-D640-4520-A983-98B6665B7DA0}"/>
          </ac:cxnSpMkLst>
        </pc:cxnChg>
      </pc:sldChg>
      <pc:sldChg chg="addSp delSp modSp">
        <pc:chgData name="Zachary Silvis" userId="804ce03f3a9950f7" providerId="LiveId" clId="{DCE2B79A-F9DC-453E-89EF-7804CA79BE53}" dt="2020-01-29T05:20:03.831" v="6604"/>
        <pc:sldMkLst>
          <pc:docMk/>
          <pc:sldMk cId="2924140910" sldId="265"/>
        </pc:sldMkLst>
        <pc:spChg chg="mod">
          <ac:chgData name="Zachary Silvis" userId="804ce03f3a9950f7" providerId="LiveId" clId="{DCE2B79A-F9DC-453E-89EF-7804CA79BE53}" dt="2020-01-29T04:47:05.722" v="4960" actId="14100"/>
          <ac:spMkLst>
            <pc:docMk/>
            <pc:sldMk cId="2924140910" sldId="265"/>
            <ac:spMk id="2" creationId="{909A2719-8309-4CEB-BC58-88B2F850E2E2}"/>
          </ac:spMkLst>
        </pc:spChg>
        <pc:spChg chg="del mod">
          <ac:chgData name="Zachary Silvis" userId="804ce03f3a9950f7" providerId="LiveId" clId="{DCE2B79A-F9DC-453E-89EF-7804CA79BE53}" dt="2020-01-29T04:49:06.356" v="4962" actId="478"/>
          <ac:spMkLst>
            <pc:docMk/>
            <pc:sldMk cId="2924140910" sldId="265"/>
            <ac:spMk id="3" creationId="{12BA1ECD-02A8-45B4-989A-CEC69D3A19CC}"/>
          </ac:spMkLst>
        </pc:spChg>
        <pc:spChg chg="add del mod">
          <ac:chgData name="Zachary Silvis" userId="804ce03f3a9950f7" providerId="LiveId" clId="{DCE2B79A-F9DC-453E-89EF-7804CA79BE53}" dt="2020-01-29T04:49:09.067" v="4963" actId="478"/>
          <ac:spMkLst>
            <pc:docMk/>
            <pc:sldMk cId="2924140910" sldId="265"/>
            <ac:spMk id="11" creationId="{6879B6D4-9099-4B2B-AB38-A4A110676373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2924140910" sldId="265"/>
            <ac:spMk id="12" creationId="{F850D778-381C-494D-82A1-D4B530FEC110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2924140910" sldId="265"/>
            <ac:spMk id="13" creationId="{5D24A53D-864D-4CAB-B655-F04AF4A24DF7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2924140910" sldId="265"/>
            <ac:spMk id="14" creationId="{AA0A540C-3920-43B4-962B-0349550F6EEF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2924140910" sldId="265"/>
            <ac:spMk id="15" creationId="{08F6772C-E76E-42D4-957C-8F0DDF87A917}"/>
          </ac:spMkLst>
        </pc:spChg>
        <pc:grpChg chg="add mod">
          <ac:chgData name="Zachary Silvis" userId="804ce03f3a9950f7" providerId="LiveId" clId="{DCE2B79A-F9DC-453E-89EF-7804CA79BE53}" dt="2020-01-29T04:50:43.830" v="4986" actId="1076"/>
          <ac:grpSpMkLst>
            <pc:docMk/>
            <pc:sldMk cId="2924140910" sldId="265"/>
            <ac:grpSpMk id="7" creationId="{E5BBEC39-1E41-4AF2-9361-EAA64226B48E}"/>
          </ac:grpSpMkLst>
        </pc:grpChg>
        <pc:picChg chg="add mod">
          <ac:chgData name="Zachary Silvis" userId="804ce03f3a9950f7" providerId="LiveId" clId="{DCE2B79A-F9DC-453E-89EF-7804CA79BE53}" dt="2020-01-29T04:50:10.013" v="4982" actId="14100"/>
          <ac:picMkLst>
            <pc:docMk/>
            <pc:sldMk cId="2924140910" sldId="265"/>
            <ac:picMk id="4" creationId="{4816097B-F8D8-48D4-82A3-E90C9E3BBAFF}"/>
          </ac:picMkLst>
        </pc:picChg>
        <pc:picChg chg="add mod">
          <ac:chgData name="Zachary Silvis" userId="804ce03f3a9950f7" providerId="LiveId" clId="{DCE2B79A-F9DC-453E-89EF-7804CA79BE53}" dt="2020-01-29T04:13:05.115" v="4229" actId="164"/>
          <ac:picMkLst>
            <pc:docMk/>
            <pc:sldMk cId="2924140910" sldId="265"/>
            <ac:picMk id="5" creationId="{0F719381-CC78-45A3-B562-A1649EC003AE}"/>
          </ac:picMkLst>
        </pc:picChg>
        <pc:picChg chg="add mod">
          <ac:chgData name="Zachary Silvis" userId="804ce03f3a9950f7" providerId="LiveId" clId="{DCE2B79A-F9DC-453E-89EF-7804CA79BE53}" dt="2020-01-29T04:13:05.115" v="4229" actId="164"/>
          <ac:picMkLst>
            <pc:docMk/>
            <pc:sldMk cId="2924140910" sldId="265"/>
            <ac:picMk id="6" creationId="{3F9D6970-00A6-4F19-ADFA-DDEDD0E55A4D}"/>
          </ac:picMkLst>
        </pc:picChg>
        <pc:picChg chg="add mod">
          <ac:chgData name="Zachary Silvis" userId="804ce03f3a9950f7" providerId="LiveId" clId="{DCE2B79A-F9DC-453E-89EF-7804CA79BE53}" dt="2020-01-29T04:50:46.710" v="4987" actId="1076"/>
          <ac:picMkLst>
            <pc:docMk/>
            <pc:sldMk cId="2924140910" sldId="265"/>
            <ac:picMk id="8" creationId="{7963452B-5ED1-4F88-9D64-0283F1E6CFC0}"/>
          </ac:picMkLst>
        </pc:picChg>
        <pc:picChg chg="add mod">
          <ac:chgData name="Zachary Silvis" userId="804ce03f3a9950f7" providerId="LiveId" clId="{DCE2B79A-F9DC-453E-89EF-7804CA79BE53}" dt="2020-01-29T04:50:21.320" v="4983" actId="14100"/>
          <ac:picMkLst>
            <pc:docMk/>
            <pc:sldMk cId="2924140910" sldId="265"/>
            <ac:picMk id="9" creationId="{12D83E69-E7CD-4316-B33C-0FA62165F19F}"/>
          </ac:picMkLst>
        </pc:picChg>
      </pc:sldChg>
      <pc:sldChg chg="delSp modSp setBg">
        <pc:chgData name="Zachary Silvis" userId="804ce03f3a9950f7" providerId="LiveId" clId="{DCE2B79A-F9DC-453E-89EF-7804CA79BE53}" dt="2020-01-29T05:05:20.349" v="6069"/>
        <pc:sldMkLst>
          <pc:docMk/>
          <pc:sldMk cId="1446525569" sldId="266"/>
        </pc:sldMkLst>
        <pc:spChg chg="mod">
          <ac:chgData name="Zachary Silvis" userId="804ce03f3a9950f7" providerId="LiveId" clId="{DCE2B79A-F9DC-453E-89EF-7804CA79BE53}" dt="2020-01-29T04:56:31.666" v="5541" actId="20577"/>
          <ac:spMkLst>
            <pc:docMk/>
            <pc:sldMk cId="1446525569" sldId="266"/>
            <ac:spMk id="2" creationId="{DD2B16DA-593A-43FA-8ADF-61BC1EF0266D}"/>
          </ac:spMkLst>
        </pc:spChg>
        <pc:spChg chg="del">
          <ac:chgData name="Zachary Silvis" userId="804ce03f3a9950f7" providerId="LiveId" clId="{DCE2B79A-F9DC-453E-89EF-7804CA79BE53}" dt="2020-01-29T05:03:31.976" v="5985" actId="478"/>
          <ac:spMkLst>
            <pc:docMk/>
            <pc:sldMk cId="1446525569" sldId="266"/>
            <ac:spMk id="3" creationId="{E50E08D3-3BDA-4E40-9EDB-43A5960FA431}"/>
          </ac:spMkLst>
        </pc:spChg>
      </pc:sldChg>
      <pc:sldChg chg="addSp delSp modSp add">
        <pc:chgData name="Zachary Silvis" userId="804ce03f3a9950f7" providerId="LiveId" clId="{DCE2B79A-F9DC-453E-89EF-7804CA79BE53}" dt="2020-01-29T05:20:03.831" v="6604"/>
        <pc:sldMkLst>
          <pc:docMk/>
          <pc:sldMk cId="3383486875" sldId="267"/>
        </pc:sldMkLst>
        <pc:spChg chg="del">
          <ac:chgData name="Zachary Silvis" userId="804ce03f3a9950f7" providerId="LiveId" clId="{DCE2B79A-F9DC-453E-89EF-7804CA79BE53}" dt="2020-01-29T05:06:45.793" v="6108"/>
          <ac:spMkLst>
            <pc:docMk/>
            <pc:sldMk cId="3383486875" sldId="267"/>
            <ac:spMk id="2" creationId="{E130A704-34F7-48DC-86CD-1B51B0099CC9}"/>
          </ac:spMkLst>
        </pc:spChg>
        <pc:spChg chg="del">
          <ac:chgData name="Zachary Silvis" userId="804ce03f3a9950f7" providerId="LiveId" clId="{DCE2B79A-F9DC-453E-89EF-7804CA79BE53}" dt="2020-01-29T05:07:04.860" v="6113" actId="478"/>
          <ac:spMkLst>
            <pc:docMk/>
            <pc:sldMk cId="3383486875" sldId="267"/>
            <ac:spMk id="3" creationId="{6DD759E7-1F51-478E-9871-B626B170CE98}"/>
          </ac:spMkLst>
        </pc:spChg>
        <pc:spChg chg="add mod">
          <ac:chgData name="Zachary Silvis" userId="804ce03f3a9950f7" providerId="LiveId" clId="{DCE2B79A-F9DC-453E-89EF-7804CA79BE53}" dt="2020-01-29T05:06:54.820" v="6112" actId="122"/>
          <ac:spMkLst>
            <pc:docMk/>
            <pc:sldMk cId="3383486875" sldId="267"/>
            <ac:spMk id="4" creationId="{63992744-650E-4E09-94B0-FB0E142F9132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3383486875" sldId="267"/>
            <ac:spMk id="5" creationId="{BE72EAFC-7EDE-4A89-8EEF-2FD2C0F17D4D}"/>
          </ac:spMkLst>
        </pc:spChg>
        <pc:spChg chg="add mod">
          <ac:chgData name="Zachary Silvis" userId="804ce03f3a9950f7" providerId="LiveId" clId="{DCE2B79A-F9DC-453E-89EF-7804CA79BE53}" dt="2020-01-29T05:09:23.914" v="6221" actId="20577"/>
          <ac:spMkLst>
            <pc:docMk/>
            <pc:sldMk cId="3383486875" sldId="267"/>
            <ac:spMk id="6" creationId="{2CD70E20-D378-4697-85A1-022F310B18E1}"/>
          </ac:spMkLst>
        </pc:spChg>
        <pc:spChg chg="add mod">
          <ac:chgData name="Zachary Silvis" userId="804ce03f3a9950f7" providerId="LiveId" clId="{DCE2B79A-F9DC-453E-89EF-7804CA79BE53}" dt="2020-01-29T05:09:48.800" v="6249" actId="20577"/>
          <ac:spMkLst>
            <pc:docMk/>
            <pc:sldMk cId="3383486875" sldId="267"/>
            <ac:spMk id="7" creationId="{6B00CA19-52EF-4967-AAFB-001C9F5EA104}"/>
          </ac:spMkLst>
        </pc:spChg>
        <pc:spChg chg="add mod">
          <ac:chgData name="Zachary Silvis" userId="804ce03f3a9950f7" providerId="LiveId" clId="{DCE2B79A-F9DC-453E-89EF-7804CA79BE53}" dt="2020-01-29T05:10:23.690" v="6303" actId="20577"/>
          <ac:spMkLst>
            <pc:docMk/>
            <pc:sldMk cId="3383486875" sldId="267"/>
            <ac:spMk id="8" creationId="{8ED79043-BAA1-40B3-85CD-7513E73208FB}"/>
          </ac:spMkLst>
        </pc:spChg>
        <pc:spChg chg="add mod">
          <ac:chgData name="Zachary Silvis" userId="804ce03f3a9950f7" providerId="LiveId" clId="{DCE2B79A-F9DC-453E-89EF-7804CA79BE53}" dt="2020-01-29T05:20:03.831" v="6604"/>
          <ac:spMkLst>
            <pc:docMk/>
            <pc:sldMk cId="3383486875" sldId="267"/>
            <ac:spMk id="9" creationId="{45A3CB9F-1FB5-47DA-B8D7-B2FC53614F0E}"/>
          </ac:spMkLst>
        </pc:spChg>
        <pc:spChg chg="add mod">
          <ac:chgData name="Zachary Silvis" userId="804ce03f3a9950f7" providerId="LiveId" clId="{DCE2B79A-F9DC-453E-89EF-7804CA79BE53}" dt="2020-01-29T05:10:55.081" v="6309" actId="688"/>
          <ac:spMkLst>
            <pc:docMk/>
            <pc:sldMk cId="3383486875" sldId="267"/>
            <ac:spMk id="14" creationId="{7CE9DE0D-DF93-4B07-85BF-2B21C925C084}"/>
          </ac:spMkLst>
        </pc:spChg>
        <pc:spChg chg="add mod">
          <ac:chgData name="Zachary Silvis" userId="804ce03f3a9950f7" providerId="LiveId" clId="{DCE2B79A-F9DC-453E-89EF-7804CA79BE53}" dt="2020-01-29T05:11:00.657" v="6311" actId="1076"/>
          <ac:spMkLst>
            <pc:docMk/>
            <pc:sldMk cId="3383486875" sldId="267"/>
            <ac:spMk id="15" creationId="{3B72C35B-2F5D-434E-8115-19356415DC0D}"/>
          </ac:spMkLst>
        </pc:spChg>
        <pc:spChg chg="add mod">
          <ac:chgData name="Zachary Silvis" userId="804ce03f3a9950f7" providerId="LiveId" clId="{DCE2B79A-F9DC-453E-89EF-7804CA79BE53}" dt="2020-01-29T05:11:10.116" v="6315" actId="1076"/>
          <ac:spMkLst>
            <pc:docMk/>
            <pc:sldMk cId="3383486875" sldId="267"/>
            <ac:spMk id="16" creationId="{1F11789B-2E3E-46E5-9269-F2CE9858C49E}"/>
          </ac:spMkLst>
        </pc:spChg>
        <pc:spChg chg="add mod">
          <ac:chgData name="Zachary Silvis" userId="804ce03f3a9950f7" providerId="LiveId" clId="{DCE2B79A-F9DC-453E-89EF-7804CA79BE53}" dt="2020-01-29T05:11:15.687" v="6317" actId="1076"/>
          <ac:spMkLst>
            <pc:docMk/>
            <pc:sldMk cId="3383486875" sldId="267"/>
            <ac:spMk id="17" creationId="{391C323E-0978-44A7-8C42-FDD3DF4B01B3}"/>
          </ac:spMkLst>
        </pc:spChg>
        <pc:cxnChg chg="add del mod">
          <ac:chgData name="Zachary Silvis" userId="804ce03f3a9950f7" providerId="LiveId" clId="{DCE2B79A-F9DC-453E-89EF-7804CA79BE53}" dt="2020-01-29T05:10:44.081" v="6307" actId="478"/>
          <ac:cxnSpMkLst>
            <pc:docMk/>
            <pc:sldMk cId="3383486875" sldId="267"/>
            <ac:cxnSpMk id="11" creationId="{9136E0BC-1B18-468F-8A79-5FD416217084}"/>
          </ac:cxnSpMkLst>
        </pc:cxnChg>
        <pc:cxnChg chg="add del mod">
          <ac:chgData name="Zachary Silvis" userId="804ce03f3a9950f7" providerId="LiveId" clId="{DCE2B79A-F9DC-453E-89EF-7804CA79BE53}" dt="2020-01-29T05:10:42.888" v="6306" actId="478"/>
          <ac:cxnSpMkLst>
            <pc:docMk/>
            <pc:sldMk cId="3383486875" sldId="267"/>
            <ac:cxnSpMk id="13" creationId="{E9E001D9-ED80-4583-915E-17574F1DDD94}"/>
          </ac:cxnSpMkLst>
        </pc:cxnChg>
      </pc:sldChg>
      <pc:sldChg chg="add del">
        <pc:chgData name="Zachary Silvis" userId="804ce03f3a9950f7" providerId="LiveId" clId="{DCE2B79A-F9DC-453E-89EF-7804CA79BE53}" dt="2020-01-29T05:11:30.747" v="6319"/>
        <pc:sldMkLst>
          <pc:docMk/>
          <pc:sldMk cId="718153814" sldId="268"/>
        </pc:sldMkLst>
      </pc:sldChg>
      <pc:sldChg chg="modSp">
        <pc:chgData name="Zachary Silvis" userId="804ce03f3a9950f7" providerId="LiveId" clId="{DCE2B79A-F9DC-453E-89EF-7804CA79BE53}" dt="2020-01-29T05:20:03.831" v="6604"/>
        <pc:sldMkLst>
          <pc:docMk/>
          <pc:sldMk cId="2899095199" sldId="268"/>
        </pc:sldMkLst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2899095199" sldId="268"/>
            <ac:spMk id="4" creationId="{63992744-650E-4E09-94B0-FB0E142F9132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2899095199" sldId="268"/>
            <ac:spMk id="5" creationId="{BE72EAFC-7EDE-4A89-8EEF-2FD2C0F17D4D}"/>
          </ac:spMkLst>
        </pc:spChg>
        <pc:spChg chg="mod">
          <ac:chgData name="Zachary Silvis" userId="804ce03f3a9950f7" providerId="LiveId" clId="{DCE2B79A-F9DC-453E-89EF-7804CA79BE53}" dt="2020-01-29T05:13:07.561" v="6428" actId="20577"/>
          <ac:spMkLst>
            <pc:docMk/>
            <pc:sldMk cId="2899095199" sldId="268"/>
            <ac:spMk id="6" creationId="{2CD70E20-D378-4697-85A1-022F310B18E1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2899095199" sldId="268"/>
            <ac:spMk id="7" creationId="{6B00CA19-52EF-4967-AAFB-001C9F5EA104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2899095199" sldId="268"/>
            <ac:spMk id="8" creationId="{8ED79043-BAA1-40B3-85CD-7513E73208FB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2899095199" sldId="268"/>
            <ac:spMk id="9" creationId="{45A3CB9F-1FB5-47DA-B8D7-B2FC53614F0E}"/>
          </ac:spMkLst>
        </pc:spChg>
      </pc:sldChg>
      <pc:sldChg chg="addSp delSp modSp">
        <pc:chgData name="Zachary Silvis" userId="804ce03f3a9950f7" providerId="LiveId" clId="{DCE2B79A-F9DC-453E-89EF-7804CA79BE53}" dt="2020-01-29T05:20:03.831" v="6604"/>
        <pc:sldMkLst>
          <pc:docMk/>
          <pc:sldMk cId="162276165" sldId="269"/>
        </pc:sldMkLst>
        <pc:spChg chg="add mod">
          <ac:chgData name="Zachary Silvis" userId="804ce03f3a9950f7" providerId="LiveId" clId="{DCE2B79A-F9DC-453E-89EF-7804CA79BE53}" dt="2020-01-29T05:18:56.867" v="6596" actId="1076"/>
          <ac:spMkLst>
            <pc:docMk/>
            <pc:sldMk cId="162276165" sldId="269"/>
            <ac:spMk id="2" creationId="{48F299F0-FB55-4246-8F27-E22DA85042A5}"/>
          </ac:spMkLst>
        </pc:spChg>
        <pc:spChg chg="add del mod">
          <ac:chgData name="Zachary Silvis" userId="804ce03f3a9950f7" providerId="LiveId" clId="{DCE2B79A-F9DC-453E-89EF-7804CA79BE53}" dt="2020-01-29T05:19:15.226" v="6599" actId="478"/>
          <ac:spMkLst>
            <pc:docMk/>
            <pc:sldMk cId="162276165" sldId="269"/>
            <ac:spMk id="3" creationId="{CA4B08F3-BA83-4735-9C8D-7034709D19D4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162276165" sldId="269"/>
            <ac:spMk id="4" creationId="{63992744-650E-4E09-94B0-FB0E142F9132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162276165" sldId="269"/>
            <ac:spMk id="5" creationId="{BE72EAFC-7EDE-4A89-8EEF-2FD2C0F17D4D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162276165" sldId="269"/>
            <ac:spMk id="7" creationId="{6B00CA19-52EF-4967-AAFB-001C9F5EA104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162276165" sldId="269"/>
            <ac:spMk id="8" creationId="{8ED79043-BAA1-40B3-85CD-7513E73208FB}"/>
          </ac:spMkLst>
        </pc:spChg>
        <pc:spChg chg="mod">
          <ac:chgData name="Zachary Silvis" userId="804ce03f3a9950f7" providerId="LiveId" clId="{DCE2B79A-F9DC-453E-89EF-7804CA79BE53}" dt="2020-01-29T05:20:03.831" v="6604"/>
          <ac:spMkLst>
            <pc:docMk/>
            <pc:sldMk cId="162276165" sldId="269"/>
            <ac:spMk id="9" creationId="{45A3CB9F-1FB5-47DA-B8D7-B2FC53614F0E}"/>
          </ac:spMkLst>
        </pc:spChg>
        <pc:spChg chg="add mod">
          <ac:chgData name="Zachary Silvis" userId="804ce03f3a9950f7" providerId="LiveId" clId="{DCE2B79A-F9DC-453E-89EF-7804CA79BE53}" dt="2020-01-29T05:18:03.080" v="6593" actId="1076"/>
          <ac:spMkLst>
            <pc:docMk/>
            <pc:sldMk cId="162276165" sldId="269"/>
            <ac:spMk id="12" creationId="{6CF057E0-00DB-4019-8B0F-8809C85D7D29}"/>
          </ac:spMkLst>
        </pc:spChg>
        <pc:spChg chg="add mod">
          <ac:chgData name="Zachary Silvis" userId="804ce03f3a9950f7" providerId="LiveId" clId="{DCE2B79A-F9DC-453E-89EF-7804CA79BE53}" dt="2020-01-29T05:19:31.338" v="6602" actId="1076"/>
          <ac:spMkLst>
            <pc:docMk/>
            <pc:sldMk cId="162276165" sldId="269"/>
            <ac:spMk id="18" creationId="{365A430A-1415-415F-81DB-89EB0B648966}"/>
          </ac:spMkLst>
        </pc:spChg>
      </pc:sldChg>
      <pc:sldChg chg="add del">
        <pc:chgData name="Zachary Silvis" userId="804ce03f3a9950f7" providerId="LiveId" clId="{DCE2B79A-F9DC-453E-89EF-7804CA79BE53}" dt="2020-01-29T05:14:17.798" v="6483"/>
        <pc:sldMkLst>
          <pc:docMk/>
          <pc:sldMk cId="2720981082" sldId="269"/>
        </pc:sldMkLst>
      </pc:sldChg>
      <pc:sldMasterChg chg="setBg modSldLayout">
        <pc:chgData name="Zachary Silvis" userId="804ce03f3a9950f7" providerId="LiveId" clId="{DCE2B79A-F9DC-453E-89EF-7804CA79BE53}" dt="2020-01-29T05:05:20.349" v="6069"/>
        <pc:sldMasterMkLst>
          <pc:docMk/>
          <pc:sldMasterMk cId="810445783" sldId="2147483648"/>
        </pc:sldMasterMkLst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1377980155" sldId="2147483649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2494207841" sldId="2147483650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2435889234" sldId="2147483651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309184762" sldId="2147483652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1011099313" sldId="2147483653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945898270" sldId="2147483654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1065516226" sldId="2147483655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3705420827" sldId="2147483656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493203509" sldId="2147483657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2732981834" sldId="2147483658"/>
          </pc:sldLayoutMkLst>
        </pc:sldLayoutChg>
        <pc:sldLayoutChg chg="setBg">
          <pc:chgData name="Zachary Silvis" userId="804ce03f3a9950f7" providerId="LiveId" clId="{DCE2B79A-F9DC-453E-89EF-7804CA79BE53}" dt="2020-01-29T05:05:20.349" v="6069"/>
          <pc:sldLayoutMkLst>
            <pc:docMk/>
            <pc:sldMasterMk cId="810445783" sldId="2147483648"/>
            <pc:sldLayoutMk cId="350868430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C5243-C2D9-43EB-921E-8581F77F13C0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5C1B2-BC7C-4C57-994E-0AD85CC3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kemon.com/us/pokemon-news/2020-pokemon-video-game-championships-vgc-format-rul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https://www.Pokémon.com/us/Pokémon-news/2020-Pokémon-video-game-championships-vgc-format-rules/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5C1B2-BC7C-4C57-994E-0AD85CC36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6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player has a set of four unique combinations of actions each turn, for a total of 16 possible game states each turn. But because players select moves simultaneously, they don’t know what state of the game they are in until the turn plays out.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5C1B2-BC7C-4C57-994E-0AD85CC36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 Building in Abstract</a:t>
            </a:r>
          </a:p>
          <a:p>
            <a:pPr lvl="1"/>
            <a:r>
              <a:rPr lang="en-US" dirty="0"/>
              <a:t>Which 6 Pokémon should a player select to form his/her base team?</a:t>
            </a:r>
          </a:p>
          <a:p>
            <a:pPr lvl="1"/>
            <a:r>
              <a:rPr lang="en-US" dirty="0"/>
              <a:t>How should those 6 Pokémon be evaluated individually? How should they be trained?</a:t>
            </a:r>
          </a:p>
          <a:p>
            <a:pPr lvl="1"/>
            <a:r>
              <a:rPr lang="en-US" dirty="0"/>
              <a:t>How should the team be evaluated as a collective entity?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5C1B2-BC7C-4C57-994E-0AD85CC36A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player’s 6-Pokémon team, which four Pokémon should the player select to bring into battle?</a:t>
            </a:r>
          </a:p>
          <a:p>
            <a:pPr lvl="1"/>
            <a:r>
              <a:rPr lang="en-US" dirty="0"/>
              <a:t>What four Pokémon would be strongest in the abstract?</a:t>
            </a:r>
          </a:p>
          <a:p>
            <a:pPr lvl="1"/>
            <a:r>
              <a:rPr lang="en-US" dirty="0"/>
              <a:t>More importantly, which four Pokémon would be the best option given the opponents set of 6 Pokémon, from which he/she is also selecting four Pokémon?</a:t>
            </a:r>
          </a:p>
          <a:p>
            <a:r>
              <a:rPr lang="en-US" dirty="0"/>
              <a:t>What are the most likely team combinations that a player is likely to face, given the current ruleset (“metagame”)?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5C1B2-BC7C-4C57-994E-0AD85CC36A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four Pokémon the player has selected, which two should he/she send into battle first?</a:t>
            </a:r>
          </a:p>
          <a:p>
            <a:pPr lvl="1"/>
            <a:r>
              <a:rPr lang="en-US" dirty="0"/>
              <a:t>Which two give the highest win percentage / most flexible strategy set in comparison to the opponent’s likely team?</a:t>
            </a:r>
          </a:p>
          <a:p>
            <a:r>
              <a:rPr lang="en-US" dirty="0"/>
              <a:t>Once the battle has started and the opponent has revealed two of his/her Pokémon, what are the most likely identities of the final two Pokémon on the opponent’s team?</a:t>
            </a:r>
          </a:p>
          <a:p>
            <a:r>
              <a:rPr lang="en-US" dirty="0"/>
              <a:t>When selecting actions for each Pokémon during each turn, what is the optimal strategy – attack or switch?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5C1B2-BC7C-4C57-994E-0AD85CC36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6F8-5435-4653-98ED-BEA2CAC54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B4C1-F54F-4DE8-A4E3-9FED12BB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6268-6DA7-445F-8F13-19ECD5A0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90BB-08AC-4FF2-BD12-0AD1466D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FC46-7CB3-41AB-A27E-FA2F889E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4AA2-C723-4235-8FD4-AEC29885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052BC-BCE0-49E8-B98B-75E6CDDC9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09840-A57C-430B-A622-B910DAA8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DE74-7E63-411B-BB56-EA94B6FF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36E0-46D3-4458-8886-A3BC40AE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300D5-9430-4A3A-8B44-FA3488159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0FDE3-0E27-4CEA-A4D8-2167F2BAA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C001-567E-4EDF-A1D1-549D9585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62A2C-3B53-4270-84EB-D1579374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F344-97F9-4146-93AC-27AA4702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F108-17C7-45D1-8C2F-F4E1B350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FFA9-BFCA-4E50-A237-89A3AB17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44F3-6112-4842-85CF-1EA4BF3A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B5D4-2D91-45FD-89C0-F0559442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B39E-989A-4802-986F-45365514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05FC-3DBC-43A1-9D0F-C8044F14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AD458-0D67-4678-9A20-64ACAE24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6917-DEEA-4454-9FC2-F1729B3E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BF9EA-1E87-4849-9EBF-28933CCB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56AD-CED6-49D2-B9E0-DFA84125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AAEF-DF97-4E34-A9D8-DDA14AF5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983E-E8F9-4F6A-AC4D-33CB267A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0A81E-7F1E-4CC3-A5D8-92A72B5B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7E73-8111-499A-97DC-D6D22B1D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71DE1-75AA-4017-876E-B1399B95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97D2-C83B-46B7-AF1B-EA224ACE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A81F-4718-4776-844F-E5B8AE7C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59C0-5C04-4C0F-A85F-29E4D667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CB287-1774-466C-8D95-8B048124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DE9CD-5733-4140-A457-BECD5B1BB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115E7-F917-4D9F-AE59-A8F5C7AC2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4AB4-367B-4B04-9238-87CE5DAA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A239E-2D4F-410D-8B4B-8204A44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289BF-1517-4B07-BC0E-26B256DD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30BC-6B8E-43AD-A9BB-24D996FC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B348D-03F2-4EB2-B8B5-8AB1958E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5ACA6-CB1C-4C00-82C7-A08C80CF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22FFF-C9AE-4431-8609-BF3AD4F5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E05C1-16F3-44FC-8124-F41E93D3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0E078-440C-401D-9EC4-602AC56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6745-FA41-40E5-B80A-2F8FCEC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E8C7-BECE-4CD4-A481-447E58C0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38B3-5616-41DD-82A6-D5882EB4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46765-D863-4D8B-8BB0-F08E59CAD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DEE61-76CA-43DB-84BE-9C72F0A1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3616-FD3A-4509-9E05-C847CAA0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A1EB-2788-4EC6-86E7-B1AB2FB2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E5AC-C55A-4B68-A2B9-43EAC623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B546D-43AB-45B1-8497-CB11A728D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24711-BEF6-447F-85E8-F7788A2F3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7A714-D0CE-4B93-B6F2-9AD2B25F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4C7-C3EB-486B-96BD-39F2F2C6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D7C06-3BD0-404F-AD99-04E88B08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A010B-C38F-4440-AB1D-371514B1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A2D7-871F-4856-994C-500144D6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879B-2A69-4FDA-B24B-2A38D2A9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6BC6-9711-43BF-BAB3-B7CF35BF6FAC}" type="datetimeFigureOut">
              <a:rPr lang="en-US" smtClean="0"/>
              <a:t>28-Jan-20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01C6-42F2-47BA-B6CD-7B77B7B3B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6BE-72EB-48F0-B96E-BEE70B804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FFC6-8CB4-4475-ADAE-198C7142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B55C-8C27-452F-AF51-138CB7066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 anchor="ctr">
            <a:noAutofit/>
          </a:bodyPr>
          <a:lstStyle/>
          <a:p>
            <a:r>
              <a:rPr lang="en-US" sz="4400" u="sng" dirty="0"/>
              <a:t>Decision Making under Uncertainty: </a:t>
            </a:r>
            <a:br>
              <a:rPr lang="en-US" sz="4400" dirty="0"/>
            </a:br>
            <a:r>
              <a:rPr lang="en-US" sz="3200" dirty="0"/>
              <a:t>An Application in the Context of Competitive Pokémon Battles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AFA16-3564-4186-A82C-409A58665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68586"/>
          </a:xfrm>
        </p:spPr>
        <p:txBody>
          <a:bodyPr>
            <a:normAutofit/>
          </a:bodyPr>
          <a:lstStyle/>
          <a:p>
            <a:r>
              <a:rPr lang="en-US" dirty="0"/>
              <a:t>29 January 2020</a:t>
            </a:r>
          </a:p>
          <a:p>
            <a:endParaRPr lang="en-US" dirty="0"/>
          </a:p>
          <a:p>
            <a:r>
              <a:rPr lang="en-US" dirty="0"/>
              <a:t>Zachary Silvis</a:t>
            </a:r>
          </a:p>
          <a:p>
            <a:r>
              <a:rPr lang="en-US" dirty="0"/>
              <a:t>MSSA SD7</a:t>
            </a:r>
          </a:p>
          <a:p>
            <a:r>
              <a:rPr lang="en-US" dirty="0"/>
              <a:t>Cloud Application Developer Learning Path</a:t>
            </a:r>
          </a:p>
        </p:txBody>
      </p:sp>
    </p:spTree>
    <p:extLst>
      <p:ext uri="{BB962C8B-B14F-4D97-AF65-F5344CB8AC3E}">
        <p14:creationId xmlns:p14="http://schemas.microsoft.com/office/powerpoint/2010/main" val="115425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92744-650E-4E09-94B0-FB0E142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Application Development Phase 2: </a:t>
            </a:r>
            <a:br>
              <a:rPr lang="en-US" sz="3600" dirty="0"/>
            </a:br>
            <a:r>
              <a:rPr lang="en-US" sz="3600" dirty="0"/>
              <a:t>Which Pokémon to Bring into Battle?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EAFC-7EDE-4A89-8EEF-2FD2C0F17D4D}"/>
              </a:ext>
            </a:extLst>
          </p:cNvPr>
          <p:cNvSpPr/>
          <p:nvPr/>
        </p:nvSpPr>
        <p:spPr>
          <a:xfrm>
            <a:off x="563381" y="425595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Player’s 6 Pokémon Team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70E20-D378-4697-85A1-022F310B18E1}"/>
              </a:ext>
            </a:extLst>
          </p:cNvPr>
          <p:cNvSpPr/>
          <p:nvPr/>
        </p:nvSpPr>
        <p:spPr>
          <a:xfrm>
            <a:off x="4851816" y="262327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Predict Optimal Team Combination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0CA19-52EF-4967-AAFB-001C9F5EA104}"/>
              </a:ext>
            </a:extLst>
          </p:cNvPr>
          <p:cNvSpPr/>
          <p:nvPr/>
        </p:nvSpPr>
        <p:spPr>
          <a:xfrm>
            <a:off x="9238939" y="1377545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Opponent’s Best 4 Pokémon Team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79043-BAA1-40B3-85CD-7513E73208FB}"/>
              </a:ext>
            </a:extLst>
          </p:cNvPr>
          <p:cNvSpPr/>
          <p:nvPr/>
        </p:nvSpPr>
        <p:spPr>
          <a:xfrm>
            <a:off x="9238939" y="425595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Player’s Best 4 Pokémon Team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3CB9F-1FB5-47DA-B8D7-B2FC53614F0E}"/>
              </a:ext>
            </a:extLst>
          </p:cNvPr>
          <p:cNvSpPr/>
          <p:nvPr/>
        </p:nvSpPr>
        <p:spPr>
          <a:xfrm>
            <a:off x="563380" y="1377545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Opponent’s 6 Pokémon Team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E9DE0D-DF93-4B07-85BF-2B21C925C084}"/>
              </a:ext>
            </a:extLst>
          </p:cNvPr>
          <p:cNvSpPr/>
          <p:nvPr/>
        </p:nvSpPr>
        <p:spPr>
          <a:xfrm rot="1570738">
            <a:off x="3417757" y="2473377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72C35B-2F5D-434E-8115-19356415DC0D}"/>
              </a:ext>
            </a:extLst>
          </p:cNvPr>
          <p:cNvSpPr/>
          <p:nvPr/>
        </p:nvSpPr>
        <p:spPr>
          <a:xfrm rot="1570738">
            <a:off x="7689954" y="4199744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11789B-2E3E-46E5-9269-F2CE9858C49E}"/>
              </a:ext>
            </a:extLst>
          </p:cNvPr>
          <p:cNvSpPr/>
          <p:nvPr/>
        </p:nvSpPr>
        <p:spPr>
          <a:xfrm rot="20136963">
            <a:off x="7675368" y="2906980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91C323E-0978-44A7-8C42-FDD3DF4B01B3}"/>
              </a:ext>
            </a:extLst>
          </p:cNvPr>
          <p:cNvSpPr/>
          <p:nvPr/>
        </p:nvSpPr>
        <p:spPr>
          <a:xfrm rot="20136963">
            <a:off x="3342476" y="4483446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09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85CF-860A-4E3B-BCAD-4EBCE1B2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2"/>
            <a:ext cx="12192000" cy="1028960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Application Development Phase 3: </a:t>
            </a:r>
            <a:br>
              <a:rPr lang="en-US" sz="2800" dirty="0"/>
            </a:br>
            <a:r>
              <a:rPr lang="en-US" sz="2800" dirty="0"/>
              <a:t>What Tactics To Employ, Given Each Player’s Revealed Information?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686E3-BE05-496B-B3D6-DA4807DC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35" y="1287811"/>
            <a:ext cx="8369730" cy="48452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72025D-7DC5-4BC1-9A1D-8F6CE869BF0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86915" y="5696263"/>
            <a:ext cx="581924" cy="510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0569DE-891F-4EAC-B1E1-1FA01D3EDD40}"/>
              </a:ext>
            </a:extLst>
          </p:cNvPr>
          <p:cNvSpPr/>
          <p:nvPr/>
        </p:nvSpPr>
        <p:spPr>
          <a:xfrm>
            <a:off x="1911134" y="5293621"/>
            <a:ext cx="4324773" cy="672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2D01A-24B0-4F65-A157-420970A5133D}"/>
              </a:ext>
            </a:extLst>
          </p:cNvPr>
          <p:cNvSpPr txBox="1"/>
          <p:nvPr/>
        </p:nvSpPr>
        <p:spPr>
          <a:xfrm>
            <a:off x="0" y="6206307"/>
            <a:ext cx="237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Player’s Remaining Hit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E7779-9222-4DAC-9E68-D88CA613A97C}"/>
              </a:ext>
            </a:extLst>
          </p:cNvPr>
          <p:cNvCxnSpPr>
            <a:cxnSpLocks/>
          </p:cNvCxnSpPr>
          <p:nvPr/>
        </p:nvCxnSpPr>
        <p:spPr>
          <a:xfrm flipH="1" flipV="1">
            <a:off x="10423161" y="1334331"/>
            <a:ext cx="444708" cy="3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5EEC28-044D-461C-990E-A3A90AC042EC}"/>
              </a:ext>
            </a:extLst>
          </p:cNvPr>
          <p:cNvSpPr/>
          <p:nvPr/>
        </p:nvSpPr>
        <p:spPr>
          <a:xfrm>
            <a:off x="9743606" y="1229604"/>
            <a:ext cx="552249" cy="209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115C7-5098-4E1C-B704-ADAE67D3AE51}"/>
              </a:ext>
            </a:extLst>
          </p:cNvPr>
          <p:cNvSpPr txBox="1"/>
          <p:nvPr/>
        </p:nvSpPr>
        <p:spPr>
          <a:xfrm>
            <a:off x="10280865" y="1708879"/>
            <a:ext cx="1911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Opponent’s Remaining Pokémon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3BFA4C-AEB5-4850-BD09-A0A6CEAA85DA}"/>
              </a:ext>
            </a:extLst>
          </p:cNvPr>
          <p:cNvCxnSpPr>
            <a:cxnSpLocks/>
          </p:cNvCxnSpPr>
          <p:nvPr/>
        </p:nvCxnSpPr>
        <p:spPr>
          <a:xfrm flipH="1" flipV="1">
            <a:off x="10423161" y="5451920"/>
            <a:ext cx="698348" cy="432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ED0DC5-275A-4898-AAFB-34FF54D04A6F}"/>
              </a:ext>
            </a:extLst>
          </p:cNvPr>
          <p:cNvSpPr/>
          <p:nvPr/>
        </p:nvSpPr>
        <p:spPr>
          <a:xfrm>
            <a:off x="8768053" y="5077371"/>
            <a:ext cx="1527802" cy="432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3ADAD-D50E-489A-B4CF-63934B227962}"/>
              </a:ext>
            </a:extLst>
          </p:cNvPr>
          <p:cNvSpPr txBox="1"/>
          <p:nvPr/>
        </p:nvSpPr>
        <p:spPr>
          <a:xfrm>
            <a:off x="10534505" y="5884337"/>
            <a:ext cx="1657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 One Pokémon for another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0E9264-D640-4520-A983-98B6665B7DA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0423161" y="3704275"/>
            <a:ext cx="912416" cy="986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C6E354-D583-4008-95E0-BD8D70096E60}"/>
              </a:ext>
            </a:extLst>
          </p:cNvPr>
          <p:cNvSpPr txBox="1"/>
          <p:nvPr/>
        </p:nvSpPr>
        <p:spPr>
          <a:xfrm>
            <a:off x="10506829" y="3334943"/>
            <a:ext cx="165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Attack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5024EE-DC5E-4DDB-8488-6B3D3A36C5A9}"/>
              </a:ext>
            </a:extLst>
          </p:cNvPr>
          <p:cNvSpPr/>
          <p:nvPr/>
        </p:nvSpPr>
        <p:spPr>
          <a:xfrm>
            <a:off x="8768053" y="4518209"/>
            <a:ext cx="1527802" cy="485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92744-650E-4E09-94B0-FB0E142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Application Development Phase 2: </a:t>
            </a:r>
            <a:br>
              <a:rPr lang="en-US" sz="3600" dirty="0"/>
            </a:br>
            <a:r>
              <a:rPr lang="en-US" sz="3600" dirty="0"/>
              <a:t>Which Pokémon to Bring into Battle?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EAFC-7EDE-4A89-8EEF-2FD2C0F17D4D}"/>
              </a:ext>
            </a:extLst>
          </p:cNvPr>
          <p:cNvSpPr/>
          <p:nvPr/>
        </p:nvSpPr>
        <p:spPr>
          <a:xfrm>
            <a:off x="563381" y="425595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Player’s </a:t>
            </a:r>
            <a:r>
              <a:rPr lang="en-US" dirty="0">
                <a:solidFill>
                  <a:prstClr val="white"/>
                </a:solidFill>
              </a:rPr>
              <a:t>2 Lead Pokémon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70E20-D378-4697-85A1-022F310B18E1}"/>
              </a:ext>
            </a:extLst>
          </p:cNvPr>
          <p:cNvSpPr/>
          <p:nvPr/>
        </p:nvSpPr>
        <p:spPr>
          <a:xfrm>
            <a:off x="4851816" y="262327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Predict Optimal Team Combination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0CA19-52EF-4967-AAFB-001C9F5EA104}"/>
              </a:ext>
            </a:extLst>
          </p:cNvPr>
          <p:cNvSpPr/>
          <p:nvPr/>
        </p:nvSpPr>
        <p:spPr>
          <a:xfrm>
            <a:off x="9238939" y="1377545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Opponent’s 2 Bench Pokémon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79043-BAA1-40B3-85CD-7513E73208FB}"/>
              </a:ext>
            </a:extLst>
          </p:cNvPr>
          <p:cNvSpPr/>
          <p:nvPr/>
        </p:nvSpPr>
        <p:spPr>
          <a:xfrm>
            <a:off x="9238939" y="425595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Player’s 2 Bench Pokémon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3CB9F-1FB5-47DA-B8D7-B2FC53614F0E}"/>
              </a:ext>
            </a:extLst>
          </p:cNvPr>
          <p:cNvSpPr/>
          <p:nvPr/>
        </p:nvSpPr>
        <p:spPr>
          <a:xfrm>
            <a:off x="563380" y="1377545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Opponent’s 2 Lead Pokémon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E9DE0D-DF93-4B07-85BF-2B21C925C084}"/>
              </a:ext>
            </a:extLst>
          </p:cNvPr>
          <p:cNvSpPr/>
          <p:nvPr/>
        </p:nvSpPr>
        <p:spPr>
          <a:xfrm rot="1570738">
            <a:off x="3417757" y="2473377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72C35B-2F5D-434E-8115-19356415DC0D}"/>
              </a:ext>
            </a:extLst>
          </p:cNvPr>
          <p:cNvSpPr/>
          <p:nvPr/>
        </p:nvSpPr>
        <p:spPr>
          <a:xfrm rot="1570738">
            <a:off x="7689954" y="4199744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11789B-2E3E-46E5-9269-F2CE9858C49E}"/>
              </a:ext>
            </a:extLst>
          </p:cNvPr>
          <p:cNvSpPr/>
          <p:nvPr/>
        </p:nvSpPr>
        <p:spPr>
          <a:xfrm rot="20136963">
            <a:off x="7675368" y="2906980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91C323E-0978-44A7-8C42-FDD3DF4B01B3}"/>
              </a:ext>
            </a:extLst>
          </p:cNvPr>
          <p:cNvSpPr/>
          <p:nvPr/>
        </p:nvSpPr>
        <p:spPr>
          <a:xfrm rot="20136963">
            <a:off x="3342476" y="4483446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057E0-00DB-4019-8B0F-8809C85D7D29}"/>
              </a:ext>
            </a:extLst>
          </p:cNvPr>
          <p:cNvSpPr/>
          <p:nvPr/>
        </p:nvSpPr>
        <p:spPr>
          <a:xfrm>
            <a:off x="5031410" y="5107313"/>
            <a:ext cx="2208551" cy="145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Track Opponent’s Revealed moves, items, abilities, etc.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48F299F0-FB55-4246-8F27-E22DA85042A5}"/>
              </a:ext>
            </a:extLst>
          </p:cNvPr>
          <p:cNvSpPr/>
          <p:nvPr/>
        </p:nvSpPr>
        <p:spPr>
          <a:xfrm>
            <a:off x="4259704" y="6156372"/>
            <a:ext cx="3672590" cy="6683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365A430A-1415-415F-81DB-89EB0B648966}"/>
              </a:ext>
            </a:extLst>
          </p:cNvPr>
          <p:cNvSpPr/>
          <p:nvPr/>
        </p:nvSpPr>
        <p:spPr>
          <a:xfrm rot="10800000">
            <a:off x="4259704" y="4840638"/>
            <a:ext cx="3672590" cy="6683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2719-8309-4CEB-BC58-88B2F850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26"/>
            <a:ext cx="12192000" cy="724171"/>
          </a:xfrm>
        </p:spPr>
        <p:txBody>
          <a:bodyPr/>
          <a:lstStyle/>
          <a:p>
            <a:pPr algn="ctr"/>
            <a:r>
              <a:rPr lang="en-US" u="sng" dirty="0"/>
              <a:t>Data Sources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6097B-F8D8-48D4-82A3-E90C9E3B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6" y="4531617"/>
            <a:ext cx="3643566" cy="22553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5BBEC39-1E41-4AF2-9361-EAA64226B48E}"/>
              </a:ext>
            </a:extLst>
          </p:cNvPr>
          <p:cNvGrpSpPr/>
          <p:nvPr/>
        </p:nvGrpSpPr>
        <p:grpSpPr>
          <a:xfrm>
            <a:off x="7779895" y="863918"/>
            <a:ext cx="4299909" cy="2685003"/>
            <a:chOff x="3066894" y="1492150"/>
            <a:chExt cx="6058211" cy="38736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719381-CC78-45A3-B562-A1649EC00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6894" y="1492150"/>
              <a:ext cx="6058211" cy="3873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9D6970-00A6-4F19-ADFA-DDEDD0E55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6752" y="1492150"/>
              <a:ext cx="2128353" cy="1741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963452B-5ED1-4F88-9D64-0283F1E6C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96" y="863918"/>
            <a:ext cx="5205139" cy="2685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83E69-E7CD-4316-B33C-0FA62165F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7053" y="4531617"/>
            <a:ext cx="6242751" cy="22553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50D778-381C-494D-82A1-D4B530FEC110}"/>
              </a:ext>
            </a:extLst>
          </p:cNvPr>
          <p:cNvSpPr txBox="1"/>
          <p:nvPr/>
        </p:nvSpPr>
        <p:spPr>
          <a:xfrm>
            <a:off x="0" y="3683831"/>
            <a:ext cx="56962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Official Pokémon Global Link Site</a:t>
            </a:r>
          </a:p>
          <a:p>
            <a:pPr algn="ctr"/>
            <a:r>
              <a:rPr lang="en-US" sz="1400" dirty="0"/>
              <a:t>Stats on most commonly used Pokémon, their </a:t>
            </a:r>
            <a:r>
              <a:rPr lang="en-US" sz="1400" dirty="0" err="1"/>
              <a:t>movesets</a:t>
            </a:r>
            <a:r>
              <a:rPr lang="en-US" sz="1400" dirty="0"/>
              <a:t>, and Pokémon used to counter. (Not yet current with the new game’s stats)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4A53D-864D-4CAB-B655-F04AF4A24DF7}"/>
              </a:ext>
            </a:extLst>
          </p:cNvPr>
          <p:cNvSpPr txBox="1"/>
          <p:nvPr/>
        </p:nvSpPr>
        <p:spPr>
          <a:xfrm>
            <a:off x="5837053" y="3683831"/>
            <a:ext cx="62427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Serebii.Net</a:t>
            </a:r>
            <a:endParaRPr lang="en-US" u="sng" dirty="0"/>
          </a:p>
          <a:p>
            <a:pPr algn="ctr"/>
            <a:r>
              <a:rPr lang="en-US" sz="1400" dirty="0"/>
              <a:t>Fan-made website that contains databases of all relevant Pokémon data (moves, types, abilities, etc.)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A540C-3920-43B4-962B-0349550F6EEF}"/>
              </a:ext>
            </a:extLst>
          </p:cNvPr>
          <p:cNvSpPr txBox="1"/>
          <p:nvPr/>
        </p:nvSpPr>
        <p:spPr>
          <a:xfrm>
            <a:off x="7779895" y="39915"/>
            <a:ext cx="42999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Smogon</a:t>
            </a:r>
            <a:r>
              <a:rPr lang="en-US" u="sng" dirty="0"/>
              <a:t> / Pokémon Showdown</a:t>
            </a:r>
          </a:p>
          <a:p>
            <a:pPr algn="ctr"/>
            <a:r>
              <a:rPr lang="en-US" sz="1400" dirty="0"/>
              <a:t>Strategy site / Battle Simulator</a:t>
            </a:r>
          </a:p>
          <a:p>
            <a:pPr algn="ctr"/>
            <a:r>
              <a:rPr lang="en-US" sz="1400" dirty="0"/>
              <a:t>Code available on GitHub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6772C-E76E-42D4-957C-8F0DDF87A917}"/>
              </a:ext>
            </a:extLst>
          </p:cNvPr>
          <p:cNvSpPr txBox="1"/>
          <p:nvPr/>
        </p:nvSpPr>
        <p:spPr>
          <a:xfrm>
            <a:off x="654" y="34816"/>
            <a:ext cx="42999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VGCStats</a:t>
            </a:r>
            <a:endParaRPr lang="en-US" u="sng" dirty="0"/>
          </a:p>
          <a:p>
            <a:pPr algn="ctr"/>
            <a:r>
              <a:rPr lang="en-US" sz="1400" dirty="0"/>
              <a:t>Fan-made website that tracks the current usage statistics of Pokémon used in the new generation</a:t>
            </a:r>
          </a:p>
        </p:txBody>
      </p:sp>
    </p:spTree>
    <p:extLst>
      <p:ext uri="{BB962C8B-B14F-4D97-AF65-F5344CB8AC3E}">
        <p14:creationId xmlns:p14="http://schemas.microsoft.com/office/powerpoint/2010/main" val="292414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16DA-593A-43FA-8ADF-61BC1EF0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Conclusion / Questions</a:t>
            </a:r>
          </a:p>
        </p:txBody>
      </p:sp>
    </p:spTree>
    <p:extLst>
      <p:ext uri="{BB962C8B-B14F-4D97-AF65-F5344CB8AC3E}">
        <p14:creationId xmlns:p14="http://schemas.microsoft.com/office/powerpoint/2010/main" val="14465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BB8B-F21B-46BF-8AAD-10AC168C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4"/>
            <a:ext cx="12192000" cy="1325563"/>
          </a:xfrm>
        </p:spPr>
        <p:txBody>
          <a:bodyPr/>
          <a:lstStyle/>
          <a:p>
            <a:pPr algn="ctr"/>
            <a:r>
              <a:rPr lang="en-US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78CA-65AF-4CED-A80A-113E4F26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1090"/>
            <a:ext cx="12192000" cy="4351338"/>
          </a:xfrm>
        </p:spPr>
        <p:txBody>
          <a:bodyPr/>
          <a:lstStyle/>
          <a:p>
            <a:r>
              <a:rPr lang="en-US" dirty="0"/>
              <a:t>Explanation of Competitive Pokémon Battles</a:t>
            </a:r>
          </a:p>
          <a:p>
            <a:r>
              <a:rPr lang="en-US" dirty="0"/>
              <a:t>Description of the Uncertainties Facing Pokémon Battlers</a:t>
            </a:r>
          </a:p>
          <a:p>
            <a:r>
              <a:rPr lang="en-US" dirty="0"/>
              <a:t>Theoretical Approach</a:t>
            </a:r>
          </a:p>
          <a:p>
            <a:r>
              <a:rPr lang="en-US" dirty="0"/>
              <a:t>Application Development</a:t>
            </a:r>
          </a:p>
          <a:p>
            <a:pPr lvl="1"/>
            <a:r>
              <a:rPr lang="en-US" dirty="0"/>
              <a:t>Phase 1</a:t>
            </a:r>
          </a:p>
          <a:p>
            <a:pPr lvl="1"/>
            <a:r>
              <a:rPr lang="en-US" dirty="0"/>
              <a:t>Phase 2</a:t>
            </a:r>
          </a:p>
          <a:p>
            <a:pPr lvl="1"/>
            <a:r>
              <a:rPr lang="en-US" dirty="0"/>
              <a:t>Phase 3</a:t>
            </a:r>
          </a:p>
          <a:p>
            <a:r>
              <a:rPr lang="en-US" dirty="0"/>
              <a:t>Data Sources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501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E2E7-274F-40A7-9E91-D73B115C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9272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Explanation of Competitive Pokémon Battles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E3EE-4443-4D78-9DE9-F28DC11E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4"/>
            <a:ext cx="12192000" cy="5532436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Each battle will begin with a 90-second Team Preview phase.</a:t>
            </a:r>
          </a:p>
          <a:p>
            <a:pPr lvl="1" fontAlgn="base"/>
            <a:r>
              <a:rPr lang="en-US" sz="1800" dirty="0"/>
              <a:t>Each player submits a team of 6 Pokémon, from which 4 are brought into the battle</a:t>
            </a:r>
          </a:p>
          <a:p>
            <a:pPr fontAlgn="base"/>
            <a:r>
              <a:rPr lang="en-US" sz="2000" dirty="0"/>
              <a:t>Two Pokémon are in play to start each game, with the remaining two in reserve</a:t>
            </a:r>
          </a:p>
          <a:p>
            <a:pPr lvl="1" fontAlgn="base"/>
            <a:r>
              <a:rPr lang="en-US" sz="1800" dirty="0"/>
              <a:t>Each player selects a single action for each of his/her Pokémon currently on the field</a:t>
            </a:r>
          </a:p>
          <a:p>
            <a:pPr fontAlgn="base"/>
            <a:r>
              <a:rPr lang="en-US" sz="2000" dirty="0"/>
              <a:t>All Pokémon will be set to Lv. 50, including Pokémon below Lv. 50</a:t>
            </a:r>
          </a:p>
          <a:p>
            <a:pPr lvl="1" fontAlgn="base"/>
            <a:r>
              <a:rPr lang="en-US" sz="1800" dirty="0"/>
              <a:t>Unable to overwhelm an opponent via higher levels like in the standard game</a:t>
            </a:r>
          </a:p>
          <a:p>
            <a:pPr fontAlgn="base"/>
            <a:r>
              <a:rPr lang="en-US" sz="2000" dirty="0"/>
              <a:t>Duplicate Pokémon not be allowed.</a:t>
            </a:r>
          </a:p>
          <a:p>
            <a:pPr lvl="1" fontAlgn="base"/>
            <a:r>
              <a:rPr lang="en-US" sz="1800" dirty="0"/>
              <a:t>One of the primary constraints in the format, and therefore in my application</a:t>
            </a:r>
          </a:p>
          <a:p>
            <a:pPr fontAlgn="base"/>
            <a:r>
              <a:rPr lang="en-US" sz="2000" dirty="0"/>
              <a:t>Duplicate held items will not be allowed.</a:t>
            </a:r>
          </a:p>
          <a:p>
            <a:pPr fontAlgn="base"/>
            <a:r>
              <a:rPr lang="en-US" sz="2000" dirty="0"/>
              <a:t>Players will have 7 minutes of Your Time, 45 seconds of Move Time, and 15 minutes of Game Time in each battle.</a:t>
            </a:r>
          </a:p>
          <a:p>
            <a:pPr lvl="1" fontAlgn="base"/>
            <a:r>
              <a:rPr lang="en-US" sz="1800" dirty="0"/>
              <a:t>Enforces time constraints as well as a knowledge constraint</a:t>
            </a:r>
          </a:p>
          <a:p>
            <a:pPr fontAlgn="base"/>
            <a:r>
              <a:rPr lang="en-US" sz="2000" b="1" dirty="0"/>
              <a:t>A game match is over when one player either forfeits or all four of his/her Pokémon are defeated. The overall match is a best-out-of-three construct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1B2F8-5B80-4F91-83CD-AB51F6D2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050" y="1325564"/>
            <a:ext cx="2628805" cy="28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9EB9-3384-42D0-A071-2E28C682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Uncertainties Facing Pokémon Battlers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E051A-60C4-4BFD-9085-28790E15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3898"/>
            <a:ext cx="12192000" cy="54959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6 Pokémon should I select for my base team?</a:t>
            </a:r>
          </a:p>
          <a:p>
            <a:pPr lvl="1"/>
            <a:r>
              <a:rPr lang="en-US" dirty="0"/>
              <a:t>How do I evaluate whether one set of 6 Pokémon is better than another?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4 Pokémon should I select to bring into battle, given the 6 Pokémon that my opponent has available?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two Pokémon should I sent into battle first, and which two should I hold in reserve initially?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action should I select for each of my Pokémon (attack or switch position)?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my opponent most likely to do, given the information I have revealed to him/her?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0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ECE1-B250-4607-AEB7-AB4257C5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5"/>
            <a:ext cx="12192000" cy="1215741"/>
          </a:xfrm>
        </p:spPr>
        <p:txBody>
          <a:bodyPr/>
          <a:lstStyle/>
          <a:p>
            <a:pPr algn="ctr"/>
            <a:r>
              <a:rPr lang="en-US" u="sng" dirty="0"/>
              <a:t>Theoretical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4F6C-94A0-4BB8-B5AC-837DCAC5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2" y="2018287"/>
            <a:ext cx="7344230" cy="4351338"/>
          </a:xfrm>
        </p:spPr>
        <p:txBody>
          <a:bodyPr/>
          <a:lstStyle/>
          <a:p>
            <a:r>
              <a:rPr lang="en-US" dirty="0"/>
              <a:t>Probability and Statistics</a:t>
            </a:r>
          </a:p>
          <a:p>
            <a:pPr lvl="1"/>
            <a:r>
              <a:rPr lang="en-US" dirty="0"/>
              <a:t>Primarily conditional probability</a:t>
            </a:r>
          </a:p>
          <a:p>
            <a:r>
              <a:rPr lang="en-US" dirty="0"/>
              <a:t>Game Theory</a:t>
            </a:r>
          </a:p>
          <a:p>
            <a:pPr lvl="1"/>
            <a:r>
              <a:rPr lang="en-US" dirty="0"/>
              <a:t>Simultaneous games under complete, yet imperfect, information</a:t>
            </a:r>
          </a:p>
          <a:p>
            <a:pPr lvl="1"/>
            <a:r>
              <a:rPr lang="en-US" dirty="0"/>
              <a:t>Repeated games</a:t>
            </a:r>
          </a:p>
          <a:p>
            <a:r>
              <a:rPr lang="en-US" dirty="0"/>
              <a:t>Inspiration / Similarities to Chess and Poker</a:t>
            </a:r>
          </a:p>
          <a:p>
            <a:pPr lvl="1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16BAAC-A5F7-4585-B6AE-3B62DE93581D}"/>
              </a:ext>
            </a:extLst>
          </p:cNvPr>
          <p:cNvGrpSpPr/>
          <p:nvPr/>
        </p:nvGrpSpPr>
        <p:grpSpPr>
          <a:xfrm>
            <a:off x="6835518" y="1499011"/>
            <a:ext cx="2303739" cy="4931764"/>
            <a:chOff x="7195279" y="1004341"/>
            <a:chExt cx="2303739" cy="4931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163F4B0-79F2-4686-8C24-E3BAE28164D3}"/>
                </a:ext>
              </a:extLst>
            </p:cNvPr>
            <p:cNvGrpSpPr/>
            <p:nvPr/>
          </p:nvGrpSpPr>
          <p:grpSpPr>
            <a:xfrm>
              <a:off x="7195279" y="1004341"/>
              <a:ext cx="2303739" cy="4931764"/>
              <a:chOff x="7554686" y="1244437"/>
              <a:chExt cx="1560283" cy="436224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4C61261-EF0B-413E-9A9E-9806AFF4FAE6}"/>
                  </a:ext>
                </a:extLst>
              </p:cNvPr>
              <p:cNvSpPr/>
              <p:nvPr/>
            </p:nvSpPr>
            <p:spPr>
              <a:xfrm>
                <a:off x="7554686" y="3222360"/>
                <a:ext cx="449942" cy="4064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469D7D-B80D-4E37-90A0-782112162DEA}"/>
                  </a:ext>
                </a:extLst>
              </p:cNvPr>
              <p:cNvGrpSpPr/>
              <p:nvPr/>
            </p:nvGrpSpPr>
            <p:grpSpPr>
              <a:xfrm>
                <a:off x="8665027" y="1244437"/>
                <a:ext cx="449942" cy="4362246"/>
                <a:chOff x="8665027" y="1244437"/>
                <a:chExt cx="449942" cy="43622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491517-039B-49AB-B9E4-9C1D478F2060}"/>
                    </a:ext>
                  </a:extLst>
                </p:cNvPr>
                <p:cNvSpPr/>
                <p:nvPr/>
              </p:nvSpPr>
              <p:spPr>
                <a:xfrm>
                  <a:off x="8665027" y="1244437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BBE68E-5327-4029-B68E-973BDDAC5870}"/>
                    </a:ext>
                  </a:extLst>
                </p:cNvPr>
                <p:cNvSpPr/>
                <p:nvPr/>
              </p:nvSpPr>
              <p:spPr>
                <a:xfrm>
                  <a:off x="8665027" y="2563052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A7E35F4-9E74-4A11-91AC-E7476832BABA}"/>
                    </a:ext>
                  </a:extLst>
                </p:cNvPr>
                <p:cNvSpPr/>
                <p:nvPr/>
              </p:nvSpPr>
              <p:spPr>
                <a:xfrm>
                  <a:off x="8665027" y="3881667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D9B32B5-0A8E-421C-B649-A3097FB295E9}"/>
                    </a:ext>
                  </a:extLst>
                </p:cNvPr>
                <p:cNvSpPr/>
                <p:nvPr/>
              </p:nvSpPr>
              <p:spPr>
                <a:xfrm>
                  <a:off x="8665027" y="5200283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D412D6-7F15-4D44-8534-A2806CDD8898}"/>
                </a:ext>
              </a:extLst>
            </p:cNvPr>
            <p:cNvCxnSpPr>
              <a:stCxn id="5" idx="0"/>
              <a:endCxn id="6" idx="3"/>
            </p:cNvCxnSpPr>
            <p:nvPr/>
          </p:nvCxnSpPr>
          <p:spPr>
            <a:xfrm flipV="1">
              <a:off x="7527446" y="1396513"/>
              <a:ext cx="1404527" cy="18439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8D0F10-AFAB-4D56-9EE3-BD5B45FC788C}"/>
                </a:ext>
              </a:extLst>
            </p:cNvPr>
            <p:cNvCxnSpPr>
              <a:stCxn id="5" idx="4"/>
              <a:endCxn id="9" idx="1"/>
            </p:cNvCxnSpPr>
            <p:nvPr/>
          </p:nvCxnSpPr>
          <p:spPr>
            <a:xfrm>
              <a:off x="7527446" y="3699952"/>
              <a:ext cx="1404527" cy="18439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FE8F05-2B68-4FB0-AEA3-2CC1FEFA1E0D}"/>
                </a:ext>
              </a:extLst>
            </p:cNvPr>
            <p:cNvCxnSpPr>
              <a:stCxn id="5" idx="7"/>
              <a:endCxn id="7" idx="2"/>
            </p:cNvCxnSpPr>
            <p:nvPr/>
          </p:nvCxnSpPr>
          <p:spPr>
            <a:xfrm flipV="1">
              <a:off x="7762324" y="2724838"/>
              <a:ext cx="1072360" cy="5829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1290E3-525E-47F1-836E-E6E9AF190BFA}"/>
                </a:ext>
              </a:extLst>
            </p:cNvPr>
            <p:cNvCxnSpPr>
              <a:stCxn id="5" idx="5"/>
              <a:endCxn id="8" idx="2"/>
            </p:cNvCxnSpPr>
            <p:nvPr/>
          </p:nvCxnSpPr>
          <p:spPr>
            <a:xfrm>
              <a:off x="7762324" y="3632666"/>
              <a:ext cx="1072360" cy="582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3E2885-8E91-44E4-B206-EF06C0AF328B}"/>
              </a:ext>
            </a:extLst>
          </p:cNvPr>
          <p:cNvGrpSpPr/>
          <p:nvPr/>
        </p:nvGrpSpPr>
        <p:grpSpPr>
          <a:xfrm>
            <a:off x="9547283" y="1499012"/>
            <a:ext cx="2519834" cy="4931764"/>
            <a:chOff x="10363199" y="1245502"/>
            <a:chExt cx="1698172" cy="436011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90334E-BB65-42CA-8003-983E5071B161}"/>
                </a:ext>
              </a:extLst>
            </p:cNvPr>
            <p:cNvGrpSpPr/>
            <p:nvPr/>
          </p:nvGrpSpPr>
          <p:grpSpPr>
            <a:xfrm>
              <a:off x="10363199" y="1245502"/>
              <a:ext cx="1698172" cy="4360117"/>
              <a:chOff x="10363199" y="1246566"/>
              <a:chExt cx="1698172" cy="436011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B0BB0FB-0090-4131-B337-DFD58390D199}"/>
                  </a:ext>
                </a:extLst>
              </p:cNvPr>
              <p:cNvSpPr/>
              <p:nvPr/>
            </p:nvSpPr>
            <p:spPr>
              <a:xfrm>
                <a:off x="11611429" y="3223424"/>
                <a:ext cx="449942" cy="406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BECBE6-975B-4BD1-AD1A-BFCEE519AED3}"/>
                  </a:ext>
                </a:extLst>
              </p:cNvPr>
              <p:cNvGrpSpPr/>
              <p:nvPr/>
            </p:nvGrpSpPr>
            <p:grpSpPr>
              <a:xfrm>
                <a:off x="10363199" y="1246566"/>
                <a:ext cx="455056" cy="4360117"/>
                <a:chOff x="10363199" y="1246566"/>
                <a:chExt cx="455056" cy="436011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F474766-CD44-4229-8A50-A03E5A8A091F}"/>
                    </a:ext>
                  </a:extLst>
                </p:cNvPr>
                <p:cNvSpPr/>
                <p:nvPr/>
              </p:nvSpPr>
              <p:spPr>
                <a:xfrm>
                  <a:off x="10363199" y="1246566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27D90A-812E-4200-BEB0-CEC869346E95}"/>
                    </a:ext>
                  </a:extLst>
                </p:cNvPr>
                <p:cNvSpPr/>
                <p:nvPr/>
              </p:nvSpPr>
              <p:spPr>
                <a:xfrm>
                  <a:off x="10363199" y="2564472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15B8889-E709-4ED7-A1B6-DCB05B1DA36A}"/>
                    </a:ext>
                  </a:extLst>
                </p:cNvPr>
                <p:cNvSpPr/>
                <p:nvPr/>
              </p:nvSpPr>
              <p:spPr>
                <a:xfrm>
                  <a:off x="10363199" y="3882378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E3F6BE1-BEA4-451B-9F63-62EE29CC632C}"/>
                    </a:ext>
                  </a:extLst>
                </p:cNvPr>
                <p:cNvSpPr/>
                <p:nvPr/>
              </p:nvSpPr>
              <p:spPr>
                <a:xfrm>
                  <a:off x="10368313" y="5200283"/>
                  <a:ext cx="449942" cy="406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1E11E6-14BA-4912-8A3E-D092EECDED27}"/>
                </a:ext>
              </a:extLst>
            </p:cNvPr>
            <p:cNvCxnSpPr>
              <a:stCxn id="4" idx="0"/>
              <a:endCxn id="10" idx="5"/>
            </p:cNvCxnSpPr>
            <p:nvPr/>
          </p:nvCxnSpPr>
          <p:spPr>
            <a:xfrm flipH="1" flipV="1">
              <a:off x="10747249" y="1592386"/>
              <a:ext cx="1089151" cy="162997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F5F7EA-FEC7-4BA0-9849-30101445274A}"/>
                </a:ext>
              </a:extLst>
            </p:cNvPr>
            <p:cNvCxnSpPr>
              <a:stCxn id="4" idx="1"/>
              <a:endCxn id="11" idx="6"/>
            </p:cNvCxnSpPr>
            <p:nvPr/>
          </p:nvCxnSpPr>
          <p:spPr>
            <a:xfrm flipH="1" flipV="1">
              <a:off x="10813141" y="2766608"/>
              <a:ext cx="864180" cy="5152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37F000-CE09-47AE-90AB-5F2AFAE0133F}"/>
                </a:ext>
              </a:extLst>
            </p:cNvPr>
            <p:cNvCxnSpPr>
              <a:stCxn id="4" idx="3"/>
              <a:endCxn id="12" idx="6"/>
            </p:cNvCxnSpPr>
            <p:nvPr/>
          </p:nvCxnSpPr>
          <p:spPr>
            <a:xfrm flipH="1">
              <a:off x="10813141" y="3569244"/>
              <a:ext cx="864180" cy="51527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C3AEC2-2950-4FEE-8749-A57ABD0E2A3E}"/>
                </a:ext>
              </a:extLst>
            </p:cNvPr>
            <p:cNvCxnSpPr>
              <a:stCxn id="4" idx="4"/>
              <a:endCxn id="13" idx="7"/>
            </p:cNvCxnSpPr>
            <p:nvPr/>
          </p:nvCxnSpPr>
          <p:spPr>
            <a:xfrm flipH="1">
              <a:off x="10752363" y="3628760"/>
              <a:ext cx="1084037" cy="162997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1831188-A6A6-4993-AA9B-2DDD6D4ACBD6}"/>
              </a:ext>
            </a:extLst>
          </p:cNvPr>
          <p:cNvSpPr txBox="1"/>
          <p:nvPr/>
        </p:nvSpPr>
        <p:spPr>
          <a:xfrm>
            <a:off x="9414449" y="3446964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(Attack, Switch)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CE3C1C-AEEB-4135-B535-39D6145B4D99}"/>
              </a:ext>
            </a:extLst>
          </p:cNvPr>
          <p:cNvSpPr txBox="1"/>
          <p:nvPr/>
        </p:nvSpPr>
        <p:spPr>
          <a:xfrm>
            <a:off x="7798311" y="3466346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(Attack, Switch)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C6ED5-CBB9-4B89-8C56-349108974DF9}"/>
              </a:ext>
            </a:extLst>
          </p:cNvPr>
          <p:cNvSpPr txBox="1"/>
          <p:nvPr/>
        </p:nvSpPr>
        <p:spPr>
          <a:xfrm>
            <a:off x="7798311" y="4069060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(Switch, Attack)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86AB62-9040-441F-BDB7-E88C1490F011}"/>
              </a:ext>
            </a:extLst>
          </p:cNvPr>
          <p:cNvSpPr txBox="1"/>
          <p:nvPr/>
        </p:nvSpPr>
        <p:spPr>
          <a:xfrm>
            <a:off x="9383092" y="4087034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(Switch, Attack)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7DF20-4A77-4A58-A6E3-68C1CE991D07}"/>
              </a:ext>
            </a:extLst>
          </p:cNvPr>
          <p:cNvSpPr txBox="1"/>
          <p:nvPr/>
        </p:nvSpPr>
        <p:spPr>
          <a:xfrm>
            <a:off x="9362257" y="6498061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(Switch, Switch)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73C34-B12D-4668-B2D8-CC8908F986F4}"/>
              </a:ext>
            </a:extLst>
          </p:cNvPr>
          <p:cNvSpPr txBox="1"/>
          <p:nvPr/>
        </p:nvSpPr>
        <p:spPr>
          <a:xfrm>
            <a:off x="7871656" y="6498061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(Switch, Switch)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9DE521-B13F-41FD-B62F-E6CE91C9A34A}"/>
              </a:ext>
            </a:extLst>
          </p:cNvPr>
          <p:cNvSpPr txBox="1"/>
          <p:nvPr/>
        </p:nvSpPr>
        <p:spPr>
          <a:xfrm>
            <a:off x="7931145" y="1087449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(Attack, Attack)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EC9A87-8481-4B7A-9467-1E7EE231F853}"/>
              </a:ext>
            </a:extLst>
          </p:cNvPr>
          <p:cNvSpPr txBox="1"/>
          <p:nvPr/>
        </p:nvSpPr>
        <p:spPr>
          <a:xfrm>
            <a:off x="9362257" y="1087449"/>
            <a:ext cx="161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(Attack, Attack)</a:t>
            </a:r>
          </a:p>
        </p:txBody>
      </p:sp>
    </p:spTree>
    <p:extLst>
      <p:ext uri="{BB962C8B-B14F-4D97-AF65-F5344CB8AC3E}">
        <p14:creationId xmlns:p14="http://schemas.microsoft.com/office/powerpoint/2010/main" val="26025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2171-E642-4586-83CE-A54A6FF2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74"/>
            <a:ext cx="12192000" cy="1325563"/>
          </a:xfrm>
        </p:spPr>
        <p:txBody>
          <a:bodyPr/>
          <a:lstStyle/>
          <a:p>
            <a:pPr algn="ctr"/>
            <a:r>
              <a:rPr lang="en-US" u="sng" dirty="0"/>
              <a:t>Application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9AAA-C43F-41A6-A685-3F96AB67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61134"/>
            <a:ext cx="12191999" cy="1951889"/>
          </a:xfrm>
        </p:spPr>
        <p:txBody>
          <a:bodyPr/>
          <a:lstStyle/>
          <a:p>
            <a:r>
              <a:rPr lang="en-US" dirty="0"/>
              <a:t>Three development phases</a:t>
            </a:r>
          </a:p>
          <a:p>
            <a:r>
              <a:rPr lang="en-US" dirty="0"/>
              <a:t>Each will build on the previous phase</a:t>
            </a:r>
          </a:p>
          <a:p>
            <a:r>
              <a:rPr lang="en-US" dirty="0"/>
              <a:t>Will ensure the most basic / important functions are implemented first, and then add more complex nuances iteratively</a:t>
            </a:r>
          </a:p>
        </p:txBody>
      </p:sp>
    </p:spTree>
    <p:extLst>
      <p:ext uri="{BB962C8B-B14F-4D97-AF65-F5344CB8AC3E}">
        <p14:creationId xmlns:p14="http://schemas.microsoft.com/office/powerpoint/2010/main" val="363259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A650-CC62-4C6F-A3B6-E0E365CB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" y="101353"/>
            <a:ext cx="3458818" cy="2280580"/>
          </a:xfrm>
        </p:spPr>
        <p:txBody>
          <a:bodyPr>
            <a:noAutofit/>
          </a:bodyPr>
          <a:lstStyle/>
          <a:p>
            <a:r>
              <a:rPr lang="en-US" sz="3600" u="sng" dirty="0"/>
              <a:t>Application Development Phase 1: </a:t>
            </a:r>
            <a:br>
              <a:rPr lang="en-US" sz="3600" dirty="0"/>
            </a:br>
            <a:r>
              <a:rPr lang="en-US" sz="3600" dirty="0"/>
              <a:t>What is the Best Team?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8C0A-CF2E-4617-82C6-98543807B69D}"/>
              </a:ext>
            </a:extLst>
          </p:cNvPr>
          <p:cNvSpPr txBox="1"/>
          <p:nvPr/>
        </p:nvSpPr>
        <p:spPr>
          <a:xfrm>
            <a:off x="1497106" y="3921771"/>
            <a:ext cx="9197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Factors Players Must Consider When Training Their Pokémon Team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DB5460F-EFD5-46DD-85F6-AEEBCA3C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93037"/>
              </p:ext>
            </p:extLst>
          </p:nvPr>
        </p:nvGraphicFramePr>
        <p:xfrm>
          <a:off x="0" y="4361021"/>
          <a:ext cx="1219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792371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08483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2944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205680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7627854"/>
                    </a:ext>
                  </a:extLst>
                </a:gridCol>
              </a:tblGrid>
              <a:tr h="3416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Held Items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03659"/>
                  </a:ext>
                </a:extLst>
              </a:tr>
              <a:tr h="95457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18 total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Each Pokémon has  1 – 2 types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Fire, Water, Grass,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6 stat categories: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Hit Points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Attack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Defense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Special Attack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Special Defense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Speed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Each stat influenced by 3 different factors: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Nature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Individual Values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Effort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Each Pokémon species can has 1 – 3 Abilities available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Can only have one ability at a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Switching abilities is possible but costly / difficult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Each Pokémon has a unique move pool available to 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Can only have 4 moves accessible in battle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Each Pokémon can hold a single item in battle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Effects of items can range from reducing type-weaknesses to restoring health to increasing stats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66796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E490BC0-C54D-4999-A9F4-42DDEEC710CB}"/>
              </a:ext>
            </a:extLst>
          </p:cNvPr>
          <p:cNvGrpSpPr/>
          <p:nvPr/>
        </p:nvGrpSpPr>
        <p:grpSpPr>
          <a:xfrm>
            <a:off x="197867" y="2587697"/>
            <a:ext cx="2657045" cy="1334074"/>
            <a:chOff x="8915192" y="925320"/>
            <a:chExt cx="3133589" cy="11828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517E04-AF55-4C5A-AC9C-A86EB3FB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92" t="948" r="13289" b="-1"/>
            <a:stretch/>
          </p:blipFill>
          <p:spPr>
            <a:xfrm>
              <a:off x="10882955" y="925320"/>
              <a:ext cx="1165826" cy="11828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E5B89-3C3E-432F-BE25-A9C465327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048" r="13429"/>
            <a:stretch/>
          </p:blipFill>
          <p:spPr>
            <a:xfrm>
              <a:off x="8915192" y="925320"/>
              <a:ext cx="1159571" cy="11828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C7EEA5-0329-4E81-9056-ED509A72A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572" t="9600" r="7257" b="8571"/>
            <a:stretch/>
          </p:blipFill>
          <p:spPr>
            <a:xfrm flipH="1">
              <a:off x="10182895" y="1364703"/>
              <a:ext cx="511999" cy="535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CCB7926-A42A-47C7-A77D-BFF51DA4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050" y="88152"/>
            <a:ext cx="7192379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27902E-AE53-4625-A38A-6D7762FBD68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183434" y="269825"/>
            <a:ext cx="1452868" cy="53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B5C5C-A55D-4F61-A171-803857CA720F}"/>
              </a:ext>
            </a:extLst>
          </p:cNvPr>
          <p:cNvCxnSpPr>
            <a:cxnSpLocks/>
          </p:cNvCxnSpPr>
          <p:nvPr/>
        </p:nvCxnSpPr>
        <p:spPr>
          <a:xfrm flipV="1">
            <a:off x="4062334" y="2095798"/>
            <a:ext cx="845716" cy="126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6553B7-8E0F-4CA3-8079-0130497B0655}"/>
              </a:ext>
            </a:extLst>
          </p:cNvPr>
          <p:cNvCxnSpPr>
            <a:cxnSpLocks/>
          </p:cNvCxnSpPr>
          <p:nvPr/>
        </p:nvCxnSpPr>
        <p:spPr>
          <a:xfrm flipV="1">
            <a:off x="4003602" y="3511825"/>
            <a:ext cx="845716" cy="126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165806-9F12-4301-A3C5-AEDE253122AB}"/>
              </a:ext>
            </a:extLst>
          </p:cNvPr>
          <p:cNvSpPr/>
          <p:nvPr/>
        </p:nvSpPr>
        <p:spPr>
          <a:xfrm>
            <a:off x="5636302" y="88152"/>
            <a:ext cx="1004341" cy="5206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56E8-2952-4123-B5FF-D6F1A501AC02}"/>
              </a:ext>
            </a:extLst>
          </p:cNvPr>
          <p:cNvSpPr/>
          <p:nvPr/>
        </p:nvSpPr>
        <p:spPr>
          <a:xfrm>
            <a:off x="4921813" y="1937553"/>
            <a:ext cx="669520" cy="2998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5B628-B50E-4776-AD63-2E7F3DE4495F}"/>
              </a:ext>
            </a:extLst>
          </p:cNvPr>
          <p:cNvSpPr/>
          <p:nvPr/>
        </p:nvSpPr>
        <p:spPr>
          <a:xfrm>
            <a:off x="4908050" y="3348062"/>
            <a:ext cx="786984" cy="29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398A57-8B9C-4A10-BA07-FBABE6EA90CE}"/>
              </a:ext>
            </a:extLst>
          </p:cNvPr>
          <p:cNvSpPr/>
          <p:nvPr/>
        </p:nvSpPr>
        <p:spPr>
          <a:xfrm>
            <a:off x="6671832" y="1319134"/>
            <a:ext cx="988141" cy="11092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E66D8F-9340-40CB-BAA3-FE97C44BF2AD}"/>
              </a:ext>
            </a:extLst>
          </p:cNvPr>
          <p:cNvCxnSpPr>
            <a:cxnSpLocks/>
          </p:cNvCxnSpPr>
          <p:nvPr/>
        </p:nvCxnSpPr>
        <p:spPr>
          <a:xfrm flipH="1">
            <a:off x="7764905" y="1512342"/>
            <a:ext cx="269824" cy="301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795BFA-6173-4315-A80A-1D0CB6DC86EC}"/>
              </a:ext>
            </a:extLst>
          </p:cNvPr>
          <p:cNvSpPr txBox="1"/>
          <p:nvPr/>
        </p:nvSpPr>
        <p:spPr>
          <a:xfrm>
            <a:off x="3731210" y="806337"/>
            <a:ext cx="9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C29CC-3E50-41DF-AB6E-9B1FBCDFC595}"/>
              </a:ext>
            </a:extLst>
          </p:cNvPr>
          <p:cNvSpPr txBox="1"/>
          <p:nvPr/>
        </p:nvSpPr>
        <p:spPr>
          <a:xfrm>
            <a:off x="3151005" y="2024092"/>
            <a:ext cx="9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Ability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78EF4-9C3D-4E13-A73B-B7CE245329AE}"/>
              </a:ext>
            </a:extLst>
          </p:cNvPr>
          <p:cNvSpPr txBox="1"/>
          <p:nvPr/>
        </p:nvSpPr>
        <p:spPr>
          <a:xfrm>
            <a:off x="2837722" y="3429000"/>
            <a:ext cx="11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Held Item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3E88C-1249-411D-8769-E3DF5B2BC1E9}"/>
              </a:ext>
            </a:extLst>
          </p:cNvPr>
          <p:cNvSpPr txBox="1"/>
          <p:nvPr/>
        </p:nvSpPr>
        <p:spPr>
          <a:xfrm>
            <a:off x="7613775" y="1205938"/>
            <a:ext cx="11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 set</a:t>
            </a:r>
          </a:p>
        </p:txBody>
      </p:sp>
    </p:spTree>
    <p:extLst>
      <p:ext uri="{BB962C8B-B14F-4D97-AF65-F5344CB8AC3E}">
        <p14:creationId xmlns:p14="http://schemas.microsoft.com/office/powerpoint/2010/main" val="420188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92744-650E-4E09-94B0-FB0E142F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Application Development Phase 1: </a:t>
            </a:r>
            <a:br>
              <a:rPr lang="en-US" sz="3600" dirty="0"/>
            </a:br>
            <a:r>
              <a:rPr lang="en-US" sz="3600" dirty="0"/>
              <a:t>What is the Best Team?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2EAFC-7EDE-4A89-8EEF-2FD2C0F17D4D}"/>
              </a:ext>
            </a:extLst>
          </p:cNvPr>
          <p:cNvSpPr/>
          <p:nvPr/>
        </p:nvSpPr>
        <p:spPr>
          <a:xfrm>
            <a:off x="563381" y="425595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System-selected 6 Pokémon (based on usage stats)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70E20-D378-4697-85A1-022F310B18E1}"/>
              </a:ext>
            </a:extLst>
          </p:cNvPr>
          <p:cNvSpPr/>
          <p:nvPr/>
        </p:nvSpPr>
        <p:spPr>
          <a:xfrm>
            <a:off x="4851816" y="262327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analysis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0CA19-52EF-4967-AAFB-001C9F5EA104}"/>
              </a:ext>
            </a:extLst>
          </p:cNvPr>
          <p:cNvSpPr/>
          <p:nvPr/>
        </p:nvSpPr>
        <p:spPr>
          <a:xfrm>
            <a:off x="9238939" y="1377545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Team Stat Rating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79043-BAA1-40B3-85CD-7513E73208FB}"/>
              </a:ext>
            </a:extLst>
          </p:cNvPr>
          <p:cNvSpPr/>
          <p:nvPr/>
        </p:nvSpPr>
        <p:spPr>
          <a:xfrm>
            <a:off x="9238939" y="4255957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Strengths / Weaknesses </a:t>
            </a:r>
          </a:p>
          <a:p>
            <a:pPr algn="ctr"/>
            <a:r>
              <a:rPr lang="en-US" dirty="0"/>
              <a:t>(based on Types)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3CB9F-1FB5-47DA-B8D7-B2FC53614F0E}"/>
              </a:ext>
            </a:extLst>
          </p:cNvPr>
          <p:cNvSpPr/>
          <p:nvPr/>
        </p:nvSpPr>
        <p:spPr>
          <a:xfrm>
            <a:off x="563380" y="1377545"/>
            <a:ext cx="2488367" cy="193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User-selected 6 Pokémon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E9DE0D-DF93-4B07-85BF-2B21C925C084}"/>
              </a:ext>
            </a:extLst>
          </p:cNvPr>
          <p:cNvSpPr/>
          <p:nvPr/>
        </p:nvSpPr>
        <p:spPr>
          <a:xfrm rot="1570738">
            <a:off x="3417757" y="2473377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B72C35B-2F5D-434E-8115-19356415DC0D}"/>
              </a:ext>
            </a:extLst>
          </p:cNvPr>
          <p:cNvSpPr/>
          <p:nvPr/>
        </p:nvSpPr>
        <p:spPr>
          <a:xfrm rot="1570738">
            <a:off x="7689954" y="4199744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11789B-2E3E-46E5-9269-F2CE9858C49E}"/>
              </a:ext>
            </a:extLst>
          </p:cNvPr>
          <p:cNvSpPr/>
          <p:nvPr/>
        </p:nvSpPr>
        <p:spPr>
          <a:xfrm rot="20136963">
            <a:off x="7675368" y="2906980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91C323E-0978-44A7-8C42-FDD3DF4B01B3}"/>
              </a:ext>
            </a:extLst>
          </p:cNvPr>
          <p:cNvSpPr/>
          <p:nvPr/>
        </p:nvSpPr>
        <p:spPr>
          <a:xfrm rot="20136963">
            <a:off x="3342476" y="4483446"/>
            <a:ext cx="1199213" cy="449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554A-70C3-4E24-A90A-ED92ACCB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534"/>
            <a:ext cx="12192000" cy="1325563"/>
          </a:xfrm>
        </p:spPr>
        <p:txBody>
          <a:bodyPr/>
          <a:lstStyle/>
          <a:p>
            <a:pPr algn="ctr"/>
            <a:r>
              <a:rPr lang="en-US" u="sng" dirty="0"/>
              <a:t>Application Development Phase 2: </a:t>
            </a:r>
            <a:br>
              <a:rPr lang="en-US" u="sng" dirty="0"/>
            </a:br>
            <a:r>
              <a:rPr lang="en-US" dirty="0"/>
              <a:t>Which Pokémon to Bring into Battle?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F1447-D2A7-4DA4-98A1-02904E3E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" y="2239560"/>
            <a:ext cx="6103739" cy="3428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97B99-25AA-4F11-A655-7AE0E88E2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55" y="2239560"/>
            <a:ext cx="5829567" cy="3428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87EEB2-FB61-4727-9984-D02B3FBA4ABA}"/>
              </a:ext>
            </a:extLst>
          </p:cNvPr>
          <p:cNvSpPr txBox="1"/>
          <p:nvPr/>
        </p:nvSpPr>
        <p:spPr>
          <a:xfrm>
            <a:off x="1807232" y="1795278"/>
            <a:ext cx="26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Preview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978E8-A8AF-415F-BE0A-4BA54381DD95}"/>
              </a:ext>
            </a:extLst>
          </p:cNvPr>
          <p:cNvSpPr txBox="1"/>
          <p:nvPr/>
        </p:nvSpPr>
        <p:spPr>
          <a:xfrm>
            <a:off x="7699118" y="1795278"/>
            <a:ext cx="292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Selection Screen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25A31-2182-4966-9985-145395FCCFDD}"/>
              </a:ext>
            </a:extLst>
          </p:cNvPr>
          <p:cNvCxnSpPr>
            <a:cxnSpLocks/>
          </p:cNvCxnSpPr>
          <p:nvPr/>
        </p:nvCxnSpPr>
        <p:spPr>
          <a:xfrm flipV="1">
            <a:off x="1850809" y="5705205"/>
            <a:ext cx="0" cy="395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4BCEB-25F3-43F1-9E63-16709369ECAD}"/>
              </a:ext>
            </a:extLst>
          </p:cNvPr>
          <p:cNvSpPr txBox="1"/>
          <p:nvPr/>
        </p:nvSpPr>
        <p:spPr>
          <a:xfrm>
            <a:off x="1219917" y="6122169"/>
            <a:ext cx="11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Player’s Team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ADE298-63AF-4509-8C2C-7CC605DF662D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060368" y="2792695"/>
            <a:ext cx="49332" cy="3347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D5CF3-ED7F-43B4-938D-903733F617EC}"/>
              </a:ext>
            </a:extLst>
          </p:cNvPr>
          <p:cNvSpPr/>
          <p:nvPr/>
        </p:nvSpPr>
        <p:spPr>
          <a:xfrm>
            <a:off x="6245253" y="2185557"/>
            <a:ext cx="2044308" cy="553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0E7D8-1D0B-4500-916C-9AD42D4DB3E9}"/>
              </a:ext>
            </a:extLst>
          </p:cNvPr>
          <p:cNvSpPr txBox="1"/>
          <p:nvPr/>
        </p:nvSpPr>
        <p:spPr>
          <a:xfrm>
            <a:off x="5922785" y="6140451"/>
            <a:ext cx="237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Remaining to Make Selections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ED8A28-639A-4EA1-96CE-D06F84412228}"/>
              </a:ext>
            </a:extLst>
          </p:cNvPr>
          <p:cNvSpPr/>
          <p:nvPr/>
        </p:nvSpPr>
        <p:spPr>
          <a:xfrm>
            <a:off x="10459988" y="3297836"/>
            <a:ext cx="1442202" cy="20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850762-700C-4ED5-B9D4-803B8209051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0431713" y="5321509"/>
            <a:ext cx="455105" cy="68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6A17DF-9186-4011-8AD9-D7A3E2A56475}"/>
              </a:ext>
            </a:extLst>
          </p:cNvPr>
          <p:cNvSpPr txBox="1"/>
          <p:nvPr/>
        </p:nvSpPr>
        <p:spPr>
          <a:xfrm>
            <a:off x="8694296" y="6001951"/>
            <a:ext cx="347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Pokémon are sent into battle first, and only four total are brought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507D1A-B01D-49FD-B38B-CD95F9FBD84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223604" y="5705205"/>
            <a:ext cx="1" cy="416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9C9C8E-7537-4D88-8F4B-813CF1F03ED4}"/>
              </a:ext>
            </a:extLst>
          </p:cNvPr>
          <p:cNvSpPr txBox="1"/>
          <p:nvPr/>
        </p:nvSpPr>
        <p:spPr>
          <a:xfrm>
            <a:off x="4418621" y="6122170"/>
            <a:ext cx="160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Opponent’s Team</a:t>
            </a:r>
          </a:p>
        </p:txBody>
      </p:sp>
    </p:spTree>
    <p:extLst>
      <p:ext uri="{BB962C8B-B14F-4D97-AF65-F5344CB8AC3E}">
        <p14:creationId xmlns:p14="http://schemas.microsoft.com/office/powerpoint/2010/main" val="18511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1166</Words>
  <Application>Microsoft Office PowerPoint</Application>
  <PresentationFormat>Widescreen</PresentationFormat>
  <Paragraphs>150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Decision Making under Uncertainty:  An Application in the Context of Competitive Pokémon Battles</vt:lpstr>
      <vt:lpstr>Table of Contents</vt:lpstr>
      <vt:lpstr>Explanation of Competitive Pokémon Battles</vt:lpstr>
      <vt:lpstr>Uncertainties Facing Pokémon Battlers</vt:lpstr>
      <vt:lpstr>Theoretical Approach</vt:lpstr>
      <vt:lpstr>Application Development</vt:lpstr>
      <vt:lpstr>Application Development Phase 1:  What is the Best Team? </vt:lpstr>
      <vt:lpstr>Application Development Phase 1:  What is the Best Team? </vt:lpstr>
      <vt:lpstr>Application Development Phase 2:  Which Pokémon to Bring into Battle?</vt:lpstr>
      <vt:lpstr>Application Development Phase 2:  Which Pokémon to Bring into Battle?</vt:lpstr>
      <vt:lpstr>Application Development Phase 3:  What Tactics To Employ, Given Each Player’s Revealed Information?</vt:lpstr>
      <vt:lpstr>Application Development Phase 2:  Which Pokémon to Bring into Battle?</vt:lpstr>
      <vt:lpstr>Data Sources </vt:lpstr>
      <vt:lpstr>Conclusion /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under Uncertainty:  An Application in the Context of Competitive Pokemon Battles</dc:title>
  <dc:creator>Zachary Silvis</dc:creator>
  <cp:lastModifiedBy>Zachary Silvis</cp:lastModifiedBy>
  <cp:revision>3</cp:revision>
  <dcterms:created xsi:type="dcterms:W3CDTF">2020-01-28T04:53:22Z</dcterms:created>
  <dcterms:modified xsi:type="dcterms:W3CDTF">2020-01-29T05:22:56Z</dcterms:modified>
</cp:coreProperties>
</file>