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8F4524-221F-490D-ABFF-3BA8C021628C}" v="34" dt="2020-04-12T19:27:16.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ary Silvis" userId="804ce03f3a9950f7" providerId="LiveId" clId="{F78F4524-221F-490D-ABFF-3BA8C021628C}"/>
    <pc:docChg chg="custSel addSld modSld">
      <pc:chgData name="Zachary Silvis" userId="804ce03f3a9950f7" providerId="LiveId" clId="{F78F4524-221F-490D-ABFF-3BA8C021628C}" dt="2020-04-12T19:27:22.780" v="5097" actId="14100"/>
      <pc:docMkLst>
        <pc:docMk/>
      </pc:docMkLst>
      <pc:sldChg chg="modSp">
        <pc:chgData name="Zachary Silvis" userId="804ce03f3a9950f7" providerId="LiveId" clId="{F78F4524-221F-490D-ABFF-3BA8C021628C}" dt="2020-04-12T18:24:22.977" v="6" actId="208"/>
        <pc:sldMkLst>
          <pc:docMk/>
          <pc:sldMk cId="1236416888" sldId="259"/>
        </pc:sldMkLst>
        <pc:picChg chg="mod">
          <ac:chgData name="Zachary Silvis" userId="804ce03f3a9950f7" providerId="LiveId" clId="{F78F4524-221F-490D-ABFF-3BA8C021628C}" dt="2020-04-12T18:24:22.977" v="6" actId="208"/>
          <ac:picMkLst>
            <pc:docMk/>
            <pc:sldMk cId="1236416888" sldId="259"/>
            <ac:picMk id="4" creationId="{DF55ECCD-1375-40A0-A4CC-08DBA487D6DF}"/>
          </ac:picMkLst>
        </pc:picChg>
      </pc:sldChg>
      <pc:sldChg chg="modSp">
        <pc:chgData name="Zachary Silvis" userId="804ce03f3a9950f7" providerId="LiveId" clId="{F78F4524-221F-490D-ABFF-3BA8C021628C}" dt="2020-04-12T18:25:03.736" v="20" actId="14100"/>
        <pc:sldMkLst>
          <pc:docMk/>
          <pc:sldMk cId="3476217748" sldId="260"/>
        </pc:sldMkLst>
        <pc:spChg chg="mod">
          <ac:chgData name="Zachary Silvis" userId="804ce03f3a9950f7" providerId="LiveId" clId="{F78F4524-221F-490D-ABFF-3BA8C021628C}" dt="2020-04-12T18:24:59.714" v="19" actId="1036"/>
          <ac:spMkLst>
            <pc:docMk/>
            <pc:sldMk cId="3476217748" sldId="260"/>
            <ac:spMk id="5" creationId="{B65B6330-83CF-4561-87B8-982E3E05576A}"/>
          </ac:spMkLst>
        </pc:spChg>
        <pc:picChg chg="mod">
          <ac:chgData name="Zachary Silvis" userId="804ce03f3a9950f7" providerId="LiveId" clId="{F78F4524-221F-490D-ABFF-3BA8C021628C}" dt="2020-04-12T18:25:03.736" v="20" actId="14100"/>
          <ac:picMkLst>
            <pc:docMk/>
            <pc:sldMk cId="3476217748" sldId="260"/>
            <ac:picMk id="4" creationId="{948EF19C-9A92-488A-A7FD-8DFE0853CD81}"/>
          </ac:picMkLst>
        </pc:picChg>
      </pc:sldChg>
      <pc:sldChg chg="addSp delSp modSp add">
        <pc:chgData name="Zachary Silvis" userId="804ce03f3a9950f7" providerId="LiveId" clId="{F78F4524-221F-490D-ABFF-3BA8C021628C}" dt="2020-04-12T18:36:19.502" v="1428" actId="14100"/>
        <pc:sldMkLst>
          <pc:docMk/>
          <pc:sldMk cId="994961598" sldId="261"/>
        </pc:sldMkLst>
        <pc:spChg chg="del">
          <ac:chgData name="Zachary Silvis" userId="804ce03f3a9950f7" providerId="LiveId" clId="{F78F4524-221F-490D-ABFF-3BA8C021628C}" dt="2020-04-12T18:21:26.021" v="1" actId="478"/>
          <ac:spMkLst>
            <pc:docMk/>
            <pc:sldMk cId="994961598" sldId="261"/>
            <ac:spMk id="2" creationId="{72263E06-A648-4B1C-B7C5-7CB5CFB1E8D1}"/>
          </ac:spMkLst>
        </pc:spChg>
        <pc:spChg chg="del">
          <ac:chgData name="Zachary Silvis" userId="804ce03f3a9950f7" providerId="LiveId" clId="{F78F4524-221F-490D-ABFF-3BA8C021628C}" dt="2020-04-12T18:21:27.374" v="2" actId="478"/>
          <ac:spMkLst>
            <pc:docMk/>
            <pc:sldMk cId="994961598" sldId="261"/>
            <ac:spMk id="3" creationId="{86229990-9A02-4EC3-A509-09CD17281EE4}"/>
          </ac:spMkLst>
        </pc:spChg>
        <pc:spChg chg="add mod">
          <ac:chgData name="Zachary Silvis" userId="804ce03f3a9950f7" providerId="LiveId" clId="{F78F4524-221F-490D-ABFF-3BA8C021628C}" dt="2020-04-12T18:35:45.833" v="1423" actId="20577"/>
          <ac:spMkLst>
            <pc:docMk/>
            <pc:sldMk cId="994961598" sldId="261"/>
            <ac:spMk id="5" creationId="{4957E190-94CC-41B6-B083-044080467E27}"/>
          </ac:spMkLst>
        </pc:spChg>
        <pc:spChg chg="add mod">
          <ac:chgData name="Zachary Silvis" userId="804ce03f3a9950f7" providerId="LiveId" clId="{F78F4524-221F-490D-ABFF-3BA8C021628C}" dt="2020-04-12T18:32:59.113" v="1165" actId="1076"/>
          <ac:spMkLst>
            <pc:docMk/>
            <pc:sldMk cId="994961598" sldId="261"/>
            <ac:spMk id="7" creationId="{081A48E2-F35E-44C7-82E6-3D5BB7A1B5D0}"/>
          </ac:spMkLst>
        </pc:spChg>
        <pc:spChg chg="add mod">
          <ac:chgData name="Zachary Silvis" userId="804ce03f3a9950f7" providerId="LiveId" clId="{F78F4524-221F-490D-ABFF-3BA8C021628C}" dt="2020-04-12T18:33:49.728" v="1277" actId="1076"/>
          <ac:spMkLst>
            <pc:docMk/>
            <pc:sldMk cId="994961598" sldId="261"/>
            <ac:spMk id="13" creationId="{64A59566-6AB7-4DAD-9E24-9F04524CACD6}"/>
          </ac:spMkLst>
        </pc:spChg>
        <pc:spChg chg="add mod">
          <ac:chgData name="Zachary Silvis" userId="804ce03f3a9950f7" providerId="LiveId" clId="{F78F4524-221F-490D-ABFF-3BA8C021628C}" dt="2020-04-12T18:34:45.296" v="1384" actId="20577"/>
          <ac:spMkLst>
            <pc:docMk/>
            <pc:sldMk cId="994961598" sldId="261"/>
            <ac:spMk id="18" creationId="{6BA4E3DF-5C71-41A9-8557-94A652F79184}"/>
          </ac:spMkLst>
        </pc:spChg>
        <pc:picChg chg="add mod">
          <ac:chgData name="Zachary Silvis" userId="804ce03f3a9950f7" providerId="LiveId" clId="{F78F4524-221F-490D-ABFF-3BA8C021628C}" dt="2020-04-12T18:36:02.987" v="1425" actId="14100"/>
          <ac:picMkLst>
            <pc:docMk/>
            <pc:sldMk cId="994961598" sldId="261"/>
            <ac:picMk id="4" creationId="{E1416BB8-F4A0-4274-9806-A6B8C94E6469}"/>
          </ac:picMkLst>
        </pc:picChg>
        <pc:cxnChg chg="add mod">
          <ac:chgData name="Zachary Silvis" userId="804ce03f3a9950f7" providerId="LiveId" clId="{F78F4524-221F-490D-ABFF-3BA8C021628C}" dt="2020-04-12T18:36:19.502" v="1428" actId="14100"/>
          <ac:cxnSpMkLst>
            <pc:docMk/>
            <pc:sldMk cId="994961598" sldId="261"/>
            <ac:cxnSpMk id="6" creationId="{950DBB3A-7044-4ADC-A31C-2D09ACE3CAAD}"/>
          </ac:cxnSpMkLst>
        </pc:cxnChg>
        <pc:cxnChg chg="add mod">
          <ac:chgData name="Zachary Silvis" userId="804ce03f3a9950f7" providerId="LiveId" clId="{F78F4524-221F-490D-ABFF-3BA8C021628C}" dt="2020-04-12T18:36:16.004" v="1427" actId="14100"/>
          <ac:cxnSpMkLst>
            <pc:docMk/>
            <pc:sldMk cId="994961598" sldId="261"/>
            <ac:cxnSpMk id="12" creationId="{C0F0DC80-E84A-47E8-AB4D-CE15EF4AD757}"/>
          </ac:cxnSpMkLst>
        </pc:cxnChg>
        <pc:cxnChg chg="add mod">
          <ac:chgData name="Zachary Silvis" userId="804ce03f3a9950f7" providerId="LiveId" clId="{F78F4524-221F-490D-ABFF-3BA8C021628C}" dt="2020-04-12T18:36:10.164" v="1426" actId="14100"/>
          <ac:cxnSpMkLst>
            <pc:docMk/>
            <pc:sldMk cId="994961598" sldId="261"/>
            <ac:cxnSpMk id="17" creationId="{47BE64CB-9C63-460D-8D91-7F424F5BAB78}"/>
          </ac:cxnSpMkLst>
        </pc:cxnChg>
      </pc:sldChg>
      <pc:sldChg chg="addSp delSp modSp add">
        <pc:chgData name="Zachary Silvis" userId="804ce03f3a9950f7" providerId="LiveId" clId="{F78F4524-221F-490D-ABFF-3BA8C021628C}" dt="2020-04-12T18:50:10.207" v="2385" actId="14100"/>
        <pc:sldMkLst>
          <pc:docMk/>
          <pc:sldMk cId="3610550245" sldId="262"/>
        </pc:sldMkLst>
        <pc:spChg chg="del">
          <ac:chgData name="Zachary Silvis" userId="804ce03f3a9950f7" providerId="LiveId" clId="{F78F4524-221F-490D-ABFF-3BA8C021628C}" dt="2020-04-12T18:36:29.216" v="1429" actId="478"/>
          <ac:spMkLst>
            <pc:docMk/>
            <pc:sldMk cId="3610550245" sldId="262"/>
            <ac:spMk id="2" creationId="{60B29E73-3ADC-40AC-899E-49061664A337}"/>
          </ac:spMkLst>
        </pc:spChg>
        <pc:spChg chg="del">
          <ac:chgData name="Zachary Silvis" userId="804ce03f3a9950f7" providerId="LiveId" clId="{F78F4524-221F-490D-ABFF-3BA8C021628C}" dt="2020-04-12T18:36:30.583" v="1430" actId="478"/>
          <ac:spMkLst>
            <pc:docMk/>
            <pc:sldMk cId="3610550245" sldId="262"/>
            <ac:spMk id="3" creationId="{DA9A0B29-E3D4-4EE3-AC2E-81ECC9DB1DCD}"/>
          </ac:spMkLst>
        </pc:spChg>
        <pc:spChg chg="add mod">
          <ac:chgData name="Zachary Silvis" userId="804ce03f3a9950f7" providerId="LiveId" clId="{F78F4524-221F-490D-ABFF-3BA8C021628C}" dt="2020-04-12T18:47:24.774" v="1957" actId="20577"/>
          <ac:spMkLst>
            <pc:docMk/>
            <pc:sldMk cId="3610550245" sldId="262"/>
            <ac:spMk id="8" creationId="{FC35383E-B2F9-44DB-BB3B-5F3A44A796D0}"/>
          </ac:spMkLst>
        </pc:spChg>
        <pc:spChg chg="add mod">
          <ac:chgData name="Zachary Silvis" userId="804ce03f3a9950f7" providerId="LiveId" clId="{F78F4524-221F-490D-ABFF-3BA8C021628C}" dt="2020-04-12T18:50:05.715" v="2384" actId="404"/>
          <ac:spMkLst>
            <pc:docMk/>
            <pc:sldMk cId="3610550245" sldId="262"/>
            <ac:spMk id="10" creationId="{3A6C8148-7F2A-4B5E-8168-57E338506A57}"/>
          </ac:spMkLst>
        </pc:spChg>
        <pc:picChg chg="add mod">
          <ac:chgData name="Zachary Silvis" userId="804ce03f3a9950f7" providerId="LiveId" clId="{F78F4524-221F-490D-ABFF-3BA8C021628C}" dt="2020-04-12T18:38:01.372" v="1435" actId="1076"/>
          <ac:picMkLst>
            <pc:docMk/>
            <pc:sldMk cId="3610550245" sldId="262"/>
            <ac:picMk id="4" creationId="{95519EDA-F32D-4D1A-8CB9-D175DA551713}"/>
          </ac:picMkLst>
        </pc:picChg>
        <pc:picChg chg="add del mod">
          <ac:chgData name="Zachary Silvis" userId="804ce03f3a9950f7" providerId="LiveId" clId="{F78F4524-221F-490D-ABFF-3BA8C021628C}" dt="2020-04-12T18:39:29.211" v="1439" actId="478"/>
          <ac:picMkLst>
            <pc:docMk/>
            <pc:sldMk cId="3610550245" sldId="262"/>
            <ac:picMk id="5" creationId="{A90F58F3-0A58-4EE2-9C12-A5F473E4620C}"/>
          </ac:picMkLst>
        </pc:picChg>
        <pc:picChg chg="add mod">
          <ac:chgData name="Zachary Silvis" userId="804ce03f3a9950f7" providerId="LiveId" clId="{F78F4524-221F-490D-ABFF-3BA8C021628C}" dt="2020-04-12T18:39:47.524" v="1443" actId="1076"/>
          <ac:picMkLst>
            <pc:docMk/>
            <pc:sldMk cId="3610550245" sldId="262"/>
            <ac:picMk id="6" creationId="{AB3C78E0-0D2E-49B1-BA8A-2589FB8B310D}"/>
          </ac:picMkLst>
        </pc:picChg>
        <pc:cxnChg chg="add mod">
          <ac:chgData name="Zachary Silvis" userId="804ce03f3a9950f7" providerId="LiveId" clId="{F78F4524-221F-490D-ABFF-3BA8C021628C}" dt="2020-04-12T18:47:06.873" v="1951" actId="14100"/>
          <ac:cxnSpMkLst>
            <pc:docMk/>
            <pc:sldMk cId="3610550245" sldId="262"/>
            <ac:cxnSpMk id="7" creationId="{10E01834-C859-4628-936F-BB0D88023635}"/>
          </ac:cxnSpMkLst>
        </pc:cxnChg>
        <pc:cxnChg chg="add mod">
          <ac:chgData name="Zachary Silvis" userId="804ce03f3a9950f7" providerId="LiveId" clId="{F78F4524-221F-490D-ABFF-3BA8C021628C}" dt="2020-04-12T18:50:10.207" v="2385" actId="14100"/>
          <ac:cxnSpMkLst>
            <pc:docMk/>
            <pc:sldMk cId="3610550245" sldId="262"/>
            <ac:cxnSpMk id="9" creationId="{736404B4-6146-4B84-8D14-E794DDF2B4D8}"/>
          </ac:cxnSpMkLst>
        </pc:cxnChg>
      </pc:sldChg>
      <pc:sldChg chg="addSp delSp modSp add">
        <pc:chgData name="Zachary Silvis" userId="804ce03f3a9950f7" providerId="LiveId" clId="{F78F4524-221F-490D-ABFF-3BA8C021628C}" dt="2020-04-12T18:57:44.874" v="2859" actId="14100"/>
        <pc:sldMkLst>
          <pc:docMk/>
          <pc:sldMk cId="1049481519" sldId="263"/>
        </pc:sldMkLst>
        <pc:spChg chg="del">
          <ac:chgData name="Zachary Silvis" userId="804ce03f3a9950f7" providerId="LiveId" clId="{F78F4524-221F-490D-ABFF-3BA8C021628C}" dt="2020-04-12T18:50:44.668" v="2388" actId="478"/>
          <ac:spMkLst>
            <pc:docMk/>
            <pc:sldMk cId="1049481519" sldId="263"/>
            <ac:spMk id="2" creationId="{71E8B1A2-5F9B-43B2-B8E8-3E3272CADA2F}"/>
          </ac:spMkLst>
        </pc:spChg>
        <pc:spChg chg="del">
          <ac:chgData name="Zachary Silvis" userId="804ce03f3a9950f7" providerId="LiveId" clId="{F78F4524-221F-490D-ABFF-3BA8C021628C}" dt="2020-04-12T18:50:43.070" v="2387" actId="478"/>
          <ac:spMkLst>
            <pc:docMk/>
            <pc:sldMk cId="1049481519" sldId="263"/>
            <ac:spMk id="3" creationId="{B3F5DD32-EA2B-4966-B0B5-0D8A5C03B276}"/>
          </ac:spMkLst>
        </pc:spChg>
        <pc:spChg chg="add mod">
          <ac:chgData name="Zachary Silvis" userId="804ce03f3a9950f7" providerId="LiveId" clId="{F78F4524-221F-490D-ABFF-3BA8C021628C}" dt="2020-04-12T18:56:09.708" v="2680" actId="1076"/>
          <ac:spMkLst>
            <pc:docMk/>
            <pc:sldMk cId="1049481519" sldId="263"/>
            <ac:spMk id="8" creationId="{7F724096-D0F3-45E4-B5A8-AF6ABF06221F}"/>
          </ac:spMkLst>
        </pc:spChg>
        <pc:spChg chg="add mod">
          <ac:chgData name="Zachary Silvis" userId="804ce03f3a9950f7" providerId="LiveId" clId="{F78F4524-221F-490D-ABFF-3BA8C021628C}" dt="2020-04-12T18:57:29.630" v="2854" actId="1076"/>
          <ac:spMkLst>
            <pc:docMk/>
            <pc:sldMk cId="1049481519" sldId="263"/>
            <ac:spMk id="10" creationId="{128CD679-6A02-4516-BB01-3FF90E73BBD7}"/>
          </ac:spMkLst>
        </pc:spChg>
        <pc:picChg chg="add mod">
          <ac:chgData name="Zachary Silvis" userId="804ce03f3a9950f7" providerId="LiveId" clId="{F78F4524-221F-490D-ABFF-3BA8C021628C}" dt="2020-04-12T18:54:12.909" v="2400" actId="1076"/>
          <ac:picMkLst>
            <pc:docMk/>
            <pc:sldMk cId="1049481519" sldId="263"/>
            <ac:picMk id="4" creationId="{60DD740B-EFF5-40F9-BE24-DD9F1E385240}"/>
          </ac:picMkLst>
        </pc:picChg>
        <pc:picChg chg="add del mod">
          <ac:chgData name="Zachary Silvis" userId="804ce03f3a9950f7" providerId="LiveId" clId="{F78F4524-221F-490D-ABFF-3BA8C021628C}" dt="2020-04-12T18:53:36.855" v="2394" actId="478"/>
          <ac:picMkLst>
            <pc:docMk/>
            <pc:sldMk cId="1049481519" sldId="263"/>
            <ac:picMk id="5" creationId="{4E5B39F0-ACCB-472E-BAEE-BA702E3B34F1}"/>
          </ac:picMkLst>
        </pc:picChg>
        <pc:picChg chg="add mod">
          <ac:chgData name="Zachary Silvis" userId="804ce03f3a9950f7" providerId="LiveId" clId="{F78F4524-221F-490D-ABFF-3BA8C021628C}" dt="2020-04-12T18:54:20.311" v="2401" actId="1076"/>
          <ac:picMkLst>
            <pc:docMk/>
            <pc:sldMk cId="1049481519" sldId="263"/>
            <ac:picMk id="6" creationId="{B27BF5F5-4A82-4E8F-836D-A1B42DD460DD}"/>
          </ac:picMkLst>
        </pc:picChg>
        <pc:cxnChg chg="add mod">
          <ac:chgData name="Zachary Silvis" userId="804ce03f3a9950f7" providerId="LiveId" clId="{F78F4524-221F-490D-ABFF-3BA8C021628C}" dt="2020-04-12T18:56:21.678" v="2683" actId="14100"/>
          <ac:cxnSpMkLst>
            <pc:docMk/>
            <pc:sldMk cId="1049481519" sldId="263"/>
            <ac:cxnSpMk id="7" creationId="{6F3322D1-B516-48E2-AA7D-45FF2ACB9216}"/>
          </ac:cxnSpMkLst>
        </pc:cxnChg>
        <pc:cxnChg chg="add mod">
          <ac:chgData name="Zachary Silvis" userId="804ce03f3a9950f7" providerId="LiveId" clId="{F78F4524-221F-490D-ABFF-3BA8C021628C}" dt="2020-04-12T18:57:38.101" v="2856" actId="14100"/>
          <ac:cxnSpMkLst>
            <pc:docMk/>
            <pc:sldMk cId="1049481519" sldId="263"/>
            <ac:cxnSpMk id="9" creationId="{2789A528-CA36-4F37-B58A-F594F98EFD51}"/>
          </ac:cxnSpMkLst>
        </pc:cxnChg>
        <pc:cxnChg chg="add mod">
          <ac:chgData name="Zachary Silvis" userId="804ce03f3a9950f7" providerId="LiveId" clId="{F78F4524-221F-490D-ABFF-3BA8C021628C}" dt="2020-04-12T18:56:30.183" v="2686" actId="14100"/>
          <ac:cxnSpMkLst>
            <pc:docMk/>
            <pc:sldMk cId="1049481519" sldId="263"/>
            <ac:cxnSpMk id="13" creationId="{5E105735-74E4-4B91-949A-24CF82C2D852}"/>
          </ac:cxnSpMkLst>
        </pc:cxnChg>
        <pc:cxnChg chg="add mod">
          <ac:chgData name="Zachary Silvis" userId="804ce03f3a9950f7" providerId="LiveId" clId="{F78F4524-221F-490D-ABFF-3BA8C021628C}" dt="2020-04-12T18:57:44.874" v="2859" actId="14100"/>
          <ac:cxnSpMkLst>
            <pc:docMk/>
            <pc:sldMk cId="1049481519" sldId="263"/>
            <ac:cxnSpMk id="18" creationId="{0A1AB9CA-4B73-462A-A582-2D053CC86DF2}"/>
          </ac:cxnSpMkLst>
        </pc:cxnChg>
      </pc:sldChg>
      <pc:sldChg chg="addSp delSp modSp add">
        <pc:chgData name="Zachary Silvis" userId="804ce03f3a9950f7" providerId="LiveId" clId="{F78F4524-221F-490D-ABFF-3BA8C021628C}" dt="2020-04-12T19:06:59.899" v="3624" actId="478"/>
        <pc:sldMkLst>
          <pc:docMk/>
          <pc:sldMk cId="3061347372" sldId="264"/>
        </pc:sldMkLst>
        <pc:spChg chg="del">
          <ac:chgData name="Zachary Silvis" userId="804ce03f3a9950f7" providerId="LiveId" clId="{F78F4524-221F-490D-ABFF-3BA8C021628C}" dt="2020-04-12T18:57:53.558" v="2861" actId="478"/>
          <ac:spMkLst>
            <pc:docMk/>
            <pc:sldMk cId="3061347372" sldId="264"/>
            <ac:spMk id="2" creationId="{24626C01-AEDD-405F-B70F-F941CA6F5AC8}"/>
          </ac:spMkLst>
        </pc:spChg>
        <pc:spChg chg="del">
          <ac:chgData name="Zachary Silvis" userId="804ce03f3a9950f7" providerId="LiveId" clId="{F78F4524-221F-490D-ABFF-3BA8C021628C}" dt="2020-04-12T18:57:54.459" v="2862" actId="478"/>
          <ac:spMkLst>
            <pc:docMk/>
            <pc:sldMk cId="3061347372" sldId="264"/>
            <ac:spMk id="3" creationId="{769177DE-59B0-428A-9988-CE97E540FB79}"/>
          </ac:spMkLst>
        </pc:spChg>
        <pc:spChg chg="add mod">
          <ac:chgData name="Zachary Silvis" userId="804ce03f3a9950f7" providerId="LiveId" clId="{F78F4524-221F-490D-ABFF-3BA8C021628C}" dt="2020-04-12T19:06:03.248" v="3608" actId="1076"/>
          <ac:spMkLst>
            <pc:docMk/>
            <pc:sldMk cId="3061347372" sldId="264"/>
            <ac:spMk id="6" creationId="{8C950B0F-1FAB-4DD0-B910-4CC2017B3ADE}"/>
          </ac:spMkLst>
        </pc:spChg>
        <pc:spChg chg="add del mod">
          <ac:chgData name="Zachary Silvis" userId="804ce03f3a9950f7" providerId="LiveId" clId="{F78F4524-221F-490D-ABFF-3BA8C021628C}" dt="2020-04-12T19:06:59.899" v="3624" actId="478"/>
          <ac:spMkLst>
            <pc:docMk/>
            <pc:sldMk cId="3061347372" sldId="264"/>
            <ac:spMk id="8" creationId="{3AAF1844-A225-4653-9476-6D51784D10F6}"/>
          </ac:spMkLst>
        </pc:spChg>
        <pc:picChg chg="add del mod">
          <ac:chgData name="Zachary Silvis" userId="804ce03f3a9950f7" providerId="LiveId" clId="{F78F4524-221F-490D-ABFF-3BA8C021628C}" dt="2020-04-12T18:59:26.618" v="2865" actId="478"/>
          <ac:picMkLst>
            <pc:docMk/>
            <pc:sldMk cId="3061347372" sldId="264"/>
            <ac:picMk id="4" creationId="{4E03687E-868A-440B-8148-3AC307BC6018}"/>
          </ac:picMkLst>
        </pc:picChg>
        <pc:picChg chg="add mod">
          <ac:chgData name="Zachary Silvis" userId="804ce03f3a9950f7" providerId="LiveId" clId="{F78F4524-221F-490D-ABFF-3BA8C021628C}" dt="2020-04-12T19:06:09.682" v="3610" actId="1076"/>
          <ac:picMkLst>
            <pc:docMk/>
            <pc:sldMk cId="3061347372" sldId="264"/>
            <ac:picMk id="5" creationId="{1C8FF2E8-42E4-4F90-8976-8215FEBAEA70}"/>
          </ac:picMkLst>
        </pc:picChg>
        <pc:cxnChg chg="add mod">
          <ac:chgData name="Zachary Silvis" userId="804ce03f3a9950f7" providerId="LiveId" clId="{F78F4524-221F-490D-ABFF-3BA8C021628C}" dt="2020-04-12T19:06:56.147" v="3623" actId="14100"/>
          <ac:cxnSpMkLst>
            <pc:docMk/>
            <pc:sldMk cId="3061347372" sldId="264"/>
            <ac:cxnSpMk id="7" creationId="{400E057C-CB14-4790-B335-6A0AEF9F4A9D}"/>
          </ac:cxnSpMkLst>
        </pc:cxnChg>
        <pc:cxnChg chg="add mod">
          <ac:chgData name="Zachary Silvis" userId="804ce03f3a9950f7" providerId="LiveId" clId="{F78F4524-221F-490D-ABFF-3BA8C021628C}" dt="2020-04-12T19:06:44.987" v="3621" actId="1037"/>
          <ac:cxnSpMkLst>
            <pc:docMk/>
            <pc:sldMk cId="3061347372" sldId="264"/>
            <ac:cxnSpMk id="9" creationId="{8EC6F19D-BF35-403A-93EB-D73BB9DEA17C}"/>
          </ac:cxnSpMkLst>
        </pc:cxnChg>
      </pc:sldChg>
      <pc:sldChg chg="addSp delSp modSp add">
        <pc:chgData name="Zachary Silvis" userId="804ce03f3a9950f7" providerId="LiveId" clId="{F78F4524-221F-490D-ABFF-3BA8C021628C}" dt="2020-04-12T19:19:23.293" v="4767" actId="20577"/>
        <pc:sldMkLst>
          <pc:docMk/>
          <pc:sldMk cId="1003321193" sldId="265"/>
        </pc:sldMkLst>
        <pc:spChg chg="del">
          <ac:chgData name="Zachary Silvis" userId="804ce03f3a9950f7" providerId="LiveId" clId="{F78F4524-221F-490D-ABFF-3BA8C021628C}" dt="2020-04-12T19:11:15.612" v="3626" actId="478"/>
          <ac:spMkLst>
            <pc:docMk/>
            <pc:sldMk cId="1003321193" sldId="265"/>
            <ac:spMk id="2" creationId="{4D25C344-4AEB-479F-B76F-B3F56251EB9B}"/>
          </ac:spMkLst>
        </pc:spChg>
        <pc:spChg chg="del">
          <ac:chgData name="Zachary Silvis" userId="804ce03f3a9950f7" providerId="LiveId" clId="{F78F4524-221F-490D-ABFF-3BA8C021628C}" dt="2020-04-12T19:11:17.080" v="3627" actId="478"/>
          <ac:spMkLst>
            <pc:docMk/>
            <pc:sldMk cId="1003321193" sldId="265"/>
            <ac:spMk id="3" creationId="{7DB437CF-AF2B-44BE-A041-1D66A857B53C}"/>
          </ac:spMkLst>
        </pc:spChg>
        <pc:spChg chg="add mod">
          <ac:chgData name="Zachary Silvis" userId="804ce03f3a9950f7" providerId="LiveId" clId="{F78F4524-221F-490D-ABFF-3BA8C021628C}" dt="2020-04-12T19:19:23.293" v="4767" actId="20577"/>
          <ac:spMkLst>
            <pc:docMk/>
            <pc:sldMk cId="1003321193" sldId="265"/>
            <ac:spMk id="5" creationId="{BE54A628-0C35-4740-B1B1-45C4732B8845}"/>
          </ac:spMkLst>
        </pc:spChg>
        <pc:picChg chg="add mod">
          <ac:chgData name="Zachary Silvis" userId="804ce03f3a9950f7" providerId="LiveId" clId="{F78F4524-221F-490D-ABFF-3BA8C021628C}" dt="2020-04-12T19:11:23.765" v="3631" actId="1076"/>
          <ac:picMkLst>
            <pc:docMk/>
            <pc:sldMk cId="1003321193" sldId="265"/>
            <ac:picMk id="4" creationId="{E4BC5074-9B88-4A0E-A5A9-36F6EAF8067B}"/>
          </ac:picMkLst>
        </pc:picChg>
        <pc:cxnChg chg="add mod">
          <ac:chgData name="Zachary Silvis" userId="804ce03f3a9950f7" providerId="LiveId" clId="{F78F4524-221F-490D-ABFF-3BA8C021628C}" dt="2020-04-12T19:18:01.334" v="4472" actId="20577"/>
          <ac:cxnSpMkLst>
            <pc:docMk/>
            <pc:sldMk cId="1003321193" sldId="265"/>
            <ac:cxnSpMk id="6" creationId="{E0A64412-41FB-473C-9DAE-D078CA9C3AFD}"/>
          </ac:cxnSpMkLst>
        </pc:cxnChg>
      </pc:sldChg>
      <pc:sldChg chg="addSp delSp modSp add">
        <pc:chgData name="Zachary Silvis" userId="804ce03f3a9950f7" providerId="LiveId" clId="{F78F4524-221F-490D-ABFF-3BA8C021628C}" dt="2020-04-12T19:27:22.780" v="5097" actId="14100"/>
        <pc:sldMkLst>
          <pc:docMk/>
          <pc:sldMk cId="3256463390" sldId="266"/>
        </pc:sldMkLst>
        <pc:spChg chg="del">
          <ac:chgData name="Zachary Silvis" userId="804ce03f3a9950f7" providerId="LiveId" clId="{F78F4524-221F-490D-ABFF-3BA8C021628C}" dt="2020-04-12T19:21:03.907" v="4769" actId="478"/>
          <ac:spMkLst>
            <pc:docMk/>
            <pc:sldMk cId="3256463390" sldId="266"/>
            <ac:spMk id="2" creationId="{E53A3B62-1616-44E8-A5D2-FD73E7C43EB7}"/>
          </ac:spMkLst>
        </pc:spChg>
        <pc:spChg chg="del">
          <ac:chgData name="Zachary Silvis" userId="804ce03f3a9950f7" providerId="LiveId" clId="{F78F4524-221F-490D-ABFF-3BA8C021628C}" dt="2020-04-12T19:21:04.975" v="4770" actId="478"/>
          <ac:spMkLst>
            <pc:docMk/>
            <pc:sldMk cId="3256463390" sldId="266"/>
            <ac:spMk id="3" creationId="{4EAD6C43-82AF-4A98-9F77-D483642562EF}"/>
          </ac:spMkLst>
        </pc:spChg>
        <pc:spChg chg="add mod">
          <ac:chgData name="Zachary Silvis" userId="804ce03f3a9950f7" providerId="LiveId" clId="{F78F4524-221F-490D-ABFF-3BA8C021628C}" dt="2020-04-12T19:27:09.697" v="5094" actId="1076"/>
          <ac:spMkLst>
            <pc:docMk/>
            <pc:sldMk cId="3256463390" sldId="266"/>
            <ac:spMk id="6" creationId="{5AC958E0-16B2-4BA7-9E35-36C67BC32C8C}"/>
          </ac:spMkLst>
        </pc:spChg>
        <pc:picChg chg="add mod ord">
          <ac:chgData name="Zachary Silvis" userId="804ce03f3a9950f7" providerId="LiveId" clId="{F78F4524-221F-490D-ABFF-3BA8C021628C}" dt="2020-04-12T19:25:16.243" v="4783" actId="166"/>
          <ac:picMkLst>
            <pc:docMk/>
            <pc:sldMk cId="3256463390" sldId="266"/>
            <ac:picMk id="4" creationId="{9B7DD3A7-B7F0-40B2-A257-3BC799BBBB5D}"/>
          </ac:picMkLst>
        </pc:picChg>
        <pc:picChg chg="add mod">
          <ac:chgData name="Zachary Silvis" userId="804ce03f3a9950f7" providerId="LiveId" clId="{F78F4524-221F-490D-ABFF-3BA8C021628C}" dt="2020-04-12T19:25:02.228" v="4781" actId="14100"/>
          <ac:picMkLst>
            <pc:docMk/>
            <pc:sldMk cId="3256463390" sldId="266"/>
            <ac:picMk id="5" creationId="{E3000BC8-35E9-4132-9CD7-838545EE14F2}"/>
          </ac:picMkLst>
        </pc:picChg>
        <pc:cxnChg chg="add mod">
          <ac:chgData name="Zachary Silvis" userId="804ce03f3a9950f7" providerId="LiveId" clId="{F78F4524-221F-490D-ABFF-3BA8C021628C}" dt="2020-04-12T19:27:22.780" v="5097" actId="14100"/>
          <ac:cxnSpMkLst>
            <pc:docMk/>
            <pc:sldMk cId="3256463390" sldId="266"/>
            <ac:cxnSpMk id="7" creationId="{809054D9-090B-49E7-BABE-484D31F64098}"/>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E52F8-46E5-4130-8B56-DFDE86E3E4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84BFF1-C80A-46F7-AC37-EA994CA3EE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5DEF4A-1D86-40D7-92FC-5DFA39802AE9}"/>
              </a:ext>
            </a:extLst>
          </p:cNvPr>
          <p:cNvSpPr>
            <a:spLocks noGrp="1"/>
          </p:cNvSpPr>
          <p:nvPr>
            <p:ph type="dt" sz="half" idx="10"/>
          </p:nvPr>
        </p:nvSpPr>
        <p:spPr/>
        <p:txBody>
          <a:bodyPr/>
          <a:lstStyle/>
          <a:p>
            <a:fld id="{B69C3CF8-2DF6-4885-91A8-A620501E7615}" type="datetimeFigureOut">
              <a:rPr lang="en-US" smtClean="0"/>
              <a:t>12-Apr-20</a:t>
            </a:fld>
            <a:endParaRPr lang="en-US"/>
          </a:p>
        </p:txBody>
      </p:sp>
      <p:sp>
        <p:nvSpPr>
          <p:cNvPr id="5" name="Footer Placeholder 4">
            <a:extLst>
              <a:ext uri="{FF2B5EF4-FFF2-40B4-BE49-F238E27FC236}">
                <a16:creationId xmlns:a16="http://schemas.microsoft.com/office/drawing/2014/main" id="{EF52B5B2-9F6C-401F-A54D-0A640390D6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DB784D-958E-4FCE-B8F4-982A2FC00B7D}"/>
              </a:ext>
            </a:extLst>
          </p:cNvPr>
          <p:cNvSpPr>
            <a:spLocks noGrp="1"/>
          </p:cNvSpPr>
          <p:nvPr>
            <p:ph type="sldNum" sz="quarter" idx="12"/>
          </p:nvPr>
        </p:nvSpPr>
        <p:spPr/>
        <p:txBody>
          <a:bodyPr/>
          <a:lstStyle/>
          <a:p>
            <a:fld id="{B2C01BF1-D13E-4F6B-90C1-55C72CCAFA21}" type="slidenum">
              <a:rPr lang="en-US" smtClean="0"/>
              <a:t>‹#›</a:t>
            </a:fld>
            <a:endParaRPr lang="en-US"/>
          </a:p>
        </p:txBody>
      </p:sp>
    </p:spTree>
    <p:extLst>
      <p:ext uri="{BB962C8B-B14F-4D97-AF65-F5344CB8AC3E}">
        <p14:creationId xmlns:p14="http://schemas.microsoft.com/office/powerpoint/2010/main" val="2665766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15DD-7BFF-45B5-9C90-FAB99681FD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676478-E705-4EDF-B0A9-A28C8DFF33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20C98-2342-4A82-93AE-1DF3A097D04A}"/>
              </a:ext>
            </a:extLst>
          </p:cNvPr>
          <p:cNvSpPr>
            <a:spLocks noGrp="1"/>
          </p:cNvSpPr>
          <p:nvPr>
            <p:ph type="dt" sz="half" idx="10"/>
          </p:nvPr>
        </p:nvSpPr>
        <p:spPr/>
        <p:txBody>
          <a:bodyPr/>
          <a:lstStyle/>
          <a:p>
            <a:fld id="{B69C3CF8-2DF6-4885-91A8-A620501E7615}" type="datetimeFigureOut">
              <a:rPr lang="en-US" smtClean="0"/>
              <a:t>12-Apr-20</a:t>
            </a:fld>
            <a:endParaRPr lang="en-US"/>
          </a:p>
        </p:txBody>
      </p:sp>
      <p:sp>
        <p:nvSpPr>
          <p:cNvPr id="5" name="Footer Placeholder 4">
            <a:extLst>
              <a:ext uri="{FF2B5EF4-FFF2-40B4-BE49-F238E27FC236}">
                <a16:creationId xmlns:a16="http://schemas.microsoft.com/office/drawing/2014/main" id="{13E7C36C-6AA6-48E2-8C85-5A32A62C3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032A2-E303-4EDB-8AD1-1F7B1B9478A4}"/>
              </a:ext>
            </a:extLst>
          </p:cNvPr>
          <p:cNvSpPr>
            <a:spLocks noGrp="1"/>
          </p:cNvSpPr>
          <p:nvPr>
            <p:ph type="sldNum" sz="quarter" idx="12"/>
          </p:nvPr>
        </p:nvSpPr>
        <p:spPr/>
        <p:txBody>
          <a:bodyPr/>
          <a:lstStyle/>
          <a:p>
            <a:fld id="{B2C01BF1-D13E-4F6B-90C1-55C72CCAFA21}" type="slidenum">
              <a:rPr lang="en-US" smtClean="0"/>
              <a:t>‹#›</a:t>
            </a:fld>
            <a:endParaRPr lang="en-US"/>
          </a:p>
        </p:txBody>
      </p:sp>
    </p:spTree>
    <p:extLst>
      <p:ext uri="{BB962C8B-B14F-4D97-AF65-F5344CB8AC3E}">
        <p14:creationId xmlns:p14="http://schemas.microsoft.com/office/powerpoint/2010/main" val="357305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CBDF76-610C-43DE-A1DF-7A1753A3D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142C80-8839-4952-989F-DA218C2C6B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425670-C9DD-47C2-9720-E84AAD7E620F}"/>
              </a:ext>
            </a:extLst>
          </p:cNvPr>
          <p:cNvSpPr>
            <a:spLocks noGrp="1"/>
          </p:cNvSpPr>
          <p:nvPr>
            <p:ph type="dt" sz="half" idx="10"/>
          </p:nvPr>
        </p:nvSpPr>
        <p:spPr/>
        <p:txBody>
          <a:bodyPr/>
          <a:lstStyle/>
          <a:p>
            <a:fld id="{B69C3CF8-2DF6-4885-91A8-A620501E7615}" type="datetimeFigureOut">
              <a:rPr lang="en-US" smtClean="0"/>
              <a:t>12-Apr-20</a:t>
            </a:fld>
            <a:endParaRPr lang="en-US"/>
          </a:p>
        </p:txBody>
      </p:sp>
      <p:sp>
        <p:nvSpPr>
          <p:cNvPr id="5" name="Footer Placeholder 4">
            <a:extLst>
              <a:ext uri="{FF2B5EF4-FFF2-40B4-BE49-F238E27FC236}">
                <a16:creationId xmlns:a16="http://schemas.microsoft.com/office/drawing/2014/main" id="{12689B60-AEFB-4445-A6EB-F6F5C10FA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B5309-220B-465B-BAC6-A786756CE02E}"/>
              </a:ext>
            </a:extLst>
          </p:cNvPr>
          <p:cNvSpPr>
            <a:spLocks noGrp="1"/>
          </p:cNvSpPr>
          <p:nvPr>
            <p:ph type="sldNum" sz="quarter" idx="12"/>
          </p:nvPr>
        </p:nvSpPr>
        <p:spPr/>
        <p:txBody>
          <a:bodyPr/>
          <a:lstStyle/>
          <a:p>
            <a:fld id="{B2C01BF1-D13E-4F6B-90C1-55C72CCAFA21}" type="slidenum">
              <a:rPr lang="en-US" smtClean="0"/>
              <a:t>‹#›</a:t>
            </a:fld>
            <a:endParaRPr lang="en-US"/>
          </a:p>
        </p:txBody>
      </p:sp>
    </p:spTree>
    <p:extLst>
      <p:ext uri="{BB962C8B-B14F-4D97-AF65-F5344CB8AC3E}">
        <p14:creationId xmlns:p14="http://schemas.microsoft.com/office/powerpoint/2010/main" val="219630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BF72-D2A5-49D2-A560-A9FFA3A108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2F9E51-4987-4E39-A35C-ED3A44DA24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101BC-6979-42A5-AE72-F08567B0C67C}"/>
              </a:ext>
            </a:extLst>
          </p:cNvPr>
          <p:cNvSpPr>
            <a:spLocks noGrp="1"/>
          </p:cNvSpPr>
          <p:nvPr>
            <p:ph type="dt" sz="half" idx="10"/>
          </p:nvPr>
        </p:nvSpPr>
        <p:spPr/>
        <p:txBody>
          <a:bodyPr/>
          <a:lstStyle/>
          <a:p>
            <a:fld id="{B69C3CF8-2DF6-4885-91A8-A620501E7615}" type="datetimeFigureOut">
              <a:rPr lang="en-US" smtClean="0"/>
              <a:t>12-Apr-20</a:t>
            </a:fld>
            <a:endParaRPr lang="en-US"/>
          </a:p>
        </p:txBody>
      </p:sp>
      <p:sp>
        <p:nvSpPr>
          <p:cNvPr id="5" name="Footer Placeholder 4">
            <a:extLst>
              <a:ext uri="{FF2B5EF4-FFF2-40B4-BE49-F238E27FC236}">
                <a16:creationId xmlns:a16="http://schemas.microsoft.com/office/drawing/2014/main" id="{9E0108B1-474B-49C8-AA72-93F51CADA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AB1D8-6D55-485D-B6DB-7497504C1523}"/>
              </a:ext>
            </a:extLst>
          </p:cNvPr>
          <p:cNvSpPr>
            <a:spLocks noGrp="1"/>
          </p:cNvSpPr>
          <p:nvPr>
            <p:ph type="sldNum" sz="quarter" idx="12"/>
          </p:nvPr>
        </p:nvSpPr>
        <p:spPr/>
        <p:txBody>
          <a:bodyPr/>
          <a:lstStyle/>
          <a:p>
            <a:fld id="{B2C01BF1-D13E-4F6B-90C1-55C72CCAFA21}" type="slidenum">
              <a:rPr lang="en-US" smtClean="0"/>
              <a:t>‹#›</a:t>
            </a:fld>
            <a:endParaRPr lang="en-US"/>
          </a:p>
        </p:txBody>
      </p:sp>
    </p:spTree>
    <p:extLst>
      <p:ext uri="{BB962C8B-B14F-4D97-AF65-F5344CB8AC3E}">
        <p14:creationId xmlns:p14="http://schemas.microsoft.com/office/powerpoint/2010/main" val="153366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3A78-1DDD-4AD6-B9CE-8E9D0F065B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4D9203-2B0E-4221-B597-0E7A1A14D4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DCFF7F-2616-484B-8A24-33544095E01E}"/>
              </a:ext>
            </a:extLst>
          </p:cNvPr>
          <p:cNvSpPr>
            <a:spLocks noGrp="1"/>
          </p:cNvSpPr>
          <p:nvPr>
            <p:ph type="dt" sz="half" idx="10"/>
          </p:nvPr>
        </p:nvSpPr>
        <p:spPr/>
        <p:txBody>
          <a:bodyPr/>
          <a:lstStyle/>
          <a:p>
            <a:fld id="{B69C3CF8-2DF6-4885-91A8-A620501E7615}" type="datetimeFigureOut">
              <a:rPr lang="en-US" smtClean="0"/>
              <a:t>12-Apr-20</a:t>
            </a:fld>
            <a:endParaRPr lang="en-US"/>
          </a:p>
        </p:txBody>
      </p:sp>
      <p:sp>
        <p:nvSpPr>
          <p:cNvPr id="5" name="Footer Placeholder 4">
            <a:extLst>
              <a:ext uri="{FF2B5EF4-FFF2-40B4-BE49-F238E27FC236}">
                <a16:creationId xmlns:a16="http://schemas.microsoft.com/office/drawing/2014/main" id="{97D04E0B-A31F-4889-9904-D85D46471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5B3B3-F3B8-47EA-86A3-5D4993FB0A49}"/>
              </a:ext>
            </a:extLst>
          </p:cNvPr>
          <p:cNvSpPr>
            <a:spLocks noGrp="1"/>
          </p:cNvSpPr>
          <p:nvPr>
            <p:ph type="sldNum" sz="quarter" idx="12"/>
          </p:nvPr>
        </p:nvSpPr>
        <p:spPr/>
        <p:txBody>
          <a:bodyPr/>
          <a:lstStyle/>
          <a:p>
            <a:fld id="{B2C01BF1-D13E-4F6B-90C1-55C72CCAFA21}" type="slidenum">
              <a:rPr lang="en-US" smtClean="0"/>
              <a:t>‹#›</a:t>
            </a:fld>
            <a:endParaRPr lang="en-US"/>
          </a:p>
        </p:txBody>
      </p:sp>
    </p:spTree>
    <p:extLst>
      <p:ext uri="{BB962C8B-B14F-4D97-AF65-F5344CB8AC3E}">
        <p14:creationId xmlns:p14="http://schemas.microsoft.com/office/powerpoint/2010/main" val="3685836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183B-BFE7-4866-8C57-C1DE9F45FA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88D21D-D686-458E-BC90-3A5F466B25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F8B8F7-A69E-4385-8144-35BCC5A1CF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8CBF7F-4A31-48D8-82DA-E61A2911CB5C}"/>
              </a:ext>
            </a:extLst>
          </p:cNvPr>
          <p:cNvSpPr>
            <a:spLocks noGrp="1"/>
          </p:cNvSpPr>
          <p:nvPr>
            <p:ph type="dt" sz="half" idx="10"/>
          </p:nvPr>
        </p:nvSpPr>
        <p:spPr/>
        <p:txBody>
          <a:bodyPr/>
          <a:lstStyle/>
          <a:p>
            <a:fld id="{B69C3CF8-2DF6-4885-91A8-A620501E7615}" type="datetimeFigureOut">
              <a:rPr lang="en-US" smtClean="0"/>
              <a:t>12-Apr-20</a:t>
            </a:fld>
            <a:endParaRPr lang="en-US"/>
          </a:p>
        </p:txBody>
      </p:sp>
      <p:sp>
        <p:nvSpPr>
          <p:cNvPr id="6" name="Footer Placeholder 5">
            <a:extLst>
              <a:ext uri="{FF2B5EF4-FFF2-40B4-BE49-F238E27FC236}">
                <a16:creationId xmlns:a16="http://schemas.microsoft.com/office/drawing/2014/main" id="{4372F998-A4B8-45E1-9651-7752FE4381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AF8CB-3E5F-49B8-9ED8-13A5976DF123}"/>
              </a:ext>
            </a:extLst>
          </p:cNvPr>
          <p:cNvSpPr>
            <a:spLocks noGrp="1"/>
          </p:cNvSpPr>
          <p:nvPr>
            <p:ph type="sldNum" sz="quarter" idx="12"/>
          </p:nvPr>
        </p:nvSpPr>
        <p:spPr/>
        <p:txBody>
          <a:bodyPr/>
          <a:lstStyle/>
          <a:p>
            <a:fld id="{B2C01BF1-D13E-4F6B-90C1-55C72CCAFA21}" type="slidenum">
              <a:rPr lang="en-US" smtClean="0"/>
              <a:t>‹#›</a:t>
            </a:fld>
            <a:endParaRPr lang="en-US"/>
          </a:p>
        </p:txBody>
      </p:sp>
    </p:spTree>
    <p:extLst>
      <p:ext uri="{BB962C8B-B14F-4D97-AF65-F5344CB8AC3E}">
        <p14:creationId xmlns:p14="http://schemas.microsoft.com/office/powerpoint/2010/main" val="380341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E45D4-724F-4D70-9102-DB2361F107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5A6449-F2FE-4B91-9802-8A1FB26742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ADF71A-3FEB-4258-8132-BB262E77B4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DF98F9-5E09-49A5-9C0D-69F29ED115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66900C-235E-47A3-897B-647CDE3F01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0C06F2-D8C3-4236-AB7E-541A64F14744}"/>
              </a:ext>
            </a:extLst>
          </p:cNvPr>
          <p:cNvSpPr>
            <a:spLocks noGrp="1"/>
          </p:cNvSpPr>
          <p:nvPr>
            <p:ph type="dt" sz="half" idx="10"/>
          </p:nvPr>
        </p:nvSpPr>
        <p:spPr/>
        <p:txBody>
          <a:bodyPr/>
          <a:lstStyle/>
          <a:p>
            <a:fld id="{B69C3CF8-2DF6-4885-91A8-A620501E7615}" type="datetimeFigureOut">
              <a:rPr lang="en-US" smtClean="0"/>
              <a:t>12-Apr-20</a:t>
            </a:fld>
            <a:endParaRPr lang="en-US"/>
          </a:p>
        </p:txBody>
      </p:sp>
      <p:sp>
        <p:nvSpPr>
          <p:cNvPr id="8" name="Footer Placeholder 7">
            <a:extLst>
              <a:ext uri="{FF2B5EF4-FFF2-40B4-BE49-F238E27FC236}">
                <a16:creationId xmlns:a16="http://schemas.microsoft.com/office/drawing/2014/main" id="{15F69713-5F6A-4CBF-99B5-EE4DE63D30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50ADB4-DD1E-4B6B-8167-A9236ED36D7D}"/>
              </a:ext>
            </a:extLst>
          </p:cNvPr>
          <p:cNvSpPr>
            <a:spLocks noGrp="1"/>
          </p:cNvSpPr>
          <p:nvPr>
            <p:ph type="sldNum" sz="quarter" idx="12"/>
          </p:nvPr>
        </p:nvSpPr>
        <p:spPr/>
        <p:txBody>
          <a:bodyPr/>
          <a:lstStyle/>
          <a:p>
            <a:fld id="{B2C01BF1-D13E-4F6B-90C1-55C72CCAFA21}" type="slidenum">
              <a:rPr lang="en-US" smtClean="0"/>
              <a:t>‹#›</a:t>
            </a:fld>
            <a:endParaRPr lang="en-US"/>
          </a:p>
        </p:txBody>
      </p:sp>
    </p:spTree>
    <p:extLst>
      <p:ext uri="{BB962C8B-B14F-4D97-AF65-F5344CB8AC3E}">
        <p14:creationId xmlns:p14="http://schemas.microsoft.com/office/powerpoint/2010/main" val="1299101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B609-5913-4800-97E3-309ED2FE33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34E354-B4BF-4307-8C03-5C789C668E9C}"/>
              </a:ext>
            </a:extLst>
          </p:cNvPr>
          <p:cNvSpPr>
            <a:spLocks noGrp="1"/>
          </p:cNvSpPr>
          <p:nvPr>
            <p:ph type="dt" sz="half" idx="10"/>
          </p:nvPr>
        </p:nvSpPr>
        <p:spPr/>
        <p:txBody>
          <a:bodyPr/>
          <a:lstStyle/>
          <a:p>
            <a:fld id="{B69C3CF8-2DF6-4885-91A8-A620501E7615}" type="datetimeFigureOut">
              <a:rPr lang="en-US" smtClean="0"/>
              <a:t>12-Apr-20</a:t>
            </a:fld>
            <a:endParaRPr lang="en-US"/>
          </a:p>
        </p:txBody>
      </p:sp>
      <p:sp>
        <p:nvSpPr>
          <p:cNvPr id="4" name="Footer Placeholder 3">
            <a:extLst>
              <a:ext uri="{FF2B5EF4-FFF2-40B4-BE49-F238E27FC236}">
                <a16:creationId xmlns:a16="http://schemas.microsoft.com/office/drawing/2014/main" id="{0B4BFF4E-48A1-4D67-A736-F2A7ECB66F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23C43C-9AA6-4F39-AB63-B871562F0653}"/>
              </a:ext>
            </a:extLst>
          </p:cNvPr>
          <p:cNvSpPr>
            <a:spLocks noGrp="1"/>
          </p:cNvSpPr>
          <p:nvPr>
            <p:ph type="sldNum" sz="quarter" idx="12"/>
          </p:nvPr>
        </p:nvSpPr>
        <p:spPr/>
        <p:txBody>
          <a:bodyPr/>
          <a:lstStyle/>
          <a:p>
            <a:fld id="{B2C01BF1-D13E-4F6B-90C1-55C72CCAFA21}" type="slidenum">
              <a:rPr lang="en-US" smtClean="0"/>
              <a:t>‹#›</a:t>
            </a:fld>
            <a:endParaRPr lang="en-US"/>
          </a:p>
        </p:txBody>
      </p:sp>
    </p:spTree>
    <p:extLst>
      <p:ext uri="{BB962C8B-B14F-4D97-AF65-F5344CB8AC3E}">
        <p14:creationId xmlns:p14="http://schemas.microsoft.com/office/powerpoint/2010/main" val="1972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86087-9AD4-4B55-8191-3C9F20E71060}"/>
              </a:ext>
            </a:extLst>
          </p:cNvPr>
          <p:cNvSpPr>
            <a:spLocks noGrp="1"/>
          </p:cNvSpPr>
          <p:nvPr>
            <p:ph type="dt" sz="half" idx="10"/>
          </p:nvPr>
        </p:nvSpPr>
        <p:spPr/>
        <p:txBody>
          <a:bodyPr/>
          <a:lstStyle/>
          <a:p>
            <a:fld id="{B69C3CF8-2DF6-4885-91A8-A620501E7615}" type="datetimeFigureOut">
              <a:rPr lang="en-US" smtClean="0"/>
              <a:t>12-Apr-20</a:t>
            </a:fld>
            <a:endParaRPr lang="en-US"/>
          </a:p>
        </p:txBody>
      </p:sp>
      <p:sp>
        <p:nvSpPr>
          <p:cNvPr id="3" name="Footer Placeholder 2">
            <a:extLst>
              <a:ext uri="{FF2B5EF4-FFF2-40B4-BE49-F238E27FC236}">
                <a16:creationId xmlns:a16="http://schemas.microsoft.com/office/drawing/2014/main" id="{4CEE0D65-877C-47F1-B91E-5A0CE29865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E3DBC8-3B6A-426E-AADA-833379AC9D7A}"/>
              </a:ext>
            </a:extLst>
          </p:cNvPr>
          <p:cNvSpPr>
            <a:spLocks noGrp="1"/>
          </p:cNvSpPr>
          <p:nvPr>
            <p:ph type="sldNum" sz="quarter" idx="12"/>
          </p:nvPr>
        </p:nvSpPr>
        <p:spPr/>
        <p:txBody>
          <a:bodyPr/>
          <a:lstStyle/>
          <a:p>
            <a:fld id="{B2C01BF1-D13E-4F6B-90C1-55C72CCAFA21}" type="slidenum">
              <a:rPr lang="en-US" smtClean="0"/>
              <a:t>‹#›</a:t>
            </a:fld>
            <a:endParaRPr lang="en-US"/>
          </a:p>
        </p:txBody>
      </p:sp>
    </p:spTree>
    <p:extLst>
      <p:ext uri="{BB962C8B-B14F-4D97-AF65-F5344CB8AC3E}">
        <p14:creationId xmlns:p14="http://schemas.microsoft.com/office/powerpoint/2010/main" val="1489486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2542-4F5A-4E29-B14E-725722C34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8BE959-9501-4C31-9B94-4FAAAE7AAE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4CA186-C197-4FD8-8F23-072C22908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9CC2E3-9E4E-4DDB-9ACB-1DD7CE655276}"/>
              </a:ext>
            </a:extLst>
          </p:cNvPr>
          <p:cNvSpPr>
            <a:spLocks noGrp="1"/>
          </p:cNvSpPr>
          <p:nvPr>
            <p:ph type="dt" sz="half" idx="10"/>
          </p:nvPr>
        </p:nvSpPr>
        <p:spPr/>
        <p:txBody>
          <a:bodyPr/>
          <a:lstStyle/>
          <a:p>
            <a:fld id="{B69C3CF8-2DF6-4885-91A8-A620501E7615}" type="datetimeFigureOut">
              <a:rPr lang="en-US" smtClean="0"/>
              <a:t>12-Apr-20</a:t>
            </a:fld>
            <a:endParaRPr lang="en-US"/>
          </a:p>
        </p:txBody>
      </p:sp>
      <p:sp>
        <p:nvSpPr>
          <p:cNvPr id="6" name="Footer Placeholder 5">
            <a:extLst>
              <a:ext uri="{FF2B5EF4-FFF2-40B4-BE49-F238E27FC236}">
                <a16:creationId xmlns:a16="http://schemas.microsoft.com/office/drawing/2014/main" id="{29684781-F5C1-4ADC-B403-8B3E09260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15A0A3-937D-49F2-B6E3-8BEAF492FB62}"/>
              </a:ext>
            </a:extLst>
          </p:cNvPr>
          <p:cNvSpPr>
            <a:spLocks noGrp="1"/>
          </p:cNvSpPr>
          <p:nvPr>
            <p:ph type="sldNum" sz="quarter" idx="12"/>
          </p:nvPr>
        </p:nvSpPr>
        <p:spPr/>
        <p:txBody>
          <a:bodyPr/>
          <a:lstStyle/>
          <a:p>
            <a:fld id="{B2C01BF1-D13E-4F6B-90C1-55C72CCAFA21}" type="slidenum">
              <a:rPr lang="en-US" smtClean="0"/>
              <a:t>‹#›</a:t>
            </a:fld>
            <a:endParaRPr lang="en-US"/>
          </a:p>
        </p:txBody>
      </p:sp>
    </p:spTree>
    <p:extLst>
      <p:ext uri="{BB962C8B-B14F-4D97-AF65-F5344CB8AC3E}">
        <p14:creationId xmlns:p14="http://schemas.microsoft.com/office/powerpoint/2010/main" val="48794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1557-1BDD-4994-88BD-10B037BB8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86A9E1-70FD-4805-B636-B199040EE6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9DCCBC-CB49-4FA4-86F7-C8A7BE20F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7F870-0E97-40E4-815F-0F4DEDE1C28C}"/>
              </a:ext>
            </a:extLst>
          </p:cNvPr>
          <p:cNvSpPr>
            <a:spLocks noGrp="1"/>
          </p:cNvSpPr>
          <p:nvPr>
            <p:ph type="dt" sz="half" idx="10"/>
          </p:nvPr>
        </p:nvSpPr>
        <p:spPr/>
        <p:txBody>
          <a:bodyPr/>
          <a:lstStyle/>
          <a:p>
            <a:fld id="{B69C3CF8-2DF6-4885-91A8-A620501E7615}" type="datetimeFigureOut">
              <a:rPr lang="en-US" smtClean="0"/>
              <a:t>12-Apr-20</a:t>
            </a:fld>
            <a:endParaRPr lang="en-US"/>
          </a:p>
        </p:txBody>
      </p:sp>
      <p:sp>
        <p:nvSpPr>
          <p:cNvPr id="6" name="Footer Placeholder 5">
            <a:extLst>
              <a:ext uri="{FF2B5EF4-FFF2-40B4-BE49-F238E27FC236}">
                <a16:creationId xmlns:a16="http://schemas.microsoft.com/office/drawing/2014/main" id="{7F9674B2-1D22-426F-9489-F574734F55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9332AE-7E50-4F91-A572-DFC30452667F}"/>
              </a:ext>
            </a:extLst>
          </p:cNvPr>
          <p:cNvSpPr>
            <a:spLocks noGrp="1"/>
          </p:cNvSpPr>
          <p:nvPr>
            <p:ph type="sldNum" sz="quarter" idx="12"/>
          </p:nvPr>
        </p:nvSpPr>
        <p:spPr/>
        <p:txBody>
          <a:bodyPr/>
          <a:lstStyle/>
          <a:p>
            <a:fld id="{B2C01BF1-D13E-4F6B-90C1-55C72CCAFA21}" type="slidenum">
              <a:rPr lang="en-US" smtClean="0"/>
              <a:t>‹#›</a:t>
            </a:fld>
            <a:endParaRPr lang="en-US"/>
          </a:p>
        </p:txBody>
      </p:sp>
    </p:spTree>
    <p:extLst>
      <p:ext uri="{BB962C8B-B14F-4D97-AF65-F5344CB8AC3E}">
        <p14:creationId xmlns:p14="http://schemas.microsoft.com/office/powerpoint/2010/main" val="409340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EABF73-A312-4B45-B883-00863E7976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664DE8-CD6C-42F7-8CA3-E13E6130BE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44118B-439E-4844-9644-CFA1C189D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9C3CF8-2DF6-4885-91A8-A620501E7615}" type="datetimeFigureOut">
              <a:rPr lang="en-US" smtClean="0"/>
              <a:t>12-Apr-20</a:t>
            </a:fld>
            <a:endParaRPr lang="en-US"/>
          </a:p>
        </p:txBody>
      </p:sp>
      <p:sp>
        <p:nvSpPr>
          <p:cNvPr id="5" name="Footer Placeholder 4">
            <a:extLst>
              <a:ext uri="{FF2B5EF4-FFF2-40B4-BE49-F238E27FC236}">
                <a16:creationId xmlns:a16="http://schemas.microsoft.com/office/drawing/2014/main" id="{E1DDC596-B8EF-4DE7-909D-680C8A7098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6D8633-A399-4462-A215-32D9E7C2FC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C01BF1-D13E-4F6B-90C1-55C72CCAFA21}" type="slidenum">
              <a:rPr lang="en-US" smtClean="0"/>
              <a:t>‹#›</a:t>
            </a:fld>
            <a:endParaRPr lang="en-US"/>
          </a:p>
        </p:txBody>
      </p:sp>
    </p:spTree>
    <p:extLst>
      <p:ext uri="{BB962C8B-B14F-4D97-AF65-F5344CB8AC3E}">
        <p14:creationId xmlns:p14="http://schemas.microsoft.com/office/powerpoint/2010/main" val="1344091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51AFA3B-6E49-4578-BDC4-C24B8913D681}"/>
              </a:ext>
            </a:extLst>
          </p:cNvPr>
          <p:cNvGrpSpPr/>
          <p:nvPr/>
        </p:nvGrpSpPr>
        <p:grpSpPr>
          <a:xfrm>
            <a:off x="0" y="308278"/>
            <a:ext cx="12192000" cy="4948782"/>
            <a:chOff x="0" y="954609"/>
            <a:chExt cx="12192000" cy="4948782"/>
          </a:xfrm>
        </p:grpSpPr>
        <p:pic>
          <p:nvPicPr>
            <p:cNvPr id="4" name="Picture 3">
              <a:extLst>
                <a:ext uri="{FF2B5EF4-FFF2-40B4-BE49-F238E27FC236}">
                  <a16:creationId xmlns:a16="http://schemas.microsoft.com/office/drawing/2014/main" id="{947BE22B-4DBF-4E76-ACFF-3EEDBAB68C79}"/>
                </a:ext>
              </a:extLst>
            </p:cNvPr>
            <p:cNvPicPr>
              <a:picLocks noChangeAspect="1"/>
            </p:cNvPicPr>
            <p:nvPr/>
          </p:nvPicPr>
          <p:blipFill>
            <a:blip r:embed="rId2"/>
            <a:stretch>
              <a:fillRect/>
            </a:stretch>
          </p:blipFill>
          <p:spPr>
            <a:xfrm>
              <a:off x="0" y="954609"/>
              <a:ext cx="12192000" cy="4948782"/>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755236D8-C1DE-4725-9E87-E6CDB4ECF9EC}"/>
                </a:ext>
              </a:extLst>
            </p:cNvPr>
            <p:cNvCxnSpPr/>
            <p:nvPr/>
          </p:nvCxnSpPr>
          <p:spPr>
            <a:xfrm flipV="1">
              <a:off x="2014330" y="2358887"/>
              <a:ext cx="3127513" cy="23323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3766BF-06E3-479F-82F6-B340105FF17F}"/>
                </a:ext>
              </a:extLst>
            </p:cNvPr>
            <p:cNvCxnSpPr>
              <a:cxnSpLocks/>
            </p:cNvCxnSpPr>
            <p:nvPr/>
          </p:nvCxnSpPr>
          <p:spPr>
            <a:xfrm>
              <a:off x="5883965" y="2358887"/>
              <a:ext cx="3644348" cy="19480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4FF18AFB-6489-4F6B-835F-3F1ED2577037}"/>
              </a:ext>
            </a:extLst>
          </p:cNvPr>
          <p:cNvSpPr txBox="1"/>
          <p:nvPr/>
        </p:nvSpPr>
        <p:spPr>
          <a:xfrm>
            <a:off x="1292087" y="5401455"/>
            <a:ext cx="9183756"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As a refresher, we used our SQL scripts to make a </a:t>
            </a:r>
            <a:r>
              <a:rPr lang="en-US" dirty="0" err="1">
                <a:latin typeface="Arial" panose="020B0604020202020204" pitchFamily="34" charset="0"/>
                <a:cs typeface="Arial" panose="020B0604020202020204" pitchFamily="34" charset="0"/>
              </a:rPr>
              <a:t>localDB</a:t>
            </a:r>
            <a:r>
              <a:rPr lang="en-US" dirty="0">
                <a:latin typeface="Arial" panose="020B0604020202020204" pitchFamily="34" charset="0"/>
                <a:cs typeface="Arial" panose="020B0604020202020204" pitchFamily="34" charset="0"/>
              </a:rPr>
              <a:t> within Visual Studio. Then we used Entity Framework to scaffold the model classes for the web application. But there are  a lot of additional steps needed before you can display the data on a webpage.</a:t>
            </a:r>
          </a:p>
        </p:txBody>
      </p:sp>
    </p:spTree>
    <p:extLst>
      <p:ext uri="{BB962C8B-B14F-4D97-AF65-F5344CB8AC3E}">
        <p14:creationId xmlns:p14="http://schemas.microsoft.com/office/powerpoint/2010/main" val="227317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BC5074-9B88-4A0E-A5A9-36F6EAF8067B}"/>
              </a:ext>
            </a:extLst>
          </p:cNvPr>
          <p:cNvPicPr>
            <a:picLocks noChangeAspect="1"/>
          </p:cNvPicPr>
          <p:nvPr/>
        </p:nvPicPr>
        <p:blipFill>
          <a:blip r:embed="rId2"/>
          <a:stretch>
            <a:fillRect/>
          </a:stretch>
        </p:blipFill>
        <p:spPr>
          <a:xfrm>
            <a:off x="232544" y="120465"/>
            <a:ext cx="11726912" cy="3648584"/>
          </a:xfrm>
          <a:prstGeom prst="rect">
            <a:avLst/>
          </a:prstGeom>
          <a:ln>
            <a:solidFill>
              <a:schemeClr val="tx1"/>
            </a:solidFill>
          </a:ln>
        </p:spPr>
      </p:pic>
      <p:sp>
        <p:nvSpPr>
          <p:cNvPr id="5" name="TextBox 4">
            <a:extLst>
              <a:ext uri="{FF2B5EF4-FFF2-40B4-BE49-F238E27FC236}">
                <a16:creationId xmlns:a16="http://schemas.microsoft.com/office/drawing/2014/main" id="{BE54A628-0C35-4740-B1B1-45C4732B8845}"/>
              </a:ext>
            </a:extLst>
          </p:cNvPr>
          <p:cNvSpPr txBox="1"/>
          <p:nvPr/>
        </p:nvSpPr>
        <p:spPr>
          <a:xfrm>
            <a:off x="46382" y="4453453"/>
            <a:ext cx="12099235" cy="230832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final major change if to adjust the Startup file so that it uses the data connection configuration. (Make sure that you already have the </a:t>
            </a:r>
            <a:r>
              <a:rPr lang="en-US" sz="1600" dirty="0" err="1">
                <a:latin typeface="Arial" panose="020B0604020202020204" pitchFamily="34" charset="0"/>
                <a:cs typeface="Arial" panose="020B0604020202020204" pitchFamily="34" charset="0"/>
              </a:rPr>
              <a:t>Microsoft.Extensions</a:t>
            </a:r>
            <a:r>
              <a:rPr lang="en-US" sz="1600" dirty="0">
                <a:latin typeface="Arial" panose="020B0604020202020204" pitchFamily="34" charset="0"/>
                <a:cs typeface="Arial" panose="020B0604020202020204" pitchFamily="34" charset="0"/>
              </a:rPr>
              <a:t>. Configuration and </a:t>
            </a:r>
            <a:r>
              <a:rPr lang="en-US" sz="1600" dirty="0" err="1">
                <a:latin typeface="Arial" panose="020B0604020202020204" pitchFamily="34" charset="0"/>
                <a:cs typeface="Arial" panose="020B0604020202020204" pitchFamily="34" charset="0"/>
              </a:rPr>
              <a:t>Microsoft.EntityFrameworkCore</a:t>
            </a:r>
            <a:r>
              <a:rPr lang="en-US" sz="1600" dirty="0">
                <a:latin typeface="Arial" panose="020B0604020202020204" pitchFamily="34" charset="0"/>
                <a:cs typeface="Arial" panose="020B0604020202020204" pitchFamily="34" charset="0"/>
              </a:rPr>
              <a:t> using directives applied to the Startup file, which were highlighted on an earlier slide). You first add a Startup constructor that takes an </a:t>
            </a:r>
            <a:r>
              <a:rPr lang="en-US" sz="1600" dirty="0" err="1">
                <a:latin typeface="Arial" panose="020B0604020202020204" pitchFamily="34" charset="0"/>
                <a:cs typeface="Arial" panose="020B0604020202020204" pitchFamily="34" charset="0"/>
              </a:rPr>
              <a:t>IConfiguration</a:t>
            </a:r>
            <a:r>
              <a:rPr lang="en-US" sz="1600" dirty="0">
                <a:latin typeface="Arial" panose="020B0604020202020204" pitchFamily="34" charset="0"/>
                <a:cs typeface="Arial" panose="020B0604020202020204" pitchFamily="34" charset="0"/>
              </a:rPr>
              <a:t> object as an input parameter. Then add a public </a:t>
            </a:r>
            <a:r>
              <a:rPr lang="en-US" sz="1600" dirty="0" err="1">
                <a:latin typeface="Arial" panose="020B0604020202020204" pitchFamily="34" charset="0"/>
                <a:cs typeface="Arial" panose="020B0604020202020204" pitchFamily="34" charset="0"/>
              </a:rPr>
              <a:t>IConfiguration</a:t>
            </a:r>
            <a:r>
              <a:rPr lang="en-US" sz="1600" dirty="0">
                <a:latin typeface="Arial" panose="020B0604020202020204" pitchFamily="34" charset="0"/>
                <a:cs typeface="Arial" panose="020B0604020202020204" pitchFamily="34" charset="0"/>
              </a:rPr>
              <a:t> property. Finally, in the </a:t>
            </a:r>
            <a:r>
              <a:rPr lang="en-US" sz="1600" dirty="0" err="1">
                <a:latin typeface="Arial" panose="020B0604020202020204" pitchFamily="34" charset="0"/>
                <a:cs typeface="Arial" panose="020B0604020202020204" pitchFamily="34" charset="0"/>
              </a:rPr>
              <a:t>ConfigureServices</a:t>
            </a:r>
            <a:r>
              <a:rPr lang="en-US" sz="1600" dirty="0">
                <a:latin typeface="Arial" panose="020B0604020202020204" pitchFamily="34" charset="0"/>
                <a:cs typeface="Arial" panose="020B0604020202020204" pitchFamily="34" charset="0"/>
              </a:rPr>
              <a:t> method, add a service that adds a DB context and your local DB to provide that </a:t>
            </a:r>
            <a:r>
              <a:rPr lang="en-US" sz="1600" dirty="0" err="1">
                <a:latin typeface="Arial" panose="020B0604020202020204" pitchFamily="34" charset="0"/>
                <a:cs typeface="Arial" panose="020B0604020202020204" pitchFamily="34" charset="0"/>
              </a:rPr>
              <a:t>contect</a:t>
            </a:r>
            <a:r>
              <a:rPr lang="en-US" sz="1600" dirty="0">
                <a:latin typeface="Arial" panose="020B0604020202020204" pitchFamily="34" charset="0"/>
                <a:cs typeface="Arial" panose="020B0604020202020204" pitchFamily="34" charset="0"/>
              </a:rPr>
              <a:t>. This is where you enter the connection string info from the </a:t>
            </a:r>
            <a:r>
              <a:rPr lang="en-US" sz="1600" dirty="0" err="1">
                <a:latin typeface="Arial" panose="020B0604020202020204" pitchFamily="34" charset="0"/>
                <a:cs typeface="Arial" panose="020B0604020202020204" pitchFamily="34" charset="0"/>
              </a:rPr>
              <a:t>appsettings.json</a:t>
            </a:r>
            <a:r>
              <a:rPr lang="en-US" sz="1600" dirty="0">
                <a:latin typeface="Arial" panose="020B0604020202020204" pitchFamily="34" charset="0"/>
                <a:cs typeface="Arial" panose="020B0604020202020204" pitchFamily="34" charset="0"/>
              </a:rPr>
              <a:t> file (but just the name of the connection string, not the entire string itself). See page 212 – 213 for more details.</a:t>
            </a:r>
          </a:p>
          <a:p>
            <a:endParaRPr lang="en-US" sz="1600" i="1" u="sng" dirty="0">
              <a:latin typeface="Arial" panose="020B0604020202020204" pitchFamily="34" charset="0"/>
              <a:cs typeface="Arial" panose="020B0604020202020204" pitchFamily="34" charset="0"/>
            </a:endParaRPr>
          </a:p>
          <a:p>
            <a:r>
              <a:rPr lang="en-US" sz="1600" i="1" u="sng" dirty="0">
                <a:latin typeface="Arial" panose="020B0604020202020204" pitchFamily="34" charset="0"/>
                <a:cs typeface="Arial" panose="020B0604020202020204" pitchFamily="34" charset="0"/>
              </a:rPr>
              <a:t>Note: There is a section on disabling scope verification in the Program file that starts at the bottom of 213 and ends on 214. When I tried to add that to my project the application would not launch. At this time, I do not think it is necessary.</a:t>
            </a:r>
          </a:p>
        </p:txBody>
      </p:sp>
      <p:cxnSp>
        <p:nvCxnSpPr>
          <p:cNvPr id="6" name="Straight Arrow Connector 5">
            <a:extLst>
              <a:ext uri="{FF2B5EF4-FFF2-40B4-BE49-F238E27FC236}">
                <a16:creationId xmlns:a16="http://schemas.microsoft.com/office/drawing/2014/main" id="{E0A64412-41FB-473C-9DAE-D078CA9C3AFD}"/>
              </a:ext>
            </a:extLst>
          </p:cNvPr>
          <p:cNvCxnSpPr>
            <a:cxnSpLocks/>
            <a:stCxn id="5" idx="0"/>
          </p:cNvCxnSpPr>
          <p:nvPr/>
        </p:nvCxnSpPr>
        <p:spPr>
          <a:xfrm flipH="1" flipV="1">
            <a:off x="5857462" y="2544417"/>
            <a:ext cx="238538" cy="19090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32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000BC8-35E9-4132-9CD7-838545EE14F2}"/>
              </a:ext>
            </a:extLst>
          </p:cNvPr>
          <p:cNvPicPr>
            <a:picLocks noChangeAspect="1"/>
          </p:cNvPicPr>
          <p:nvPr/>
        </p:nvPicPr>
        <p:blipFill>
          <a:blip r:embed="rId2"/>
          <a:stretch>
            <a:fillRect/>
          </a:stretch>
        </p:blipFill>
        <p:spPr>
          <a:xfrm>
            <a:off x="0" y="3532910"/>
            <a:ext cx="7566991" cy="3325089"/>
          </a:xfrm>
          <a:prstGeom prst="rect">
            <a:avLst/>
          </a:prstGeom>
          <a:ln>
            <a:solidFill>
              <a:schemeClr val="tx1"/>
            </a:solidFill>
          </a:ln>
        </p:spPr>
      </p:pic>
      <p:pic>
        <p:nvPicPr>
          <p:cNvPr id="4" name="Picture 3">
            <a:extLst>
              <a:ext uri="{FF2B5EF4-FFF2-40B4-BE49-F238E27FC236}">
                <a16:creationId xmlns:a16="http://schemas.microsoft.com/office/drawing/2014/main" id="{9B7DD3A7-B7F0-40B2-A257-3BC799BBBB5D}"/>
              </a:ext>
            </a:extLst>
          </p:cNvPr>
          <p:cNvPicPr>
            <a:picLocks noChangeAspect="1"/>
          </p:cNvPicPr>
          <p:nvPr/>
        </p:nvPicPr>
        <p:blipFill>
          <a:blip r:embed="rId3"/>
          <a:stretch>
            <a:fillRect/>
          </a:stretch>
        </p:blipFill>
        <p:spPr>
          <a:xfrm>
            <a:off x="7222434" y="0"/>
            <a:ext cx="4969565" cy="4343149"/>
          </a:xfrm>
          <a:prstGeom prst="rect">
            <a:avLst/>
          </a:prstGeom>
          <a:ln>
            <a:solidFill>
              <a:schemeClr val="tx1"/>
            </a:solidFill>
          </a:ln>
        </p:spPr>
      </p:pic>
      <p:sp>
        <p:nvSpPr>
          <p:cNvPr id="6" name="TextBox 5">
            <a:extLst>
              <a:ext uri="{FF2B5EF4-FFF2-40B4-BE49-F238E27FC236}">
                <a16:creationId xmlns:a16="http://schemas.microsoft.com/office/drawing/2014/main" id="{5AC958E0-16B2-4BA7-9E35-36C67BC32C8C}"/>
              </a:ext>
            </a:extLst>
          </p:cNvPr>
          <p:cNvSpPr txBox="1"/>
          <p:nvPr/>
        </p:nvSpPr>
        <p:spPr>
          <a:xfrm>
            <a:off x="139148" y="804994"/>
            <a:ext cx="6944139" cy="107721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Now the data can flow properly from the database to the view. Note that I am not actually searching/querying the data in this screenshot, just displaying all of the </a:t>
            </a:r>
            <a:r>
              <a:rPr lang="en-US" sz="1600" dirty="0" err="1">
                <a:latin typeface="Arial" panose="020B0604020202020204" pitchFamily="34" charset="0"/>
                <a:cs typeface="Arial" panose="020B0604020202020204" pitchFamily="34" charset="0"/>
              </a:rPr>
              <a:t>Pokemon</a:t>
            </a:r>
            <a:r>
              <a:rPr lang="en-US" sz="1600" dirty="0">
                <a:latin typeface="Arial" panose="020B0604020202020204" pitchFamily="34" charset="0"/>
                <a:cs typeface="Arial" panose="020B0604020202020204" pitchFamily="34" charset="0"/>
              </a:rPr>
              <a:t> in the database. I have not yet implemented true search or modification functionality. </a:t>
            </a:r>
            <a:endParaRPr lang="en-US" sz="1600" i="1" u="sng" dirty="0">
              <a:latin typeface="Arial" panose="020B0604020202020204" pitchFamily="34" charset="0"/>
              <a:cs typeface="Arial" panose="020B0604020202020204" pitchFamily="34" charset="0"/>
            </a:endParaRPr>
          </a:p>
        </p:txBody>
      </p:sp>
      <p:cxnSp>
        <p:nvCxnSpPr>
          <p:cNvPr id="7" name="Straight Arrow Connector 6">
            <a:extLst>
              <a:ext uri="{FF2B5EF4-FFF2-40B4-BE49-F238E27FC236}">
                <a16:creationId xmlns:a16="http://schemas.microsoft.com/office/drawing/2014/main" id="{809054D9-090B-49E7-BABE-484D31F64098}"/>
              </a:ext>
            </a:extLst>
          </p:cNvPr>
          <p:cNvCxnSpPr>
            <a:cxnSpLocks/>
          </p:cNvCxnSpPr>
          <p:nvPr/>
        </p:nvCxnSpPr>
        <p:spPr>
          <a:xfrm flipV="1">
            <a:off x="2623930" y="2928730"/>
            <a:ext cx="4598504" cy="7421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46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86446C-524F-4052-AB1C-ECDBDD9D059D}"/>
              </a:ext>
            </a:extLst>
          </p:cNvPr>
          <p:cNvPicPr>
            <a:picLocks noChangeAspect="1"/>
          </p:cNvPicPr>
          <p:nvPr/>
        </p:nvPicPr>
        <p:blipFill>
          <a:blip r:embed="rId2"/>
          <a:stretch>
            <a:fillRect/>
          </a:stretch>
        </p:blipFill>
        <p:spPr>
          <a:xfrm>
            <a:off x="763605" y="177227"/>
            <a:ext cx="11309125" cy="4116477"/>
          </a:xfrm>
          <a:prstGeom prst="rect">
            <a:avLst/>
          </a:prstGeom>
          <a:ln>
            <a:solidFill>
              <a:schemeClr val="tx1"/>
            </a:solidFill>
          </a:ln>
        </p:spPr>
      </p:pic>
      <p:sp>
        <p:nvSpPr>
          <p:cNvPr id="6" name="TextBox 5">
            <a:extLst>
              <a:ext uri="{FF2B5EF4-FFF2-40B4-BE49-F238E27FC236}">
                <a16:creationId xmlns:a16="http://schemas.microsoft.com/office/drawing/2014/main" id="{DDAF58D6-59DD-41C5-BC0F-C45064D38ADC}"/>
              </a:ext>
            </a:extLst>
          </p:cNvPr>
          <p:cNvSpPr txBox="1"/>
          <p:nvPr/>
        </p:nvSpPr>
        <p:spPr>
          <a:xfrm>
            <a:off x="2769704" y="4526813"/>
            <a:ext cx="9183756" cy="1200329"/>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The first step after completing the Entity Framework scaffolding is to make an Interface that will let you receive a sequence of objects from the database. It is important that you specify that the property in the interface is “</a:t>
            </a:r>
            <a:r>
              <a:rPr lang="en-US" dirty="0" err="1">
                <a:latin typeface="Arial" panose="020B0604020202020204" pitchFamily="34" charset="0"/>
                <a:cs typeface="Arial" panose="020B0604020202020204" pitchFamily="34" charset="0"/>
              </a:rPr>
              <a:t>IQueryable</a:t>
            </a:r>
            <a:r>
              <a:rPr lang="en-US" dirty="0">
                <a:latin typeface="Arial" panose="020B0604020202020204" pitchFamily="34" charset="0"/>
                <a:cs typeface="Arial" panose="020B0604020202020204" pitchFamily="34" charset="0"/>
              </a:rPr>
              <a:t>” so that later on you can write queries to retrieve only the data you want to display/edit etc. See page 201 for more info.</a:t>
            </a:r>
          </a:p>
        </p:txBody>
      </p:sp>
      <p:pic>
        <p:nvPicPr>
          <p:cNvPr id="7" name="Picture 6">
            <a:extLst>
              <a:ext uri="{FF2B5EF4-FFF2-40B4-BE49-F238E27FC236}">
                <a16:creationId xmlns:a16="http://schemas.microsoft.com/office/drawing/2014/main" id="{6740DF33-4C49-4169-9623-A37063A7D351}"/>
              </a:ext>
            </a:extLst>
          </p:cNvPr>
          <p:cNvPicPr>
            <a:picLocks noChangeAspect="1"/>
          </p:cNvPicPr>
          <p:nvPr/>
        </p:nvPicPr>
        <p:blipFill>
          <a:blip r:embed="rId3"/>
          <a:stretch>
            <a:fillRect/>
          </a:stretch>
        </p:blipFill>
        <p:spPr>
          <a:xfrm>
            <a:off x="119270" y="3345850"/>
            <a:ext cx="2332382" cy="3334923"/>
          </a:xfrm>
          <a:prstGeom prst="rect">
            <a:avLst/>
          </a:prstGeom>
        </p:spPr>
      </p:pic>
      <p:sp>
        <p:nvSpPr>
          <p:cNvPr id="8" name="TextBox 7">
            <a:extLst>
              <a:ext uri="{FF2B5EF4-FFF2-40B4-BE49-F238E27FC236}">
                <a16:creationId xmlns:a16="http://schemas.microsoft.com/office/drawing/2014/main" id="{98C71920-CD4B-44F6-91A0-348B63FC930B}"/>
              </a:ext>
            </a:extLst>
          </p:cNvPr>
          <p:cNvSpPr txBox="1"/>
          <p:nvPr/>
        </p:nvSpPr>
        <p:spPr>
          <a:xfrm>
            <a:off x="2769704" y="6034442"/>
            <a:ext cx="5711687"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This is the version of the book I am referring to, if you want to use the same page number references.</a:t>
            </a:r>
          </a:p>
        </p:txBody>
      </p:sp>
      <p:cxnSp>
        <p:nvCxnSpPr>
          <p:cNvPr id="10" name="Straight Arrow Connector 9">
            <a:extLst>
              <a:ext uri="{FF2B5EF4-FFF2-40B4-BE49-F238E27FC236}">
                <a16:creationId xmlns:a16="http://schemas.microsoft.com/office/drawing/2014/main" id="{70F2D152-7081-4358-BCEC-93F4FFDB2794}"/>
              </a:ext>
            </a:extLst>
          </p:cNvPr>
          <p:cNvCxnSpPr>
            <a:stCxn id="8" idx="1"/>
          </p:cNvCxnSpPr>
          <p:nvPr/>
        </p:nvCxnSpPr>
        <p:spPr>
          <a:xfrm flipH="1" flipV="1">
            <a:off x="2451652" y="6175513"/>
            <a:ext cx="318052" cy="1820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32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13B0C2-8FB5-4107-AA00-6E5CAACA8B27}"/>
              </a:ext>
            </a:extLst>
          </p:cNvPr>
          <p:cNvPicPr>
            <a:picLocks noChangeAspect="1"/>
          </p:cNvPicPr>
          <p:nvPr/>
        </p:nvPicPr>
        <p:blipFill>
          <a:blip r:embed="rId2"/>
          <a:stretch>
            <a:fillRect/>
          </a:stretch>
        </p:blipFill>
        <p:spPr>
          <a:xfrm>
            <a:off x="673489" y="177227"/>
            <a:ext cx="10484841" cy="4209243"/>
          </a:xfrm>
          <a:prstGeom prst="rect">
            <a:avLst/>
          </a:prstGeom>
          <a:ln>
            <a:solidFill>
              <a:schemeClr val="tx1"/>
            </a:solidFill>
          </a:ln>
        </p:spPr>
      </p:pic>
      <p:sp>
        <p:nvSpPr>
          <p:cNvPr id="5" name="TextBox 4">
            <a:extLst>
              <a:ext uri="{FF2B5EF4-FFF2-40B4-BE49-F238E27FC236}">
                <a16:creationId xmlns:a16="http://schemas.microsoft.com/office/drawing/2014/main" id="{C10C30A4-9C35-4010-B3A5-2936CD875A11}"/>
              </a:ext>
            </a:extLst>
          </p:cNvPr>
          <p:cNvSpPr txBox="1"/>
          <p:nvPr/>
        </p:nvSpPr>
        <p:spPr>
          <a:xfrm>
            <a:off x="92765" y="5285900"/>
            <a:ext cx="12099235" cy="1569660"/>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After making the interface, you need to make a repository. The repository needs to inherit from your interface so that it can query the objects it stores. The repository class have a private field that stores the context information from your database. When you performed Entity Framework scaffolding, the DB context class should have been created alongside the rest of your model classes. You then must write a constructor for the repository class that takes an instance of the DB context as an input parameter. See page 210 and 211 for more information (page 202 also demonstrates creating a repository class, but it is the “fake” repository that the author later removes when he executes the Entity Framework process, so I think it is best to refer to pages 210-211).</a:t>
            </a:r>
          </a:p>
        </p:txBody>
      </p:sp>
      <p:cxnSp>
        <p:nvCxnSpPr>
          <p:cNvPr id="6" name="Straight Arrow Connector 5">
            <a:extLst>
              <a:ext uri="{FF2B5EF4-FFF2-40B4-BE49-F238E27FC236}">
                <a16:creationId xmlns:a16="http://schemas.microsoft.com/office/drawing/2014/main" id="{AE2F781B-2A38-497C-A218-EB1ED9B14674}"/>
              </a:ext>
            </a:extLst>
          </p:cNvPr>
          <p:cNvCxnSpPr>
            <a:cxnSpLocks/>
            <a:stCxn id="9" idx="1"/>
          </p:cNvCxnSpPr>
          <p:nvPr/>
        </p:nvCxnSpPr>
        <p:spPr>
          <a:xfrm flipH="1">
            <a:off x="5022576" y="1240159"/>
            <a:ext cx="477078" cy="8006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1A12A2E-6E16-4AAD-BB65-BB1A46FE71A4}"/>
              </a:ext>
            </a:extLst>
          </p:cNvPr>
          <p:cNvSpPr txBox="1"/>
          <p:nvPr/>
        </p:nvSpPr>
        <p:spPr>
          <a:xfrm>
            <a:off x="5499654" y="1009326"/>
            <a:ext cx="1351722"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Inherit from your interface</a:t>
            </a:r>
          </a:p>
        </p:txBody>
      </p:sp>
      <p:cxnSp>
        <p:nvCxnSpPr>
          <p:cNvPr id="11" name="Straight Arrow Connector 10">
            <a:extLst>
              <a:ext uri="{FF2B5EF4-FFF2-40B4-BE49-F238E27FC236}">
                <a16:creationId xmlns:a16="http://schemas.microsoft.com/office/drawing/2014/main" id="{8A99EB0E-87EF-4628-9D58-F46D1C429B9B}"/>
              </a:ext>
            </a:extLst>
          </p:cNvPr>
          <p:cNvCxnSpPr>
            <a:cxnSpLocks/>
          </p:cNvCxnSpPr>
          <p:nvPr/>
        </p:nvCxnSpPr>
        <p:spPr>
          <a:xfrm flipV="1">
            <a:off x="7812159" y="3061252"/>
            <a:ext cx="775250" cy="13252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7C0298-A0C7-4B51-8A75-E3EE378B30FA}"/>
              </a:ext>
            </a:extLst>
          </p:cNvPr>
          <p:cNvSpPr txBox="1"/>
          <p:nvPr/>
        </p:nvSpPr>
        <p:spPr>
          <a:xfrm>
            <a:off x="6304723" y="4386470"/>
            <a:ext cx="3014872" cy="646331"/>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DB context class created by Entity Framework. Make sure to use whatever your file name is.</a:t>
            </a:r>
          </a:p>
        </p:txBody>
      </p:sp>
      <p:cxnSp>
        <p:nvCxnSpPr>
          <p:cNvPr id="16" name="Straight Arrow Connector 15">
            <a:extLst>
              <a:ext uri="{FF2B5EF4-FFF2-40B4-BE49-F238E27FC236}">
                <a16:creationId xmlns:a16="http://schemas.microsoft.com/office/drawing/2014/main" id="{E269AD62-4605-4F02-98D6-54F90027A181}"/>
              </a:ext>
            </a:extLst>
          </p:cNvPr>
          <p:cNvCxnSpPr>
            <a:cxnSpLocks/>
            <a:stCxn id="17" idx="0"/>
          </p:cNvCxnSpPr>
          <p:nvPr/>
        </p:nvCxnSpPr>
        <p:spPr>
          <a:xfrm flipV="1">
            <a:off x="3944178" y="3843131"/>
            <a:ext cx="521810" cy="6160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B9FB73C-3839-4D95-AB6F-7B171A8EC665}"/>
              </a:ext>
            </a:extLst>
          </p:cNvPr>
          <p:cNvSpPr txBox="1"/>
          <p:nvPr/>
        </p:nvSpPr>
        <p:spPr>
          <a:xfrm>
            <a:off x="2001078" y="4459145"/>
            <a:ext cx="3886200" cy="646331"/>
          </a:xfrm>
          <a:prstGeom prst="rect">
            <a:avLst/>
          </a:prstGeom>
          <a:noFill/>
        </p:spPr>
        <p:txBody>
          <a:bodyPr wrap="square" rtlCol="0">
            <a:spAutoFit/>
          </a:bodyPr>
          <a:lstStyle/>
          <a:p>
            <a:r>
              <a:rPr lang="en-US" sz="1200" dirty="0" err="1">
                <a:latin typeface="Arial" panose="020B0604020202020204" pitchFamily="34" charset="0"/>
                <a:cs typeface="Arial" panose="020B0604020202020204" pitchFamily="34" charset="0"/>
              </a:rPr>
              <a:t>Iqueryable</a:t>
            </a:r>
            <a:r>
              <a:rPr lang="en-US" sz="1200" dirty="0">
                <a:latin typeface="Arial" panose="020B0604020202020204" pitchFamily="34" charset="0"/>
                <a:cs typeface="Arial" panose="020B0604020202020204" pitchFamily="34" charset="0"/>
              </a:rPr>
              <a:t> property implemented from the interface that will allow you to query the context data received from the database</a:t>
            </a:r>
          </a:p>
        </p:txBody>
      </p:sp>
      <p:sp>
        <p:nvSpPr>
          <p:cNvPr id="23" name="TextBox 22">
            <a:extLst>
              <a:ext uri="{FF2B5EF4-FFF2-40B4-BE49-F238E27FC236}">
                <a16:creationId xmlns:a16="http://schemas.microsoft.com/office/drawing/2014/main" id="{2B27F76B-DCFE-4A25-B9DC-F0B4D79F5071}"/>
              </a:ext>
            </a:extLst>
          </p:cNvPr>
          <p:cNvSpPr txBox="1"/>
          <p:nvPr/>
        </p:nvSpPr>
        <p:spPr>
          <a:xfrm>
            <a:off x="9157967" y="4386470"/>
            <a:ext cx="3014872" cy="830997"/>
          </a:xfrm>
          <a:prstGeom prst="rect">
            <a:avLst/>
          </a:prstGeom>
          <a:noFill/>
        </p:spPr>
        <p:txBody>
          <a:bodyPr wrap="square" rtlCol="0">
            <a:spAutoFit/>
          </a:bodyPr>
          <a:lstStyle/>
          <a:p>
            <a:r>
              <a:rPr lang="en-US" sz="1200" b="1" dirty="0">
                <a:highlight>
                  <a:srgbClr val="FFFF00"/>
                </a:highlight>
                <a:latin typeface="Arial" panose="020B0604020202020204" pitchFamily="34" charset="0"/>
                <a:cs typeface="Arial" panose="020B0604020202020204" pitchFamily="34" charset="0"/>
              </a:rPr>
              <a:t>Note: The DB context class may be underlined in red in the repository class until you register it in the startup file, which is coming up next</a:t>
            </a:r>
          </a:p>
        </p:txBody>
      </p:sp>
    </p:spTree>
    <p:extLst>
      <p:ext uri="{BB962C8B-B14F-4D97-AF65-F5344CB8AC3E}">
        <p14:creationId xmlns:p14="http://schemas.microsoft.com/office/powerpoint/2010/main" val="3314624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55ECCD-1375-40A0-A4CC-08DBA487D6DF}"/>
              </a:ext>
            </a:extLst>
          </p:cNvPr>
          <p:cNvPicPr>
            <a:picLocks noChangeAspect="1"/>
          </p:cNvPicPr>
          <p:nvPr/>
        </p:nvPicPr>
        <p:blipFill>
          <a:blip r:embed="rId2"/>
          <a:stretch>
            <a:fillRect/>
          </a:stretch>
        </p:blipFill>
        <p:spPr>
          <a:xfrm>
            <a:off x="947019" y="126793"/>
            <a:ext cx="10297962" cy="4934639"/>
          </a:xfrm>
          <a:prstGeom prst="rect">
            <a:avLst/>
          </a:prstGeom>
          <a:ln>
            <a:solidFill>
              <a:schemeClr val="tx1"/>
            </a:solidFill>
          </a:ln>
        </p:spPr>
      </p:pic>
      <p:sp>
        <p:nvSpPr>
          <p:cNvPr id="5" name="TextBox 4">
            <a:extLst>
              <a:ext uri="{FF2B5EF4-FFF2-40B4-BE49-F238E27FC236}">
                <a16:creationId xmlns:a16="http://schemas.microsoft.com/office/drawing/2014/main" id="{47BDB074-3700-446B-862B-81564A217902}"/>
              </a:ext>
            </a:extLst>
          </p:cNvPr>
          <p:cNvSpPr txBox="1"/>
          <p:nvPr/>
        </p:nvSpPr>
        <p:spPr>
          <a:xfrm>
            <a:off x="92765" y="5285900"/>
            <a:ext cx="1209923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Ensure that you add the highlighted two using directives to your DB context class; they are not automatically included when you do Entity Framework scaffolding (see the top of page 210). </a:t>
            </a:r>
          </a:p>
        </p:txBody>
      </p:sp>
    </p:spTree>
    <p:extLst>
      <p:ext uri="{BB962C8B-B14F-4D97-AF65-F5344CB8AC3E}">
        <p14:creationId xmlns:p14="http://schemas.microsoft.com/office/powerpoint/2010/main" val="1236416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8EF19C-9A92-488A-A7FD-8DFE0853CD81}"/>
              </a:ext>
            </a:extLst>
          </p:cNvPr>
          <p:cNvPicPr>
            <a:picLocks noChangeAspect="1"/>
          </p:cNvPicPr>
          <p:nvPr/>
        </p:nvPicPr>
        <p:blipFill>
          <a:blip r:embed="rId2"/>
          <a:stretch>
            <a:fillRect/>
          </a:stretch>
        </p:blipFill>
        <p:spPr>
          <a:xfrm>
            <a:off x="1471282" y="67864"/>
            <a:ext cx="9117434" cy="5310800"/>
          </a:xfrm>
          <a:prstGeom prst="rect">
            <a:avLst/>
          </a:prstGeom>
          <a:ln>
            <a:solidFill>
              <a:schemeClr val="tx1"/>
            </a:solidFill>
          </a:ln>
        </p:spPr>
      </p:pic>
      <p:sp>
        <p:nvSpPr>
          <p:cNvPr id="5" name="TextBox 4">
            <a:extLst>
              <a:ext uri="{FF2B5EF4-FFF2-40B4-BE49-F238E27FC236}">
                <a16:creationId xmlns:a16="http://schemas.microsoft.com/office/drawing/2014/main" id="{B65B6330-83CF-4561-87B8-982E3E05576A}"/>
              </a:ext>
            </a:extLst>
          </p:cNvPr>
          <p:cNvSpPr txBox="1"/>
          <p:nvPr/>
        </p:nvSpPr>
        <p:spPr>
          <a:xfrm>
            <a:off x="1" y="5378664"/>
            <a:ext cx="1219200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Now that you have the interface and repository created, you need to register them as transient services in the Startup file. This enables you to make changes to the repository without having to update other classes that reference the repository. Also make sure that you have all of the appropriate using directives (highlighted above). See pages 203, 212-213 for more information (as before, the example on pg. 202 deals with the fake repository, which is later replaced). </a:t>
            </a:r>
          </a:p>
        </p:txBody>
      </p:sp>
    </p:spTree>
    <p:extLst>
      <p:ext uri="{BB962C8B-B14F-4D97-AF65-F5344CB8AC3E}">
        <p14:creationId xmlns:p14="http://schemas.microsoft.com/office/powerpoint/2010/main" val="347621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416BB8-F4A0-4274-9806-A6B8C94E6469}"/>
              </a:ext>
            </a:extLst>
          </p:cNvPr>
          <p:cNvPicPr>
            <a:picLocks noChangeAspect="1"/>
          </p:cNvPicPr>
          <p:nvPr/>
        </p:nvPicPr>
        <p:blipFill>
          <a:blip r:embed="rId2"/>
          <a:stretch>
            <a:fillRect/>
          </a:stretch>
        </p:blipFill>
        <p:spPr>
          <a:xfrm>
            <a:off x="305913" y="123533"/>
            <a:ext cx="11691158" cy="5010496"/>
          </a:xfrm>
          <a:prstGeom prst="rect">
            <a:avLst/>
          </a:prstGeom>
          <a:ln>
            <a:solidFill>
              <a:schemeClr val="tx1"/>
            </a:solidFill>
          </a:ln>
        </p:spPr>
      </p:pic>
      <p:sp>
        <p:nvSpPr>
          <p:cNvPr id="5" name="TextBox 4">
            <a:extLst>
              <a:ext uri="{FF2B5EF4-FFF2-40B4-BE49-F238E27FC236}">
                <a16:creationId xmlns:a16="http://schemas.microsoft.com/office/drawing/2014/main" id="{4957E190-94CC-41B6-B083-044080467E27}"/>
              </a:ext>
            </a:extLst>
          </p:cNvPr>
          <p:cNvSpPr txBox="1"/>
          <p:nvPr/>
        </p:nvSpPr>
        <p:spPr>
          <a:xfrm>
            <a:off x="92765" y="5134029"/>
            <a:ext cx="12099235" cy="160043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 order to display/manipulate the data that is stored in the repository, you need to use a controller to pass the data to a view. Within you chosen controller, make a private repository field that has the same type as the interface (MVC will supply whichever repository is indicated in the services part of the Startup file to satisfy this requirement). The write a constructor for the controller that takes an instance of the repository as an input parameter. Next, write an action method that will pass the data stored in the controller’s repository to the view. The name of the action method should match the view to which you are passing the data. And because the repository can theoretically hold any data from your database, post-fix the repository variable with the name of the class you are interested in (in this case, the “</a:t>
            </a:r>
            <a:r>
              <a:rPr lang="en-US" sz="1400" dirty="0" err="1">
                <a:latin typeface="Arial" panose="020B0604020202020204" pitchFamily="34" charset="0"/>
                <a:cs typeface="Arial" panose="020B0604020202020204" pitchFamily="34" charset="0"/>
              </a:rPr>
              <a:t>Pokemon</a:t>
            </a:r>
            <a:r>
              <a:rPr lang="en-US" sz="1400" dirty="0">
                <a:latin typeface="Arial" panose="020B0604020202020204" pitchFamily="34" charset="0"/>
                <a:cs typeface="Arial" panose="020B0604020202020204" pitchFamily="34" charset="0"/>
              </a:rPr>
              <a:t>” class). See pages 204-205 for more details. </a:t>
            </a:r>
            <a:r>
              <a:rPr lang="en-US" sz="1400" i="1" u="sng" dirty="0">
                <a:latin typeface="Arial" panose="020B0604020202020204" pitchFamily="34" charset="0"/>
                <a:cs typeface="Arial" panose="020B0604020202020204" pitchFamily="34" charset="0"/>
              </a:rPr>
              <a:t>Note: Eventually you should have separate controllers for each major type of data, but for this example I am doing everything with the default Home controller.</a:t>
            </a:r>
          </a:p>
        </p:txBody>
      </p:sp>
      <p:cxnSp>
        <p:nvCxnSpPr>
          <p:cNvPr id="6" name="Straight Arrow Connector 5">
            <a:extLst>
              <a:ext uri="{FF2B5EF4-FFF2-40B4-BE49-F238E27FC236}">
                <a16:creationId xmlns:a16="http://schemas.microsoft.com/office/drawing/2014/main" id="{950DBB3A-7044-4ADC-A31C-2D09ACE3CAAD}"/>
              </a:ext>
            </a:extLst>
          </p:cNvPr>
          <p:cNvCxnSpPr>
            <a:cxnSpLocks/>
          </p:cNvCxnSpPr>
          <p:nvPr/>
        </p:nvCxnSpPr>
        <p:spPr>
          <a:xfrm flipH="1">
            <a:off x="4253948" y="1646081"/>
            <a:ext cx="3107633" cy="13220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81A48E2-F35E-44C7-82E6-3D5BB7A1B5D0}"/>
              </a:ext>
            </a:extLst>
          </p:cNvPr>
          <p:cNvSpPr txBox="1"/>
          <p:nvPr/>
        </p:nvSpPr>
        <p:spPr>
          <a:xfrm>
            <a:off x="5724938" y="1369082"/>
            <a:ext cx="327328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Repository variable private to the controller</a:t>
            </a:r>
          </a:p>
        </p:txBody>
      </p:sp>
      <p:cxnSp>
        <p:nvCxnSpPr>
          <p:cNvPr id="12" name="Straight Arrow Connector 11">
            <a:extLst>
              <a:ext uri="{FF2B5EF4-FFF2-40B4-BE49-F238E27FC236}">
                <a16:creationId xmlns:a16="http://schemas.microsoft.com/office/drawing/2014/main" id="{C0F0DC80-E84A-47E8-AB4D-CE15EF4AD757}"/>
              </a:ext>
            </a:extLst>
          </p:cNvPr>
          <p:cNvCxnSpPr>
            <a:cxnSpLocks/>
            <a:stCxn id="13" idx="1"/>
          </p:cNvCxnSpPr>
          <p:nvPr/>
        </p:nvCxnSpPr>
        <p:spPr>
          <a:xfrm flipH="1">
            <a:off x="3949148" y="2968128"/>
            <a:ext cx="3344515" cy="6433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4A59566-6AB7-4DAD-9E24-9F04524CACD6}"/>
              </a:ext>
            </a:extLst>
          </p:cNvPr>
          <p:cNvSpPr txBox="1"/>
          <p:nvPr/>
        </p:nvSpPr>
        <p:spPr>
          <a:xfrm>
            <a:off x="7293663" y="2460296"/>
            <a:ext cx="1772479" cy="1015663"/>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Constructor for the controller that will initialize the repository with data from the DB context</a:t>
            </a:r>
          </a:p>
        </p:txBody>
      </p:sp>
      <p:cxnSp>
        <p:nvCxnSpPr>
          <p:cNvPr id="17" name="Straight Arrow Connector 16">
            <a:extLst>
              <a:ext uri="{FF2B5EF4-FFF2-40B4-BE49-F238E27FC236}">
                <a16:creationId xmlns:a16="http://schemas.microsoft.com/office/drawing/2014/main" id="{47BE64CB-9C63-460D-8D91-7F424F5BAB78}"/>
              </a:ext>
            </a:extLst>
          </p:cNvPr>
          <p:cNvCxnSpPr>
            <a:cxnSpLocks/>
            <a:stCxn id="18" idx="1"/>
          </p:cNvCxnSpPr>
          <p:nvPr/>
        </p:nvCxnSpPr>
        <p:spPr>
          <a:xfrm flipH="1">
            <a:off x="4717774" y="4234411"/>
            <a:ext cx="2575889" cy="110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BA4E3DF-5C71-41A9-8557-94A652F79184}"/>
              </a:ext>
            </a:extLst>
          </p:cNvPr>
          <p:cNvSpPr txBox="1"/>
          <p:nvPr/>
        </p:nvSpPr>
        <p:spPr>
          <a:xfrm>
            <a:off x="7293663" y="3726579"/>
            <a:ext cx="1772479" cy="1015663"/>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Action method with the same name as the view you are passing the repository to (“SearchPokemon”)</a:t>
            </a:r>
          </a:p>
        </p:txBody>
      </p:sp>
    </p:spTree>
    <p:extLst>
      <p:ext uri="{BB962C8B-B14F-4D97-AF65-F5344CB8AC3E}">
        <p14:creationId xmlns:p14="http://schemas.microsoft.com/office/powerpoint/2010/main" val="99496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519EDA-F32D-4D1A-8CB9-D175DA551713}"/>
              </a:ext>
            </a:extLst>
          </p:cNvPr>
          <p:cNvPicPr>
            <a:picLocks noChangeAspect="1"/>
          </p:cNvPicPr>
          <p:nvPr/>
        </p:nvPicPr>
        <p:blipFill>
          <a:blip r:embed="rId2"/>
          <a:stretch>
            <a:fillRect/>
          </a:stretch>
        </p:blipFill>
        <p:spPr>
          <a:xfrm>
            <a:off x="137282" y="118560"/>
            <a:ext cx="7351813" cy="1564466"/>
          </a:xfrm>
          <a:prstGeom prst="rect">
            <a:avLst/>
          </a:prstGeom>
          <a:ln>
            <a:solidFill>
              <a:schemeClr val="tx1"/>
            </a:solidFill>
          </a:ln>
        </p:spPr>
      </p:pic>
      <p:pic>
        <p:nvPicPr>
          <p:cNvPr id="6" name="Picture 5">
            <a:extLst>
              <a:ext uri="{FF2B5EF4-FFF2-40B4-BE49-F238E27FC236}">
                <a16:creationId xmlns:a16="http://schemas.microsoft.com/office/drawing/2014/main" id="{AB3C78E0-0D2E-49B1-BA8A-2589FB8B310D}"/>
              </a:ext>
            </a:extLst>
          </p:cNvPr>
          <p:cNvPicPr>
            <a:picLocks noChangeAspect="1"/>
          </p:cNvPicPr>
          <p:nvPr/>
        </p:nvPicPr>
        <p:blipFill>
          <a:blip r:embed="rId3"/>
          <a:stretch>
            <a:fillRect/>
          </a:stretch>
        </p:blipFill>
        <p:spPr>
          <a:xfrm>
            <a:off x="3200821" y="3662436"/>
            <a:ext cx="8811855" cy="3077004"/>
          </a:xfrm>
          <a:prstGeom prst="rect">
            <a:avLst/>
          </a:prstGeom>
          <a:ln>
            <a:solidFill>
              <a:schemeClr val="tx1"/>
            </a:solidFill>
          </a:ln>
        </p:spPr>
      </p:pic>
      <p:cxnSp>
        <p:nvCxnSpPr>
          <p:cNvPr id="7" name="Straight Arrow Connector 6">
            <a:extLst>
              <a:ext uri="{FF2B5EF4-FFF2-40B4-BE49-F238E27FC236}">
                <a16:creationId xmlns:a16="http://schemas.microsoft.com/office/drawing/2014/main" id="{10E01834-C859-4628-936F-BB0D88023635}"/>
              </a:ext>
            </a:extLst>
          </p:cNvPr>
          <p:cNvCxnSpPr>
            <a:cxnSpLocks/>
            <a:stCxn id="8" idx="0"/>
          </p:cNvCxnSpPr>
          <p:nvPr/>
        </p:nvCxnSpPr>
        <p:spPr>
          <a:xfrm flipV="1">
            <a:off x="1503294" y="662610"/>
            <a:ext cx="511036" cy="12647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C35383E-B2F9-44DB-BB3B-5F3A44A796D0}"/>
              </a:ext>
            </a:extLst>
          </p:cNvPr>
          <p:cNvSpPr txBox="1"/>
          <p:nvPr/>
        </p:nvSpPr>
        <p:spPr>
          <a:xfrm>
            <a:off x="11597" y="1927356"/>
            <a:ext cx="2983394" cy="427809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 the view file that is going to receive the data from the controller, add a model binding statement so that the view knows what kind of data it is receiving. In this case, the controller is passing a collection of </a:t>
            </a:r>
            <a:r>
              <a:rPr lang="en-US" sz="1600" dirty="0" err="1">
                <a:latin typeface="Arial" panose="020B0604020202020204" pitchFamily="34" charset="0"/>
                <a:cs typeface="Arial" panose="020B0604020202020204" pitchFamily="34" charset="0"/>
              </a:rPr>
              <a:t>IEnumerable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Pokemon</a:t>
            </a:r>
            <a:r>
              <a:rPr lang="en-US" sz="1600" dirty="0">
                <a:latin typeface="Arial" panose="020B0604020202020204" pitchFamily="34" charset="0"/>
                <a:cs typeface="Arial" panose="020B0604020202020204" pitchFamily="34" charset="0"/>
              </a:rPr>
              <a:t> (since the repository uses </a:t>
            </a:r>
            <a:r>
              <a:rPr lang="en-US" sz="1600" dirty="0" err="1">
                <a:latin typeface="Arial" panose="020B0604020202020204" pitchFamily="34" charset="0"/>
                <a:cs typeface="Arial" panose="020B0604020202020204" pitchFamily="34" charset="0"/>
              </a:rPr>
              <a:t>IQueryable</a:t>
            </a:r>
            <a:r>
              <a:rPr lang="en-US" sz="1600" dirty="0">
                <a:latin typeface="Arial" panose="020B0604020202020204" pitchFamily="34" charset="0"/>
                <a:cs typeface="Arial" panose="020B0604020202020204" pitchFamily="34" charset="0"/>
              </a:rPr>
              <a:t>, the data is automatically able to be enumerated). See page 206 for more info. </a:t>
            </a:r>
            <a:r>
              <a:rPr lang="en-US" sz="1600" i="1" u="sng" dirty="0">
                <a:latin typeface="Arial" panose="020B0604020202020204" pitchFamily="34" charset="0"/>
                <a:cs typeface="Arial" panose="020B0604020202020204" pitchFamily="34" charset="0"/>
              </a:rPr>
              <a:t>Note: I know it should be possible to use a class name as the model for a view, but I have not figured that out yet)</a:t>
            </a:r>
            <a:r>
              <a:rPr lang="en-US" sz="1600" dirty="0">
                <a:latin typeface="Arial" panose="020B0604020202020204" pitchFamily="34" charset="0"/>
                <a:cs typeface="Arial" panose="020B0604020202020204" pitchFamily="34" charset="0"/>
              </a:rPr>
              <a:t>. </a:t>
            </a:r>
          </a:p>
        </p:txBody>
      </p:sp>
      <p:cxnSp>
        <p:nvCxnSpPr>
          <p:cNvPr id="9" name="Straight Arrow Connector 8">
            <a:extLst>
              <a:ext uri="{FF2B5EF4-FFF2-40B4-BE49-F238E27FC236}">
                <a16:creationId xmlns:a16="http://schemas.microsoft.com/office/drawing/2014/main" id="{736404B4-6146-4B84-8D14-E794DDF2B4D8}"/>
              </a:ext>
            </a:extLst>
          </p:cNvPr>
          <p:cNvCxnSpPr>
            <a:cxnSpLocks/>
            <a:stCxn id="10" idx="1"/>
          </p:cNvCxnSpPr>
          <p:nvPr/>
        </p:nvCxnSpPr>
        <p:spPr>
          <a:xfrm flipH="1">
            <a:off x="5420142" y="1819053"/>
            <a:ext cx="2438398" cy="19689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A6C8148-7F2A-4B5E-8168-57E338506A57}"/>
              </a:ext>
            </a:extLst>
          </p:cNvPr>
          <p:cNvSpPr txBox="1"/>
          <p:nvPr/>
        </p:nvSpPr>
        <p:spPr>
          <a:xfrm>
            <a:off x="7858540" y="541780"/>
            <a:ext cx="4017064" cy="255454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Now that the view knows what type of data it will receive, you can manipulate the display of that data by using razor expressions and simply referencing the collection by using the keyword “Model”. Note: if you have a class name as the model reference at the top of the view page, the way you address the data will look different (i.e. you’ll have to use “dot” notation such as “</a:t>
            </a:r>
            <a:r>
              <a:rPr lang="en-US" sz="1600" dirty="0" err="1">
                <a:latin typeface="Arial" panose="020B0604020202020204" pitchFamily="34" charset="0"/>
                <a:cs typeface="Arial" panose="020B0604020202020204" pitchFamily="34" charset="0"/>
              </a:rPr>
              <a:t>Model.Pokemon</a:t>
            </a:r>
            <a:r>
              <a:rPr lang="en-US"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610550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DD740B-EFF5-40F9-BE24-DD9F1E385240}"/>
              </a:ext>
            </a:extLst>
          </p:cNvPr>
          <p:cNvPicPr>
            <a:picLocks noChangeAspect="1"/>
          </p:cNvPicPr>
          <p:nvPr/>
        </p:nvPicPr>
        <p:blipFill>
          <a:blip r:embed="rId2"/>
          <a:stretch>
            <a:fillRect/>
          </a:stretch>
        </p:blipFill>
        <p:spPr>
          <a:xfrm>
            <a:off x="131461" y="184989"/>
            <a:ext cx="2847217" cy="4115374"/>
          </a:xfrm>
          <a:prstGeom prst="rect">
            <a:avLst/>
          </a:prstGeom>
          <a:ln>
            <a:solidFill>
              <a:schemeClr val="tx1"/>
            </a:solidFill>
          </a:ln>
        </p:spPr>
      </p:pic>
      <p:pic>
        <p:nvPicPr>
          <p:cNvPr id="6" name="Picture 5">
            <a:extLst>
              <a:ext uri="{FF2B5EF4-FFF2-40B4-BE49-F238E27FC236}">
                <a16:creationId xmlns:a16="http://schemas.microsoft.com/office/drawing/2014/main" id="{B27BF5F5-4A82-4E8F-836D-A1B42DD460DD}"/>
              </a:ext>
            </a:extLst>
          </p:cNvPr>
          <p:cNvPicPr>
            <a:picLocks noChangeAspect="1"/>
          </p:cNvPicPr>
          <p:nvPr/>
        </p:nvPicPr>
        <p:blipFill>
          <a:blip r:embed="rId3"/>
          <a:stretch>
            <a:fillRect/>
          </a:stretch>
        </p:blipFill>
        <p:spPr>
          <a:xfrm>
            <a:off x="4791950" y="184989"/>
            <a:ext cx="7268589" cy="4115374"/>
          </a:xfrm>
          <a:prstGeom prst="rect">
            <a:avLst/>
          </a:prstGeom>
          <a:ln>
            <a:solidFill>
              <a:schemeClr val="tx1"/>
            </a:solidFill>
          </a:ln>
        </p:spPr>
      </p:pic>
      <p:cxnSp>
        <p:nvCxnSpPr>
          <p:cNvPr id="7" name="Straight Arrow Connector 6">
            <a:extLst>
              <a:ext uri="{FF2B5EF4-FFF2-40B4-BE49-F238E27FC236}">
                <a16:creationId xmlns:a16="http://schemas.microsoft.com/office/drawing/2014/main" id="{6F3322D1-B516-48E2-AA7D-45FF2ACB9216}"/>
              </a:ext>
            </a:extLst>
          </p:cNvPr>
          <p:cNvCxnSpPr>
            <a:cxnSpLocks/>
          </p:cNvCxnSpPr>
          <p:nvPr/>
        </p:nvCxnSpPr>
        <p:spPr>
          <a:xfrm flipH="1" flipV="1">
            <a:off x="2097789" y="834887"/>
            <a:ext cx="417281" cy="34654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F724096-D0F3-45E4-B5A8-AF6ABF06221F}"/>
              </a:ext>
            </a:extLst>
          </p:cNvPr>
          <p:cNvSpPr txBox="1"/>
          <p:nvPr/>
        </p:nvSpPr>
        <p:spPr>
          <a:xfrm>
            <a:off x="182794" y="4300363"/>
            <a:ext cx="2983394" cy="255454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Now you need to actually connect to the database. Even though you conducted Entity Framework Scaffolding, the MVC application is not automatically connected to your </a:t>
            </a:r>
            <a:r>
              <a:rPr lang="en-US" sz="1600" dirty="0" err="1">
                <a:latin typeface="Arial" panose="020B0604020202020204" pitchFamily="34" charset="0"/>
                <a:cs typeface="Arial" panose="020B0604020202020204" pitchFamily="34" charset="0"/>
              </a:rPr>
              <a:t>lacalDB</a:t>
            </a:r>
            <a:r>
              <a:rPr lang="en-US" sz="1600" dirty="0">
                <a:latin typeface="Arial" panose="020B0604020202020204" pitchFamily="34" charset="0"/>
                <a:cs typeface="Arial" panose="020B0604020202020204" pitchFamily="34" charset="0"/>
              </a:rPr>
              <a:t>. Go to SQL Server Object Explorer and right-click on the database, then select “Properties.”</a:t>
            </a:r>
          </a:p>
        </p:txBody>
      </p:sp>
      <p:cxnSp>
        <p:nvCxnSpPr>
          <p:cNvPr id="9" name="Straight Arrow Connector 8">
            <a:extLst>
              <a:ext uri="{FF2B5EF4-FFF2-40B4-BE49-F238E27FC236}">
                <a16:creationId xmlns:a16="http://schemas.microsoft.com/office/drawing/2014/main" id="{2789A528-CA36-4F37-B58A-F594F98EFD51}"/>
              </a:ext>
            </a:extLst>
          </p:cNvPr>
          <p:cNvCxnSpPr>
            <a:cxnSpLocks/>
            <a:stCxn id="10" idx="0"/>
          </p:cNvCxnSpPr>
          <p:nvPr/>
        </p:nvCxnSpPr>
        <p:spPr>
          <a:xfrm flipH="1" flipV="1">
            <a:off x="6096000" y="3511587"/>
            <a:ext cx="2330244" cy="20660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8CD679-6A02-4516-BB01-3FF90E73BBD7}"/>
              </a:ext>
            </a:extLst>
          </p:cNvPr>
          <p:cNvSpPr txBox="1"/>
          <p:nvPr/>
        </p:nvSpPr>
        <p:spPr>
          <a:xfrm>
            <a:off x="5119296" y="5577635"/>
            <a:ext cx="6613896"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 the Properties window, copy the entire connection string. It will not fit in the view of the window, so make sure you highlight the entire thing.</a:t>
            </a:r>
          </a:p>
        </p:txBody>
      </p:sp>
      <p:cxnSp>
        <p:nvCxnSpPr>
          <p:cNvPr id="13" name="Straight Arrow Connector 12">
            <a:extLst>
              <a:ext uri="{FF2B5EF4-FFF2-40B4-BE49-F238E27FC236}">
                <a16:creationId xmlns:a16="http://schemas.microsoft.com/office/drawing/2014/main" id="{5E105735-74E4-4B91-949A-24CF82C2D852}"/>
              </a:ext>
            </a:extLst>
          </p:cNvPr>
          <p:cNvCxnSpPr>
            <a:cxnSpLocks/>
          </p:cNvCxnSpPr>
          <p:nvPr/>
        </p:nvCxnSpPr>
        <p:spPr>
          <a:xfrm flipH="1" flipV="1">
            <a:off x="931651" y="4118467"/>
            <a:ext cx="1583419" cy="1818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1AB9CA-4B73-462A-A582-2D053CC86DF2}"/>
              </a:ext>
            </a:extLst>
          </p:cNvPr>
          <p:cNvCxnSpPr>
            <a:cxnSpLocks/>
            <a:stCxn id="10" idx="0"/>
          </p:cNvCxnSpPr>
          <p:nvPr/>
        </p:nvCxnSpPr>
        <p:spPr>
          <a:xfrm flipV="1">
            <a:off x="8426244" y="3559727"/>
            <a:ext cx="0" cy="20179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481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8FF2E8-42E4-4F90-8976-8215FEBAEA70}"/>
              </a:ext>
            </a:extLst>
          </p:cNvPr>
          <p:cNvPicPr>
            <a:picLocks noChangeAspect="1"/>
          </p:cNvPicPr>
          <p:nvPr/>
        </p:nvPicPr>
        <p:blipFill>
          <a:blip r:embed="rId2"/>
          <a:stretch>
            <a:fillRect/>
          </a:stretch>
        </p:blipFill>
        <p:spPr>
          <a:xfrm>
            <a:off x="1824756" y="123533"/>
            <a:ext cx="8542485" cy="5164807"/>
          </a:xfrm>
          <a:prstGeom prst="rect">
            <a:avLst/>
          </a:prstGeom>
          <a:ln>
            <a:solidFill>
              <a:schemeClr val="tx1"/>
            </a:solidFill>
          </a:ln>
        </p:spPr>
      </p:pic>
      <p:sp>
        <p:nvSpPr>
          <p:cNvPr id="6" name="TextBox 5">
            <a:extLst>
              <a:ext uri="{FF2B5EF4-FFF2-40B4-BE49-F238E27FC236}">
                <a16:creationId xmlns:a16="http://schemas.microsoft.com/office/drawing/2014/main" id="{8C950B0F-1FAB-4DD0-B910-4CC2017B3ADE}"/>
              </a:ext>
            </a:extLst>
          </p:cNvPr>
          <p:cNvSpPr txBox="1"/>
          <p:nvPr/>
        </p:nvSpPr>
        <p:spPr>
          <a:xfrm>
            <a:off x="46382" y="5288340"/>
            <a:ext cx="12099235" cy="1569660"/>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Now open your </a:t>
            </a:r>
            <a:r>
              <a:rPr lang="en-US" sz="1600" dirty="0" err="1">
                <a:latin typeface="Arial" panose="020B0604020202020204" pitchFamily="34" charset="0"/>
                <a:cs typeface="Arial" panose="020B0604020202020204" pitchFamily="34" charset="0"/>
              </a:rPr>
              <a:t>appsettings.json</a:t>
            </a:r>
            <a:r>
              <a:rPr lang="en-US" sz="1600" dirty="0">
                <a:latin typeface="Arial" panose="020B0604020202020204" pitchFamily="34" charset="0"/>
                <a:cs typeface="Arial" panose="020B0604020202020204" pitchFamily="34" charset="0"/>
              </a:rPr>
              <a:t> file to add the connection string. Add a “Data” section, and then give the give the connection string a name based on your database (mine is “</a:t>
            </a:r>
            <a:r>
              <a:rPr lang="en-US" sz="1600" dirty="0" err="1">
                <a:latin typeface="Arial" panose="020B0604020202020204" pitchFamily="34" charset="0"/>
                <a:cs typeface="Arial" panose="020B0604020202020204" pitchFamily="34" charset="0"/>
              </a:rPr>
              <a:t>LugiasLairDB</a:t>
            </a:r>
            <a:r>
              <a:rPr lang="en-US" sz="1600" dirty="0">
                <a:latin typeface="Arial" panose="020B0604020202020204" pitchFamily="34" charset="0"/>
                <a:cs typeface="Arial" panose="020B0604020202020204" pitchFamily="34" charset="0"/>
              </a:rPr>
              <a:t>”). The ‘</a:t>
            </a:r>
            <a:r>
              <a:rPr lang="en-US" sz="1600" dirty="0" err="1">
                <a:latin typeface="Arial" panose="020B0604020202020204" pitchFamily="34" charset="0"/>
                <a:cs typeface="Arial" panose="020B0604020202020204" pitchFamily="34" charset="0"/>
              </a:rPr>
              <a:t>ConnectionString</a:t>
            </a:r>
            <a:r>
              <a:rPr lang="en-US" sz="1600" dirty="0">
                <a:latin typeface="Arial" panose="020B0604020202020204" pitchFamily="34" charset="0"/>
                <a:cs typeface="Arial" panose="020B0604020202020204" pitchFamily="34" charset="0"/>
              </a:rPr>
              <a:t>” is the actual value that the JSON file will associate with the key of the named connection string. This is where you copy + paste the entire connection string you got from the previous step. See page 211 for more details. </a:t>
            </a:r>
            <a:r>
              <a:rPr lang="en-US" sz="1600" i="1" u="sng" dirty="0">
                <a:latin typeface="Arial" panose="020B0604020202020204" pitchFamily="34" charset="0"/>
                <a:cs typeface="Arial" panose="020B0604020202020204" pitchFamily="34" charset="0"/>
              </a:rPr>
              <a:t>Note: when you copy the connection string from SQL Server Object Explorer, it will start with “Data Source”. I changed that to say “Server” in order to match the book; I am not sure if that has any effect, but it worked in my application.</a:t>
            </a:r>
          </a:p>
        </p:txBody>
      </p:sp>
      <p:cxnSp>
        <p:nvCxnSpPr>
          <p:cNvPr id="7" name="Straight Arrow Connector 6">
            <a:extLst>
              <a:ext uri="{FF2B5EF4-FFF2-40B4-BE49-F238E27FC236}">
                <a16:creationId xmlns:a16="http://schemas.microsoft.com/office/drawing/2014/main" id="{400E057C-CB14-4790-B335-6A0AEF9F4A9D}"/>
              </a:ext>
            </a:extLst>
          </p:cNvPr>
          <p:cNvCxnSpPr>
            <a:cxnSpLocks/>
          </p:cNvCxnSpPr>
          <p:nvPr/>
        </p:nvCxnSpPr>
        <p:spPr>
          <a:xfrm flipH="1" flipV="1">
            <a:off x="2835965" y="2478157"/>
            <a:ext cx="3975652" cy="28757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EC6F19D-BF35-403A-93EB-D73BB9DEA17C}"/>
              </a:ext>
            </a:extLst>
          </p:cNvPr>
          <p:cNvCxnSpPr>
            <a:cxnSpLocks/>
          </p:cNvCxnSpPr>
          <p:nvPr/>
        </p:nvCxnSpPr>
        <p:spPr>
          <a:xfrm flipV="1">
            <a:off x="2557670" y="4691270"/>
            <a:ext cx="6069496" cy="6626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347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1362</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Silvis</dc:creator>
  <cp:lastModifiedBy>Zachary Silvis</cp:lastModifiedBy>
  <cp:revision>6</cp:revision>
  <dcterms:created xsi:type="dcterms:W3CDTF">2020-04-12T17:36:29Z</dcterms:created>
  <dcterms:modified xsi:type="dcterms:W3CDTF">2020-04-12T19:27:24Z</dcterms:modified>
</cp:coreProperties>
</file>