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3FF8-E35D-4C57-BDC0-070E622D6F4F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537D-9A34-4602-A1AA-6E7267B278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7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Könyv-nevű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Szerző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tulajdonságokon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kívül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tartalmazza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még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ISBN </a:t>
            </a:r>
            <a:r>
              <a:rPr lang="en-US" baseline="0" dirty="0" err="1" smtClean="0"/>
              <a:t>kulcstulajdonságát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Példány-nevű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számra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tartalmaz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Pszám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kulcstulajdonságot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Időtar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maximális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kikölcsönzési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idejét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jeleni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Kikölcsönzés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tartalmaz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kulcstulajdonságot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Kiszám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néven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Naptól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kikölcsönzés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dátumát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származtatott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maximális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kikölcsönzés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dátumát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jelenti</a:t>
            </a:r>
            <a:r>
              <a:rPr lang="en-US" baseline="0" dirty="0" smtClean="0"/>
              <a:t>; a </a:t>
            </a:r>
            <a:r>
              <a:rPr lang="en-US" baseline="0" dirty="0" err="1" smtClean="0"/>
              <a:t>Naptól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Időtar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tulajdonságok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összeadásával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kiszámolni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Lefoglalás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könyvek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kikölcsönzésére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igényét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tartalmaz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kulcstulajdonságot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Lszám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Dátum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tulajdonásgot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igény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leadásának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időpontja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Hallgató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tartalmaz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Kaszám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kulcstulajdonságot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hallgató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könyvtárkártyájának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száma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tulajdonásgot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össze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hallgató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lakcím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adataiból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épül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vagyis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Utca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Hsz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Házszámot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rövidíti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Valamit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Kölcsök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többértékű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tulajdonságot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hallgató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időbeli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kölcsönzéseiből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áll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amiből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legfeljebb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Könyvnek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Példánya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viszont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Könyvhöz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tartozhat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ezért</a:t>
            </a:r>
            <a:r>
              <a:rPr lang="en-US" baseline="0" dirty="0" smtClean="0"/>
              <a:t> a KÖP 1:N </a:t>
            </a:r>
            <a:r>
              <a:rPr lang="en-US" baseline="0" dirty="0" err="1" smtClean="0"/>
              <a:t>típusú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kapcsolat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időben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egyszer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Kikölcsönözni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viszont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Kikölcsönzés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alkalmával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ezért</a:t>
            </a:r>
            <a:r>
              <a:rPr lang="en-US" baseline="0" dirty="0" smtClean="0"/>
              <a:t> a PÉK N:1 </a:t>
            </a:r>
            <a:r>
              <a:rPr lang="en-US" baseline="0" dirty="0" err="1" smtClean="0"/>
              <a:t>típusú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kapcsolat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valaki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Lefoglalhat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viszont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Lefoglalás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Példányra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vonatkozhat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ezért</a:t>
            </a:r>
            <a:r>
              <a:rPr lang="en-US" baseline="0" dirty="0" smtClean="0"/>
              <a:t> a PÉL 1:N </a:t>
            </a:r>
            <a:r>
              <a:rPr lang="en-US" baseline="0" dirty="0" err="1" smtClean="0"/>
              <a:t>típusú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kapcsolat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Lefoglalás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Hallgatóhoz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tatozik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ebben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könyvtárban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Hallgató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egyszerre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Lefoglalással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élhet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időben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ezért</a:t>
            </a:r>
            <a:r>
              <a:rPr lang="en-US" baseline="0" dirty="0" smtClean="0"/>
              <a:t> a LEH 1:1 </a:t>
            </a:r>
            <a:r>
              <a:rPr lang="en-US" baseline="0" dirty="0" err="1" smtClean="0"/>
              <a:t>típusú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kapcsolat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Hallgató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egyszerre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könyvet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Kikölcsönözhet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viszont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Kikölcsönzöés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Hallgatóhoz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tartozhat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ezért</a:t>
            </a:r>
            <a:r>
              <a:rPr lang="en-US" baseline="0" dirty="0" smtClean="0"/>
              <a:t> a KIH N:1 </a:t>
            </a:r>
            <a:r>
              <a:rPr lang="en-US" baseline="0" dirty="0" err="1" smtClean="0"/>
              <a:t>típusú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kapcsolat</a:t>
            </a:r>
            <a:r>
              <a:rPr lang="en-US" baseline="0" dirty="0" smtClean="0"/>
              <a:t>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0D3A-C096-42E6-B179-66763DA08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1961-EEAD-4E04-A606-C07EB19D77E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E09F-85A3-46DD-9A03-93132817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1961-EEAD-4E04-A606-C07EB19D77E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E09F-85A3-46DD-9A03-93132817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700346" y="1944187"/>
            <a:ext cx="155448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Könyv</a:t>
            </a:r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4495797" y="1944187"/>
            <a:ext cx="155448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Példány</a:t>
            </a: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4495797" y="4304212"/>
            <a:ext cx="155448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Lefoglalás</a:t>
            </a:r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7274922" y="4304212"/>
            <a:ext cx="155448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Hallgató</a:t>
            </a:r>
            <a:endParaRPr lang="en-US"/>
          </a:p>
        </p:txBody>
      </p:sp>
      <p:sp>
        <p:nvSpPr>
          <p:cNvPr id="8" name="Téglalap 7"/>
          <p:cNvSpPr/>
          <p:nvPr/>
        </p:nvSpPr>
        <p:spPr>
          <a:xfrm>
            <a:off x="7291249" y="1944187"/>
            <a:ext cx="155448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Kikölcsönzés</a:t>
            </a:r>
            <a:endParaRPr lang="en-US"/>
          </a:p>
        </p:txBody>
      </p:sp>
      <p:sp>
        <p:nvSpPr>
          <p:cNvPr id="9" name="Ellipszis 8"/>
          <p:cNvSpPr/>
          <p:nvPr/>
        </p:nvSpPr>
        <p:spPr>
          <a:xfrm>
            <a:off x="1112791" y="1122041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ISBN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2608753" y="2803341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SZERZŐ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1112791" y="2815589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CÍM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Ellipszis 12"/>
          <p:cNvSpPr/>
          <p:nvPr/>
        </p:nvSpPr>
        <p:spPr>
          <a:xfrm>
            <a:off x="3572690" y="1067885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Pszám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5445034" y="1077685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Időtar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Ellipszis 14"/>
          <p:cNvSpPr/>
          <p:nvPr/>
        </p:nvSpPr>
        <p:spPr>
          <a:xfrm>
            <a:off x="6723018" y="1067885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Kiszám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8399415" y="1074419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Naptól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105146" y="4349932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>
                <a:solidFill>
                  <a:schemeClr val="tx1"/>
                </a:solidFill>
              </a:rPr>
              <a:t>L</a:t>
            </a:r>
            <a:r>
              <a:rPr lang="en-US" sz="1600" u="sng" smtClean="0">
                <a:solidFill>
                  <a:schemeClr val="tx1"/>
                </a:solidFill>
              </a:rPr>
              <a:t>szám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8" name="Ellipszis 17"/>
          <p:cNvSpPr/>
          <p:nvPr/>
        </p:nvSpPr>
        <p:spPr>
          <a:xfrm>
            <a:off x="3307077" y="5168509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Dátum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Ellipszis 18"/>
          <p:cNvSpPr/>
          <p:nvPr/>
        </p:nvSpPr>
        <p:spPr>
          <a:xfrm>
            <a:off x="9233265" y="2022565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Eddig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Ellipszis 19"/>
          <p:cNvSpPr/>
          <p:nvPr/>
        </p:nvSpPr>
        <p:spPr>
          <a:xfrm>
            <a:off x="9233265" y="3676106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Kaszám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9233265" y="4349932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Név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Ellipszis 21"/>
          <p:cNvSpPr/>
          <p:nvPr/>
        </p:nvSpPr>
        <p:spPr>
          <a:xfrm>
            <a:off x="7274922" y="5168509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Cím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Ellipszis 22"/>
          <p:cNvSpPr/>
          <p:nvPr/>
        </p:nvSpPr>
        <p:spPr>
          <a:xfrm>
            <a:off x="8125094" y="5661679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Hsz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Ellipszis 23"/>
          <p:cNvSpPr/>
          <p:nvPr/>
        </p:nvSpPr>
        <p:spPr>
          <a:xfrm>
            <a:off x="7274922" y="6162421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Utca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Ellipszis 24"/>
          <p:cNvSpPr/>
          <p:nvPr/>
        </p:nvSpPr>
        <p:spPr>
          <a:xfrm>
            <a:off x="6269082" y="5661679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Város</a:t>
            </a:r>
          </a:p>
        </p:txBody>
      </p:sp>
      <p:sp>
        <p:nvSpPr>
          <p:cNvPr id="26" name="Ellipszis 25"/>
          <p:cNvSpPr/>
          <p:nvPr/>
        </p:nvSpPr>
        <p:spPr>
          <a:xfrm>
            <a:off x="9233265" y="5023758"/>
            <a:ext cx="118872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Kölcsök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0" name="Egyenes összekötő 39"/>
          <p:cNvCxnSpPr>
            <a:stCxn id="9" idx="4"/>
            <a:endCxn id="4" idx="0"/>
          </p:cNvCxnSpPr>
          <p:nvPr/>
        </p:nvCxnSpPr>
        <p:spPr>
          <a:xfrm>
            <a:off x="1707151" y="1579241"/>
            <a:ext cx="770435" cy="364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/>
          <p:cNvCxnSpPr>
            <a:stCxn id="11" idx="0"/>
            <a:endCxn id="4" idx="2"/>
          </p:cNvCxnSpPr>
          <p:nvPr/>
        </p:nvCxnSpPr>
        <p:spPr>
          <a:xfrm flipV="1">
            <a:off x="1707151" y="2492827"/>
            <a:ext cx="770435" cy="322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>
            <a:stCxn id="4" idx="2"/>
            <a:endCxn id="10" idx="0"/>
          </p:cNvCxnSpPr>
          <p:nvPr/>
        </p:nvCxnSpPr>
        <p:spPr>
          <a:xfrm>
            <a:off x="2477586" y="2492827"/>
            <a:ext cx="725527" cy="310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/>
          <p:cNvCxnSpPr>
            <a:stCxn id="13" idx="4"/>
            <a:endCxn id="5" idx="0"/>
          </p:cNvCxnSpPr>
          <p:nvPr/>
        </p:nvCxnSpPr>
        <p:spPr>
          <a:xfrm>
            <a:off x="4167050" y="1525085"/>
            <a:ext cx="1105987" cy="419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/>
          <p:cNvCxnSpPr>
            <a:stCxn id="14" idx="4"/>
            <a:endCxn id="5" idx="0"/>
          </p:cNvCxnSpPr>
          <p:nvPr/>
        </p:nvCxnSpPr>
        <p:spPr>
          <a:xfrm flipH="1">
            <a:off x="5273037" y="1534885"/>
            <a:ext cx="766357" cy="409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5" idx="4"/>
            <a:endCxn id="8" idx="0"/>
          </p:cNvCxnSpPr>
          <p:nvPr/>
        </p:nvCxnSpPr>
        <p:spPr>
          <a:xfrm>
            <a:off x="7317378" y="1525085"/>
            <a:ext cx="751111" cy="419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/>
          <p:cNvCxnSpPr>
            <a:stCxn id="16" idx="4"/>
            <a:endCxn id="8" idx="0"/>
          </p:cNvCxnSpPr>
          <p:nvPr/>
        </p:nvCxnSpPr>
        <p:spPr>
          <a:xfrm flipH="1">
            <a:off x="8068489" y="1531619"/>
            <a:ext cx="925286" cy="412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/>
          <p:cNvCxnSpPr>
            <a:stCxn id="19" idx="2"/>
            <a:endCxn id="8" idx="3"/>
          </p:cNvCxnSpPr>
          <p:nvPr/>
        </p:nvCxnSpPr>
        <p:spPr>
          <a:xfrm flipH="1" flipV="1">
            <a:off x="8845729" y="2218507"/>
            <a:ext cx="387536" cy="32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/>
          <p:cNvCxnSpPr>
            <a:stCxn id="20" idx="2"/>
            <a:endCxn id="7" idx="3"/>
          </p:cNvCxnSpPr>
          <p:nvPr/>
        </p:nvCxnSpPr>
        <p:spPr>
          <a:xfrm flipH="1">
            <a:off x="8829402" y="3904706"/>
            <a:ext cx="403863" cy="67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/>
          <p:cNvCxnSpPr>
            <a:stCxn id="21" idx="2"/>
            <a:endCxn id="7" idx="3"/>
          </p:cNvCxnSpPr>
          <p:nvPr/>
        </p:nvCxnSpPr>
        <p:spPr>
          <a:xfrm flipH="1">
            <a:off x="8829402" y="4578532"/>
            <a:ext cx="403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64"/>
          <p:cNvCxnSpPr>
            <a:stCxn id="26" idx="2"/>
            <a:endCxn id="7" idx="3"/>
          </p:cNvCxnSpPr>
          <p:nvPr/>
        </p:nvCxnSpPr>
        <p:spPr>
          <a:xfrm flipH="1" flipV="1">
            <a:off x="8829402" y="4578532"/>
            <a:ext cx="403863" cy="673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/>
          <p:cNvCxnSpPr>
            <a:stCxn id="22" idx="0"/>
            <a:endCxn id="7" idx="2"/>
          </p:cNvCxnSpPr>
          <p:nvPr/>
        </p:nvCxnSpPr>
        <p:spPr>
          <a:xfrm flipV="1">
            <a:off x="7869282" y="4852852"/>
            <a:ext cx="182880" cy="315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/>
          <p:cNvCxnSpPr>
            <a:stCxn id="25" idx="6"/>
            <a:endCxn id="22" idx="4"/>
          </p:cNvCxnSpPr>
          <p:nvPr/>
        </p:nvCxnSpPr>
        <p:spPr>
          <a:xfrm flipV="1">
            <a:off x="7457802" y="5625709"/>
            <a:ext cx="411480" cy="264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>
            <a:stCxn id="23" idx="2"/>
            <a:endCxn id="22" idx="4"/>
          </p:cNvCxnSpPr>
          <p:nvPr/>
        </p:nvCxnSpPr>
        <p:spPr>
          <a:xfrm flipH="1" flipV="1">
            <a:off x="7869282" y="5625709"/>
            <a:ext cx="255812" cy="264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74"/>
          <p:cNvCxnSpPr>
            <a:stCxn id="24" idx="0"/>
            <a:endCxn id="22" idx="4"/>
          </p:cNvCxnSpPr>
          <p:nvPr/>
        </p:nvCxnSpPr>
        <p:spPr>
          <a:xfrm flipV="1">
            <a:off x="7869282" y="5625709"/>
            <a:ext cx="0" cy="536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/>
          <p:cNvCxnSpPr>
            <a:stCxn id="17" idx="6"/>
            <a:endCxn id="6" idx="1"/>
          </p:cNvCxnSpPr>
          <p:nvPr/>
        </p:nvCxnSpPr>
        <p:spPr>
          <a:xfrm>
            <a:off x="4293866" y="4578532"/>
            <a:ext cx="2019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18" idx="0"/>
            <a:endCxn id="6" idx="1"/>
          </p:cNvCxnSpPr>
          <p:nvPr/>
        </p:nvCxnSpPr>
        <p:spPr>
          <a:xfrm flipV="1">
            <a:off x="3901437" y="4578532"/>
            <a:ext cx="594360" cy="589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9092444" y="183508"/>
            <a:ext cx="265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Az adatbázis ER modellje:</a:t>
            </a:r>
          </a:p>
        </p:txBody>
      </p:sp>
      <p:sp>
        <p:nvSpPr>
          <p:cNvPr id="28" name="Balra nyíl 27"/>
          <p:cNvSpPr/>
          <p:nvPr/>
        </p:nvSpPr>
        <p:spPr>
          <a:xfrm>
            <a:off x="3260269" y="2066788"/>
            <a:ext cx="598167" cy="33609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églalap 28"/>
          <p:cNvSpPr/>
          <p:nvPr/>
        </p:nvSpPr>
        <p:spPr>
          <a:xfrm>
            <a:off x="3448050" y="2180816"/>
            <a:ext cx="251456" cy="10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Balra nyíl 67"/>
          <p:cNvSpPr/>
          <p:nvPr/>
        </p:nvSpPr>
        <p:spPr>
          <a:xfrm flipH="1">
            <a:off x="4000770" y="2066881"/>
            <a:ext cx="500199" cy="33704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Balra nyíl 69"/>
          <p:cNvSpPr/>
          <p:nvPr/>
        </p:nvSpPr>
        <p:spPr>
          <a:xfrm flipH="1">
            <a:off x="3858436" y="2066787"/>
            <a:ext cx="500199" cy="33704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mbusz 26"/>
          <p:cNvSpPr/>
          <p:nvPr/>
        </p:nvSpPr>
        <p:spPr>
          <a:xfrm>
            <a:off x="3599903" y="2022565"/>
            <a:ext cx="508358" cy="42672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900" b="1" smtClean="0">
                <a:solidFill>
                  <a:schemeClr val="tx1"/>
                </a:solidFill>
              </a:rPr>
              <a:t>KÖP</a:t>
            </a:r>
            <a:endParaRPr lang="en-US" sz="900" b="1">
              <a:solidFill>
                <a:schemeClr val="tx1"/>
              </a:solidFill>
            </a:endParaRPr>
          </a:p>
        </p:txBody>
      </p:sp>
      <p:sp>
        <p:nvSpPr>
          <p:cNvPr id="76" name="Balra nyíl 75"/>
          <p:cNvSpPr/>
          <p:nvPr/>
        </p:nvSpPr>
        <p:spPr>
          <a:xfrm>
            <a:off x="6138729" y="2081060"/>
            <a:ext cx="598167" cy="33609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alra nyíl 71"/>
          <p:cNvSpPr/>
          <p:nvPr/>
        </p:nvSpPr>
        <p:spPr>
          <a:xfrm>
            <a:off x="6031564" y="2083461"/>
            <a:ext cx="598167" cy="33609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églalap 73"/>
          <p:cNvSpPr/>
          <p:nvPr/>
        </p:nvSpPr>
        <p:spPr>
          <a:xfrm>
            <a:off x="6330647" y="2195088"/>
            <a:ext cx="251456" cy="10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Balra nyíl 76"/>
          <p:cNvSpPr/>
          <p:nvPr/>
        </p:nvSpPr>
        <p:spPr>
          <a:xfrm flipH="1">
            <a:off x="6793350" y="2089995"/>
            <a:ext cx="500199" cy="33704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mbusz 32"/>
          <p:cNvSpPr/>
          <p:nvPr/>
        </p:nvSpPr>
        <p:spPr>
          <a:xfrm>
            <a:off x="6506621" y="2043636"/>
            <a:ext cx="512064" cy="4297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smtClean="0">
                <a:solidFill>
                  <a:schemeClr val="tx1"/>
                </a:solidFill>
              </a:rPr>
              <a:t>PÉK</a:t>
            </a:r>
            <a:endParaRPr lang="en-US" sz="900" b="1">
              <a:solidFill>
                <a:schemeClr val="tx1"/>
              </a:solidFill>
            </a:endParaRPr>
          </a:p>
        </p:txBody>
      </p:sp>
      <p:grpSp>
        <p:nvGrpSpPr>
          <p:cNvPr id="31" name="Csoportba foglalás 30"/>
          <p:cNvGrpSpPr/>
          <p:nvPr/>
        </p:nvGrpSpPr>
        <p:grpSpPr>
          <a:xfrm rot="5400000">
            <a:off x="4371364" y="3239875"/>
            <a:ext cx="1787149" cy="337143"/>
            <a:chOff x="4596767" y="3651506"/>
            <a:chExt cx="1240700" cy="337143"/>
          </a:xfrm>
        </p:grpSpPr>
        <p:sp>
          <p:nvSpPr>
            <p:cNvPr id="78" name="Balra nyíl 77"/>
            <p:cNvSpPr/>
            <p:nvPr/>
          </p:nvSpPr>
          <p:spPr>
            <a:xfrm>
              <a:off x="4596767" y="3651507"/>
              <a:ext cx="598167" cy="33609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églalap 79"/>
            <p:cNvSpPr/>
            <p:nvPr/>
          </p:nvSpPr>
          <p:spPr>
            <a:xfrm>
              <a:off x="4784548" y="3765535"/>
              <a:ext cx="251456" cy="10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Balra nyíl 81"/>
            <p:cNvSpPr/>
            <p:nvPr/>
          </p:nvSpPr>
          <p:spPr>
            <a:xfrm flipH="1">
              <a:off x="5337268" y="3651600"/>
              <a:ext cx="500199" cy="33704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alra nyíl 82"/>
            <p:cNvSpPr/>
            <p:nvPr/>
          </p:nvSpPr>
          <p:spPr>
            <a:xfrm flipH="1">
              <a:off x="5194934" y="3651506"/>
              <a:ext cx="500199" cy="33704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mbusz 34"/>
          <p:cNvSpPr/>
          <p:nvPr/>
        </p:nvSpPr>
        <p:spPr>
          <a:xfrm>
            <a:off x="5008859" y="3070062"/>
            <a:ext cx="512064" cy="4297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smtClean="0">
                <a:solidFill>
                  <a:schemeClr val="tx1"/>
                </a:solidFill>
              </a:rPr>
              <a:t>PÉL</a:t>
            </a:r>
            <a:endParaRPr lang="en-US" sz="900" b="1">
              <a:solidFill>
                <a:schemeClr val="tx1"/>
              </a:solidFill>
            </a:endParaRPr>
          </a:p>
        </p:txBody>
      </p:sp>
      <p:grpSp>
        <p:nvGrpSpPr>
          <p:cNvPr id="86" name="Csoportba foglalás 85"/>
          <p:cNvGrpSpPr/>
          <p:nvPr/>
        </p:nvGrpSpPr>
        <p:grpSpPr>
          <a:xfrm rot="16200000">
            <a:off x="7186735" y="3227963"/>
            <a:ext cx="1787149" cy="337143"/>
            <a:chOff x="4596767" y="3651506"/>
            <a:chExt cx="1240700" cy="337143"/>
          </a:xfrm>
        </p:grpSpPr>
        <p:sp>
          <p:nvSpPr>
            <p:cNvPr id="87" name="Balra nyíl 86"/>
            <p:cNvSpPr/>
            <p:nvPr/>
          </p:nvSpPr>
          <p:spPr>
            <a:xfrm>
              <a:off x="4596767" y="3651507"/>
              <a:ext cx="598167" cy="33609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églalap 87"/>
            <p:cNvSpPr/>
            <p:nvPr/>
          </p:nvSpPr>
          <p:spPr>
            <a:xfrm>
              <a:off x="4784548" y="3765535"/>
              <a:ext cx="251456" cy="10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alra nyíl 88"/>
            <p:cNvSpPr/>
            <p:nvPr/>
          </p:nvSpPr>
          <p:spPr>
            <a:xfrm flipH="1">
              <a:off x="5337268" y="3651600"/>
              <a:ext cx="500199" cy="33704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Balra nyíl 89"/>
            <p:cNvSpPr/>
            <p:nvPr/>
          </p:nvSpPr>
          <p:spPr>
            <a:xfrm flipH="1">
              <a:off x="5194934" y="3651506"/>
              <a:ext cx="500199" cy="33704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mbusz 33"/>
          <p:cNvSpPr/>
          <p:nvPr/>
        </p:nvSpPr>
        <p:spPr>
          <a:xfrm>
            <a:off x="7812457" y="3249574"/>
            <a:ext cx="512064" cy="4297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smtClean="0">
                <a:solidFill>
                  <a:schemeClr val="tx1"/>
                </a:solidFill>
              </a:rPr>
              <a:t>KIH</a:t>
            </a:r>
            <a:endParaRPr lang="en-US" sz="900" b="1">
              <a:solidFill>
                <a:schemeClr val="tx1"/>
              </a:solidFill>
            </a:endParaRPr>
          </a:p>
        </p:txBody>
      </p:sp>
      <p:grpSp>
        <p:nvGrpSpPr>
          <p:cNvPr id="32" name="Csoportba foglalás 31"/>
          <p:cNvGrpSpPr/>
          <p:nvPr/>
        </p:nvGrpSpPr>
        <p:grpSpPr>
          <a:xfrm rot="10800000">
            <a:off x="6044256" y="4383786"/>
            <a:ext cx="1240700" cy="337142"/>
            <a:chOff x="5862633" y="3707742"/>
            <a:chExt cx="1240700" cy="337142"/>
          </a:xfrm>
        </p:grpSpPr>
        <p:sp>
          <p:nvSpPr>
            <p:cNvPr id="92" name="Balra nyíl 91"/>
            <p:cNvSpPr/>
            <p:nvPr/>
          </p:nvSpPr>
          <p:spPr>
            <a:xfrm>
              <a:off x="5862633" y="3707742"/>
              <a:ext cx="598167" cy="33609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églalap 93"/>
            <p:cNvSpPr/>
            <p:nvPr/>
          </p:nvSpPr>
          <p:spPr>
            <a:xfrm>
              <a:off x="6050414" y="3821770"/>
              <a:ext cx="251456" cy="10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Balra nyíl 94"/>
            <p:cNvSpPr/>
            <p:nvPr/>
          </p:nvSpPr>
          <p:spPr>
            <a:xfrm flipH="1">
              <a:off x="6603134" y="3707835"/>
              <a:ext cx="500199" cy="33704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mbusz 35"/>
          <p:cNvSpPr/>
          <p:nvPr/>
        </p:nvSpPr>
        <p:spPr>
          <a:xfrm>
            <a:off x="6394397" y="4338695"/>
            <a:ext cx="512064" cy="4297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smtClean="0">
                <a:solidFill>
                  <a:schemeClr val="tx1"/>
                </a:solidFill>
              </a:rPr>
              <a:t>LEH</a:t>
            </a:r>
            <a:endParaRPr 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1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331</Words>
  <Application>Microsoft Office PowerPoint</Application>
  <PresentationFormat>Szélesvásznú</PresentationFormat>
  <Paragraphs>39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Bemutató1</dc:title>
  <dc:creator>András Timkó</dc:creator>
  <dc:description/>
  <cp:lastModifiedBy>Xanax</cp:lastModifiedBy>
  <cp:revision>81</cp:revision>
  <dcterms:created xsi:type="dcterms:W3CDTF">2018-11-03T15:02:42Z</dcterms:created>
  <dcterms:modified xsi:type="dcterms:W3CDTF">2021-12-09T17:37:51Z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Bemutató1</vt:lpwstr>
  </property>
  <property fmtid="{D5CDD505-2E9C-101B-9397-08002B2CF9AE}" pid="3" name="SlideDescription">
    <vt:lpwstr/>
  </property>
</Properties>
</file>