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1961-EEAD-4E04-A606-C07EB19D77E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E09F-85A3-46DD-9A03-93132817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0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C1961-EEAD-4E04-A606-C07EB19D77E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4E09F-85A3-46DD-9A03-93132817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1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428625" y="142875"/>
            <a:ext cx="10944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b="1" dirty="0" err="1"/>
              <a:t>Az</a:t>
            </a:r>
            <a:r>
              <a:rPr lang="en-US" sz="1600" b="1" dirty="0"/>
              <a:t> </a:t>
            </a:r>
            <a:r>
              <a:rPr lang="en-US" sz="1600" b="1" dirty="0" err="1"/>
              <a:t>adatbázis</a:t>
            </a:r>
            <a:r>
              <a:rPr lang="en-US" sz="1600" b="1" dirty="0"/>
              <a:t> </a:t>
            </a:r>
            <a:r>
              <a:rPr lang="en-US" sz="1600" b="1" dirty="0" err="1"/>
              <a:t>relációs</a:t>
            </a:r>
            <a:r>
              <a:rPr lang="en-US" sz="1600" b="1" dirty="0"/>
              <a:t> </a:t>
            </a:r>
            <a:r>
              <a:rPr lang="en-US" sz="1600" b="1" dirty="0" err="1"/>
              <a:t>sémái</a:t>
            </a:r>
            <a:r>
              <a:rPr lang="en-US" sz="1600" b="1" dirty="0"/>
              <a:t>: </a:t>
            </a:r>
          </a:p>
          <a:p>
            <a:r>
              <a:rPr lang="en-US" sz="1600" dirty="0" err="1"/>
              <a:t>Példány</a:t>
            </a:r>
            <a:r>
              <a:rPr lang="en-US" sz="1600" dirty="0"/>
              <a:t> [ </a:t>
            </a:r>
            <a:r>
              <a:rPr lang="en-US" sz="1600" u="sng" dirty="0" err="1"/>
              <a:t>Pszám</a:t>
            </a:r>
            <a:r>
              <a:rPr lang="en-US" sz="1600" dirty="0"/>
              <a:t>, </a:t>
            </a:r>
            <a:r>
              <a:rPr lang="en-US" sz="1600" dirty="0" err="1"/>
              <a:t>Idotar</a:t>
            </a:r>
            <a:r>
              <a:rPr lang="en-US" sz="1600" dirty="0"/>
              <a:t>, </a:t>
            </a:r>
            <a:r>
              <a:rPr lang="en-US" sz="1600" u="dashLong" dirty="0"/>
              <a:t>ISBN</a:t>
            </a:r>
            <a:r>
              <a:rPr lang="en-US" sz="1600" dirty="0"/>
              <a:t>, </a:t>
            </a:r>
            <a:r>
              <a:rPr lang="en-US" sz="1600" u="dashLong" dirty="0" err="1"/>
              <a:t>Kiszám</a:t>
            </a:r>
            <a:r>
              <a:rPr lang="en-US" sz="1600" dirty="0"/>
              <a:t> ]</a:t>
            </a:r>
          </a:p>
          <a:p>
            <a:r>
              <a:rPr lang="en-US" sz="1600" dirty="0" err="1"/>
              <a:t>Kikölcsönzés</a:t>
            </a:r>
            <a:r>
              <a:rPr lang="en-US" sz="1600" dirty="0"/>
              <a:t> [ </a:t>
            </a:r>
            <a:r>
              <a:rPr lang="en-US" sz="1600" u="sng" dirty="0" err="1"/>
              <a:t>Kiszám</a:t>
            </a:r>
            <a:r>
              <a:rPr lang="en-US" sz="1600" dirty="0"/>
              <a:t>, </a:t>
            </a:r>
            <a:r>
              <a:rPr lang="en-US" sz="1600" dirty="0" err="1"/>
              <a:t>Naptól</a:t>
            </a:r>
            <a:r>
              <a:rPr lang="en-US" sz="1600" dirty="0"/>
              <a:t>, </a:t>
            </a:r>
            <a:r>
              <a:rPr lang="en-US" sz="1600" u="dashLong" dirty="0" err="1"/>
              <a:t>Kaszám</a:t>
            </a:r>
            <a:r>
              <a:rPr lang="en-US" sz="1600" dirty="0"/>
              <a:t> ]</a:t>
            </a:r>
          </a:p>
          <a:p>
            <a:r>
              <a:rPr lang="en-US" sz="1600" dirty="0" err="1"/>
              <a:t>Könyv</a:t>
            </a:r>
            <a:r>
              <a:rPr lang="en-US" sz="1600" dirty="0"/>
              <a:t> [ </a:t>
            </a:r>
            <a:r>
              <a:rPr lang="en-US" sz="1600" u="sng" dirty="0"/>
              <a:t>ISBN</a:t>
            </a:r>
            <a:r>
              <a:rPr lang="en-US" sz="1600" dirty="0"/>
              <a:t>, </a:t>
            </a:r>
            <a:r>
              <a:rPr lang="en-US" sz="1600" dirty="0" err="1"/>
              <a:t>Cím</a:t>
            </a:r>
            <a:r>
              <a:rPr lang="en-US" sz="1600" dirty="0"/>
              <a:t>, </a:t>
            </a:r>
            <a:r>
              <a:rPr lang="en-US" sz="1600" dirty="0" err="1"/>
              <a:t>Szerzo</a:t>
            </a:r>
            <a:r>
              <a:rPr lang="en-US" sz="1600" dirty="0"/>
              <a:t> ]</a:t>
            </a:r>
          </a:p>
          <a:p>
            <a:r>
              <a:rPr lang="en-US" sz="1600" dirty="0" err="1"/>
              <a:t>Kölcsönzések</a:t>
            </a:r>
            <a:r>
              <a:rPr lang="en-US" sz="1600" dirty="0"/>
              <a:t> [ </a:t>
            </a:r>
            <a:r>
              <a:rPr lang="en-US" sz="1600" u="dashLong" dirty="0" err="1"/>
              <a:t>Kaszám</a:t>
            </a:r>
            <a:r>
              <a:rPr lang="en-US" sz="1600" dirty="0"/>
              <a:t>, Kölcs1, Kölcs2, Kölcs3 ]</a:t>
            </a:r>
          </a:p>
          <a:p>
            <a:r>
              <a:rPr lang="en-US" sz="1600" dirty="0" err="1"/>
              <a:t>Hallgató</a:t>
            </a:r>
            <a:r>
              <a:rPr lang="en-US" sz="1600" dirty="0"/>
              <a:t> [ </a:t>
            </a:r>
            <a:r>
              <a:rPr lang="en-US" sz="1600" u="sng" dirty="0" err="1"/>
              <a:t>Kaszám</a:t>
            </a:r>
            <a:r>
              <a:rPr lang="en-US" sz="1600" dirty="0"/>
              <a:t>, </a:t>
            </a:r>
            <a:r>
              <a:rPr lang="en-US" sz="1600" dirty="0" err="1"/>
              <a:t>Név</a:t>
            </a:r>
            <a:r>
              <a:rPr lang="en-US" sz="1600" dirty="0"/>
              <a:t>, </a:t>
            </a:r>
            <a:r>
              <a:rPr lang="en-US" sz="1600" dirty="0" err="1"/>
              <a:t>Lakcím</a:t>
            </a:r>
            <a:r>
              <a:rPr lang="en-US" sz="1600" dirty="0"/>
              <a:t>, </a:t>
            </a:r>
            <a:r>
              <a:rPr lang="en-US" sz="1600" u="dashLong" dirty="0" err="1"/>
              <a:t>Pszám</a:t>
            </a:r>
            <a:r>
              <a:rPr lang="en-US" sz="1600" dirty="0"/>
              <a:t>, </a:t>
            </a:r>
            <a:r>
              <a:rPr lang="en-US" sz="1600" dirty="0" err="1"/>
              <a:t>Dátum</a:t>
            </a:r>
            <a:r>
              <a:rPr lang="en-US" sz="1600" dirty="0"/>
              <a:t> ]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5523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53</Words>
  <Application>Microsoft Office PowerPoint</Application>
  <PresentationFormat>Szélesvásznú</PresentationFormat>
  <Paragraphs>7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Bemutató1</dc:title>
  <dc:creator>András Timkó</dc:creator>
  <dc:description/>
  <cp:lastModifiedBy>Xanax</cp:lastModifiedBy>
  <cp:revision>81</cp:revision>
  <dcterms:created xsi:type="dcterms:W3CDTF">2018-11-03T15:02:42Z</dcterms:created>
  <dcterms:modified xsi:type="dcterms:W3CDTF">2021-12-09T17:41:01Z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Bemutató1</vt:lpwstr>
  </property>
  <property fmtid="{D5CDD505-2E9C-101B-9397-08002B2CF9AE}" pid="3" name="SlideDescription">
    <vt:lpwstr/>
  </property>
</Properties>
</file>