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79840"/>
            <a:ext cx="12191760" cy="4160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562840"/>
            <a:ext cx="12191760" cy="3561120"/>
          </a:xfrm>
          <a:prstGeom prst="rect">
            <a:avLst/>
          </a:prstGeom>
          <a:solidFill>
            <a:srgbClr val="333C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1868400" y="2961720"/>
            <a:ext cx="8454600" cy="1611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F2F2F2"/>
                </a:solidFill>
                <a:latin typeface="Lato" panose="020F0602020204030203"/>
              </a:rPr>
              <a:t>Fiscalização no transporte coletivo</a:t>
            </a:r>
            <a:endParaRPr lang="pt-B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8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9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112040" y="552960"/>
            <a:ext cx="243252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Grupo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1204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Alex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Buarque</a:t>
            </a:r>
            <a:r>
              <a:rPr lang="pt-BR" sz="3200" b="1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 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(Product Owner.)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08248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Fernanda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Esteves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05292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João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Pedro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(Scrum Master.)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112040" y="361548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Laís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Silva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08248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Raissa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Arantes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05292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Vitor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Leonardo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8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9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Contexto de Negócio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2040" y="1569600"/>
            <a:ext cx="100242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de fiscalização do transporte público é vulnerável e corruptível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 Anotações manuais, possibilitando incoerências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Fiscalização pode ser facilmente manipulada nos horário de entrada/saída de ônibus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atual favorece atuação de indivíduos com má índole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3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4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Situação Atual (As Is)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2680" y="1578600"/>
            <a:ext cx="10058040" cy="37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0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1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Justificativa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12040" y="1569600"/>
            <a:ext cx="100242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Proporcionar dados mais consistentes e reduzir de erros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Geração e emissão de relatórios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Maior controle dos dados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Automação de processos manuais com utilização de IoT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Melhoria na tomada de decisões com base em dados analíticos 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6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7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 descr="Desenho_Soluc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245235"/>
            <a:ext cx="10058400" cy="379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3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4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112040" y="1569600"/>
            <a:ext cx="10024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Aqui vai o BPMN OU HLD;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  <p:pic>
        <p:nvPicPr>
          <p:cNvPr id="128" name="Imagem 2"/>
          <p:cNvPicPr/>
          <p:nvPr/>
        </p:nvPicPr>
        <p:blipFill>
          <a:blip r:embed="rId2"/>
          <a:srcRect b="3985"/>
          <a:stretch>
            <a:fillRect/>
          </a:stretch>
        </p:blipFill>
        <p:spPr>
          <a:xfrm>
            <a:off x="1112040" y="1448280"/>
            <a:ext cx="10068840" cy="48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1" name="Imagem 9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2" name="Imagem 10"/>
          <p:cNvPicPr/>
          <p:nvPr/>
        </p:nvPicPr>
        <p:blipFill>
          <a:blip r:embed="rId1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112040" y="1592640"/>
            <a:ext cx="464796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Pontualidade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Confiabilidade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Conforto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Segurança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694920" y="1719720"/>
            <a:ext cx="49939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Presentation</Application>
  <PresentationFormat/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Lato</vt:lpstr>
      <vt:lpstr>Trebuchet MS</vt:lpstr>
      <vt:lpstr>Lato Black</vt:lpstr>
      <vt:lpstr>微软雅黑</vt:lpstr>
      <vt:lpstr>Arial Unicode MS</vt:lpstr>
      <vt:lpstr>MT Extra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vitor_silva</cp:lastModifiedBy>
  <cp:revision>30</cp:revision>
  <dcterms:created xsi:type="dcterms:W3CDTF">2020-02-10T22:00:08Z</dcterms:created>
  <dcterms:modified xsi:type="dcterms:W3CDTF">2020-02-10T22:00:08Z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