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818"/>
  </p:normalViewPr>
  <p:slideViewPr>
    <p:cSldViewPr snapToGrid="0" snapToObjects="1">
      <p:cViewPr varScale="1">
        <p:scale>
          <a:sx n="117" d="100"/>
          <a:sy n="117" d="100"/>
        </p:scale>
        <p:origin x="7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F44-E2CF-F945-BA18-052B5ACE49D9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9A2-6901-364C-8CCA-D47E3786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5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F44-E2CF-F945-BA18-052B5ACE49D9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9A2-6901-364C-8CCA-D47E3786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F44-E2CF-F945-BA18-052B5ACE49D9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9A2-6901-364C-8CCA-D47E3786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F44-E2CF-F945-BA18-052B5ACE49D9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9A2-6901-364C-8CCA-D47E3786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7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F44-E2CF-F945-BA18-052B5ACE49D9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9A2-6901-364C-8CCA-D47E3786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0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F44-E2CF-F945-BA18-052B5ACE49D9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9A2-6901-364C-8CCA-D47E3786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4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F44-E2CF-F945-BA18-052B5ACE49D9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9A2-6901-364C-8CCA-D47E3786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1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F44-E2CF-F945-BA18-052B5ACE49D9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9A2-6901-364C-8CCA-D47E3786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0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F44-E2CF-F945-BA18-052B5ACE49D9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9A2-6901-364C-8CCA-D47E3786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5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F44-E2CF-F945-BA18-052B5ACE49D9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9A2-6901-364C-8CCA-D47E3786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4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F44-E2CF-F945-BA18-052B5ACE49D9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9A2-6901-364C-8CCA-D47E3786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0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DAF44-E2CF-F945-BA18-052B5ACE49D9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FB9A2-6901-364C-8CCA-D47E3786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8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Architecture Figures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7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31012" y="2679017"/>
            <a:ext cx="858891" cy="383729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Identity Manager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1137" y="2679017"/>
            <a:ext cx="858891" cy="383729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9349" y="2679017"/>
            <a:ext cx="858891" cy="383729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API GW</a:t>
            </a:r>
          </a:p>
        </p:txBody>
      </p:sp>
      <p:sp>
        <p:nvSpPr>
          <p:cNvPr id="8" name="Rectangle 7"/>
          <p:cNvSpPr/>
          <p:nvPr/>
        </p:nvSpPr>
        <p:spPr>
          <a:xfrm>
            <a:off x="2470213" y="1523072"/>
            <a:ext cx="1188890" cy="383729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Web UI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9318" y="1523072"/>
            <a:ext cx="1188890" cy="383729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Mobile UI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08424" y="1523072"/>
            <a:ext cx="1188890" cy="383729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  <a:r>
              <a:rPr lang="en-US" sz="1200" baseline="30000" dirty="0">
                <a:solidFill>
                  <a:schemeClr val="tx1"/>
                </a:solidFill>
              </a:rPr>
              <a:t>rd</a:t>
            </a:r>
            <a:r>
              <a:rPr lang="en-US" sz="1200" dirty="0">
                <a:solidFill>
                  <a:schemeClr val="tx1"/>
                </a:solidFill>
              </a:rPr>
              <a:t> Party API Consumers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5661A6-C17B-104E-AF07-D88D784BDB91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3064658" y="1906801"/>
            <a:ext cx="175925" cy="7722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3DDDB3-B22D-8C47-BE94-6F8A2DBE4EC9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4533763" y="1906801"/>
            <a:ext cx="1315032" cy="7722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116F86-1CC1-7043-BF52-2968772547B5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670028" y="2870882"/>
            <a:ext cx="46098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B71832-001D-044F-A270-430E67DD4F8D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flipH="1">
            <a:off x="5848795" y="1906801"/>
            <a:ext cx="154074" cy="7722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C13264-4F1B-454F-8D62-5296BC1E5528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4989903" y="2870882"/>
            <a:ext cx="42944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1E3438-E14E-E24A-9C39-81BAE72C1340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3064658" y="1906801"/>
            <a:ext cx="2784137" cy="7722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01D65CD-1A3B-A940-B9B1-6025869142B9}"/>
              </a:ext>
            </a:extLst>
          </p:cNvPr>
          <p:cNvSpPr/>
          <p:nvPr/>
        </p:nvSpPr>
        <p:spPr>
          <a:xfrm>
            <a:off x="2150101" y="3704055"/>
            <a:ext cx="858891" cy="383729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F58E62-20A7-0443-94D0-245F2D9CA340}"/>
              </a:ext>
            </a:extLst>
          </p:cNvPr>
          <p:cNvSpPr/>
          <p:nvPr/>
        </p:nvSpPr>
        <p:spPr>
          <a:xfrm>
            <a:off x="3158083" y="3704054"/>
            <a:ext cx="858891" cy="383729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94236-6A35-7043-A62F-D22122FA2B7F}"/>
              </a:ext>
            </a:extLst>
          </p:cNvPr>
          <p:cNvSpPr/>
          <p:nvPr/>
        </p:nvSpPr>
        <p:spPr>
          <a:xfrm>
            <a:off x="4160393" y="3704053"/>
            <a:ext cx="858891" cy="383729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2A9DA0-28E2-384D-928C-4BE06055BAF9}"/>
              </a:ext>
            </a:extLst>
          </p:cNvPr>
          <p:cNvSpPr/>
          <p:nvPr/>
        </p:nvSpPr>
        <p:spPr>
          <a:xfrm>
            <a:off x="5157629" y="3704053"/>
            <a:ext cx="858891" cy="383729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16401F-C481-FB4E-B21C-7B3980E1E71E}"/>
              </a:ext>
            </a:extLst>
          </p:cNvPr>
          <p:cNvSpPr/>
          <p:nvPr/>
        </p:nvSpPr>
        <p:spPr>
          <a:xfrm>
            <a:off x="6170685" y="3704053"/>
            <a:ext cx="858891" cy="383729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Service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FEFC0D0-47C2-9D43-ACFF-1EF92F6AA1F7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 flipH="1">
            <a:off x="2579547" y="3062746"/>
            <a:ext cx="3269248" cy="64130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FA7993-1C6E-E449-9370-0EA5A3ADD9A7}"/>
              </a:ext>
            </a:extLst>
          </p:cNvPr>
          <p:cNvCxnSpPr>
            <a:cxnSpLocks/>
            <a:stCxn id="7" idx="2"/>
            <a:endCxn id="35" idx="0"/>
          </p:cNvCxnSpPr>
          <p:nvPr/>
        </p:nvCxnSpPr>
        <p:spPr>
          <a:xfrm flipH="1">
            <a:off x="3587529" y="3062746"/>
            <a:ext cx="2261266" cy="64130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93B7C98-69FC-644E-9915-D4690394ACF2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 flipH="1">
            <a:off x="4589839" y="3062746"/>
            <a:ext cx="1258956" cy="64130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8EF6170-28F7-1C4C-B879-B6FE6B974F52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flipH="1">
            <a:off x="5587075" y="3062746"/>
            <a:ext cx="261720" cy="64130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BCBE26-5DE1-2B48-B8CF-2C098E39D79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848795" y="3062746"/>
            <a:ext cx="858891" cy="64130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B9C0449-B1B3-B94E-A3E6-F510ECF8F83D}"/>
              </a:ext>
            </a:extLst>
          </p:cNvPr>
          <p:cNvCxnSpPr>
            <a:cxnSpLocks/>
            <a:stCxn id="34" idx="2"/>
            <a:endCxn id="74" idx="0"/>
          </p:cNvCxnSpPr>
          <p:nvPr/>
        </p:nvCxnSpPr>
        <p:spPr>
          <a:xfrm>
            <a:off x="2579547" y="4087784"/>
            <a:ext cx="854786" cy="102531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1E77E60-C446-2847-A3E8-8A0A067EBF72}"/>
              </a:ext>
            </a:extLst>
          </p:cNvPr>
          <p:cNvCxnSpPr>
            <a:cxnSpLocks/>
            <a:stCxn id="36" idx="2"/>
            <a:endCxn id="74" idx="0"/>
          </p:cNvCxnSpPr>
          <p:nvPr/>
        </p:nvCxnSpPr>
        <p:spPr>
          <a:xfrm flipH="1">
            <a:off x="3434333" y="4087782"/>
            <a:ext cx="1155506" cy="102531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9034BC7-96C0-494F-8DF1-565FFE3211D0}"/>
              </a:ext>
            </a:extLst>
          </p:cNvPr>
          <p:cNvCxnSpPr>
            <a:cxnSpLocks/>
            <a:stCxn id="37" idx="2"/>
            <a:endCxn id="74" idx="0"/>
          </p:cNvCxnSpPr>
          <p:nvPr/>
        </p:nvCxnSpPr>
        <p:spPr>
          <a:xfrm flipH="1">
            <a:off x="3434333" y="4087782"/>
            <a:ext cx="2152742" cy="102531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89460ED-3355-EE40-AD72-21FA04949B75}"/>
              </a:ext>
            </a:extLst>
          </p:cNvPr>
          <p:cNvCxnSpPr>
            <a:cxnSpLocks/>
            <a:stCxn id="38" idx="2"/>
            <a:endCxn id="74" idx="0"/>
          </p:cNvCxnSpPr>
          <p:nvPr/>
        </p:nvCxnSpPr>
        <p:spPr>
          <a:xfrm flipH="1">
            <a:off x="3434333" y="4087782"/>
            <a:ext cx="3165798" cy="102531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B917344-D5A7-0649-80AC-5A53EF8AC183}"/>
              </a:ext>
            </a:extLst>
          </p:cNvPr>
          <p:cNvCxnSpPr>
            <a:cxnSpLocks/>
            <a:stCxn id="35" idx="2"/>
            <a:endCxn id="74" idx="0"/>
          </p:cNvCxnSpPr>
          <p:nvPr/>
        </p:nvCxnSpPr>
        <p:spPr>
          <a:xfrm flipH="1">
            <a:off x="3434333" y="4087783"/>
            <a:ext cx="153196" cy="102531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9140165-2783-B34E-9071-EB1A61150467}"/>
              </a:ext>
            </a:extLst>
          </p:cNvPr>
          <p:cNvGrpSpPr/>
          <p:nvPr/>
        </p:nvGrpSpPr>
        <p:grpSpPr>
          <a:xfrm>
            <a:off x="2150503" y="5113095"/>
            <a:ext cx="2567659" cy="767458"/>
            <a:chOff x="1819284" y="4434442"/>
            <a:chExt cx="2567659" cy="767458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902C74C-7850-124E-A247-8607341999B8}"/>
                </a:ext>
              </a:extLst>
            </p:cNvPr>
            <p:cNvSpPr/>
            <p:nvPr/>
          </p:nvSpPr>
          <p:spPr>
            <a:xfrm>
              <a:off x="1819284" y="4434442"/>
              <a:ext cx="2567659" cy="76745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Storage</a:t>
              </a:r>
            </a:p>
          </p:txBody>
        </p:sp>
        <p:sp>
          <p:nvSpPr>
            <p:cNvPr id="76" name="Magnetic Disk 75">
              <a:extLst>
                <a:ext uri="{FF2B5EF4-FFF2-40B4-BE49-F238E27FC236}">
                  <a16:creationId xmlns:a16="http://schemas.microsoft.com/office/drawing/2014/main" id="{A0F3A851-9BEC-B64D-88B0-4974408D84FE}"/>
                </a:ext>
              </a:extLst>
            </p:cNvPr>
            <p:cNvSpPr/>
            <p:nvPr/>
          </p:nvSpPr>
          <p:spPr>
            <a:xfrm>
              <a:off x="1914678" y="4775363"/>
              <a:ext cx="745971" cy="348342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SQL</a:t>
              </a:r>
            </a:p>
          </p:txBody>
        </p:sp>
        <p:sp>
          <p:nvSpPr>
            <p:cNvPr id="98" name="Magnetic Disk 97">
              <a:extLst>
                <a:ext uri="{FF2B5EF4-FFF2-40B4-BE49-F238E27FC236}">
                  <a16:creationId xmlns:a16="http://schemas.microsoft.com/office/drawing/2014/main" id="{15519D90-CFE5-9146-B646-772ACE58AB12}"/>
                </a:ext>
              </a:extLst>
            </p:cNvPr>
            <p:cNvSpPr/>
            <p:nvPr/>
          </p:nvSpPr>
          <p:spPr>
            <a:xfrm>
              <a:off x="2719791" y="4775363"/>
              <a:ext cx="745971" cy="348342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Key-value</a:t>
              </a:r>
            </a:p>
          </p:txBody>
        </p:sp>
        <p:sp>
          <p:nvSpPr>
            <p:cNvPr id="100" name="Magnetic Disk 99">
              <a:extLst>
                <a:ext uri="{FF2B5EF4-FFF2-40B4-BE49-F238E27FC236}">
                  <a16:creationId xmlns:a16="http://schemas.microsoft.com/office/drawing/2014/main" id="{D767C77D-0FB3-4641-8562-28B38545BAED}"/>
                </a:ext>
              </a:extLst>
            </p:cNvPr>
            <p:cNvSpPr/>
            <p:nvPr/>
          </p:nvSpPr>
          <p:spPr>
            <a:xfrm>
              <a:off x="3539895" y="4775363"/>
              <a:ext cx="745971" cy="348342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Document</a:t>
              </a:r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0F18F96-AA98-E944-95A7-C39C04B27255}"/>
              </a:ext>
            </a:extLst>
          </p:cNvPr>
          <p:cNvSpPr/>
          <p:nvPr/>
        </p:nvSpPr>
        <p:spPr>
          <a:xfrm>
            <a:off x="5015180" y="5113095"/>
            <a:ext cx="2010292" cy="767458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Event Bus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00FD461-7C32-8B40-8214-92FA517DFA29}"/>
              </a:ext>
            </a:extLst>
          </p:cNvPr>
          <p:cNvCxnSpPr>
            <a:cxnSpLocks/>
            <a:stCxn id="34" idx="2"/>
            <a:endCxn id="119" idx="0"/>
          </p:cNvCxnSpPr>
          <p:nvPr/>
        </p:nvCxnSpPr>
        <p:spPr>
          <a:xfrm>
            <a:off x="2579547" y="4087784"/>
            <a:ext cx="3440779" cy="102531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73E0865-49C0-6D47-95CB-11183FE9167F}"/>
              </a:ext>
            </a:extLst>
          </p:cNvPr>
          <p:cNvCxnSpPr>
            <a:cxnSpLocks/>
            <a:stCxn id="35" idx="2"/>
            <a:endCxn id="119" idx="0"/>
          </p:cNvCxnSpPr>
          <p:nvPr/>
        </p:nvCxnSpPr>
        <p:spPr>
          <a:xfrm>
            <a:off x="3587529" y="4087783"/>
            <a:ext cx="2432797" cy="102531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3782C09-1121-A84A-A2C8-B872C3B2C363}"/>
              </a:ext>
            </a:extLst>
          </p:cNvPr>
          <p:cNvCxnSpPr>
            <a:cxnSpLocks/>
            <a:stCxn id="36" idx="2"/>
            <a:endCxn id="119" idx="0"/>
          </p:cNvCxnSpPr>
          <p:nvPr/>
        </p:nvCxnSpPr>
        <p:spPr>
          <a:xfrm>
            <a:off x="4589839" y="4087782"/>
            <a:ext cx="1430487" cy="102531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4EFB3DE-51DB-724A-BC91-906AE220C581}"/>
              </a:ext>
            </a:extLst>
          </p:cNvPr>
          <p:cNvCxnSpPr>
            <a:cxnSpLocks/>
            <a:stCxn id="37" idx="2"/>
            <a:endCxn id="119" idx="0"/>
          </p:cNvCxnSpPr>
          <p:nvPr/>
        </p:nvCxnSpPr>
        <p:spPr>
          <a:xfrm>
            <a:off x="5587075" y="4087782"/>
            <a:ext cx="433251" cy="102531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470E8A0-B21C-6A41-AE7F-26DF4561336A}"/>
              </a:ext>
            </a:extLst>
          </p:cNvPr>
          <p:cNvCxnSpPr>
            <a:cxnSpLocks/>
            <a:stCxn id="38" idx="2"/>
            <a:endCxn id="119" idx="0"/>
          </p:cNvCxnSpPr>
          <p:nvPr/>
        </p:nvCxnSpPr>
        <p:spPr>
          <a:xfrm flipH="1">
            <a:off x="6020326" y="4087782"/>
            <a:ext cx="579805" cy="102531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969D11-6AAC-944A-B6AD-DB3D8233C77D}"/>
              </a:ext>
            </a:extLst>
          </p:cNvPr>
          <p:cNvSpPr txBox="1"/>
          <p:nvPr/>
        </p:nvSpPr>
        <p:spPr>
          <a:xfrm>
            <a:off x="250371" y="261257"/>
            <a:ext cx="246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Conceptual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89186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CF4782-5E37-6443-B110-45467FF38D3A}"/>
              </a:ext>
            </a:extLst>
          </p:cNvPr>
          <p:cNvSpPr txBox="1"/>
          <p:nvPr/>
        </p:nvSpPr>
        <p:spPr>
          <a:xfrm>
            <a:off x="250371" y="261257"/>
            <a:ext cx="3143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Management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EF909D-E9E0-AD44-BCC1-7EBBCB7EE651}"/>
              </a:ext>
            </a:extLst>
          </p:cNvPr>
          <p:cNvSpPr/>
          <p:nvPr/>
        </p:nvSpPr>
        <p:spPr>
          <a:xfrm>
            <a:off x="2943201" y="2491901"/>
            <a:ext cx="1188890" cy="383729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Identity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3A080D-82B8-814E-BD6A-F25740D06097}"/>
              </a:ext>
            </a:extLst>
          </p:cNvPr>
          <p:cNvSpPr/>
          <p:nvPr/>
        </p:nvSpPr>
        <p:spPr>
          <a:xfrm>
            <a:off x="1101435" y="3697486"/>
            <a:ext cx="1554679" cy="767458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LDAP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8D036-A17F-DF43-A225-F1B6E955EB18}"/>
              </a:ext>
            </a:extLst>
          </p:cNvPr>
          <p:cNvSpPr/>
          <p:nvPr/>
        </p:nvSpPr>
        <p:spPr>
          <a:xfrm>
            <a:off x="1440789" y="4005014"/>
            <a:ext cx="510182" cy="383729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36B28-E5EE-CF4F-A55D-3D171A297CCD}"/>
              </a:ext>
            </a:extLst>
          </p:cNvPr>
          <p:cNvSpPr txBox="1"/>
          <p:nvPr/>
        </p:nvSpPr>
        <p:spPr>
          <a:xfrm>
            <a:off x="1108132" y="4057450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A55EAC-B8F8-F14A-92CB-D58D2FD66CCA}"/>
              </a:ext>
            </a:extLst>
          </p:cNvPr>
          <p:cNvSpPr/>
          <p:nvPr/>
        </p:nvSpPr>
        <p:spPr>
          <a:xfrm>
            <a:off x="2035234" y="4005014"/>
            <a:ext cx="510182" cy="383729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65C945-45B4-5947-9FB8-50BDB10A0682}"/>
              </a:ext>
            </a:extLst>
          </p:cNvPr>
          <p:cNvSpPr/>
          <p:nvPr/>
        </p:nvSpPr>
        <p:spPr>
          <a:xfrm>
            <a:off x="2760307" y="3697486"/>
            <a:ext cx="1554679" cy="767458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Federated Citizens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2C5200-4C30-FC4B-888B-C1FAF2AD5B4F}"/>
              </a:ext>
            </a:extLst>
          </p:cNvPr>
          <p:cNvSpPr txBox="1"/>
          <p:nvPr/>
        </p:nvSpPr>
        <p:spPr>
          <a:xfrm>
            <a:off x="2776703" y="4057450"/>
            <a:ext cx="1234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 </a:t>
            </a:r>
            <a:r>
              <a:rPr lang="en-US" sz="1200" dirty="0" err="1"/>
              <a:t>Grama</a:t>
            </a:r>
            <a:r>
              <a:rPr lang="en-US" sz="1200" dirty="0"/>
              <a:t> </a:t>
            </a:r>
            <a:r>
              <a:rPr lang="en-US" sz="1200" dirty="0" err="1"/>
              <a:t>Niladari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F4120-4236-A94D-9B26-EE4D1A8B1023}"/>
              </a:ext>
            </a:extLst>
          </p:cNvPr>
          <p:cNvSpPr/>
          <p:nvPr/>
        </p:nvSpPr>
        <p:spPr>
          <a:xfrm>
            <a:off x="4415497" y="3697486"/>
            <a:ext cx="1554679" cy="767458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Federated Visitors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5EC067-D552-3342-9F68-6351EA2348A9}"/>
              </a:ext>
            </a:extLst>
          </p:cNvPr>
          <p:cNvSpPr txBox="1"/>
          <p:nvPr/>
        </p:nvSpPr>
        <p:spPr>
          <a:xfrm>
            <a:off x="4415497" y="4057450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FB, Twitter, Google, 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F9DA05-4F0A-FE4E-9B93-CEB513E993A5}"/>
              </a:ext>
            </a:extLst>
          </p:cNvPr>
          <p:cNvSpPr txBox="1"/>
          <p:nvPr/>
        </p:nvSpPr>
        <p:spPr>
          <a:xfrm>
            <a:off x="2680135" y="1393046"/>
            <a:ext cx="17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Authentication Requests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3FEBB3-CABB-AD47-B3D9-A45876097EF6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3537646" y="1670045"/>
            <a:ext cx="0" cy="82185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B65810-9102-2B4D-8BB2-2FC56367B8D2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878775" y="2875630"/>
            <a:ext cx="1658871" cy="82185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731BC6-972E-FE46-A6CD-ED3C822DA523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H="1" flipV="1">
            <a:off x="3537646" y="2875630"/>
            <a:ext cx="1" cy="82185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663659-82D2-C644-B1B4-2EACEFACA3E5}"/>
              </a:ext>
            </a:extLst>
          </p:cNvPr>
          <p:cNvCxnSpPr>
            <a:cxnSpLocks/>
            <a:stCxn id="11" idx="0"/>
            <a:endCxn id="3" idx="2"/>
          </p:cNvCxnSpPr>
          <p:nvPr/>
        </p:nvCxnSpPr>
        <p:spPr>
          <a:xfrm flipH="1" flipV="1">
            <a:off x="3537646" y="2875630"/>
            <a:ext cx="1655191" cy="82185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01226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098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54</Words>
  <Application>Microsoft Macintosh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Architecture Figures</vt:lpstr>
      <vt:lpstr>PowerPoint Presentation</vt:lpstr>
      <vt:lpstr>PowerPoint Presentation</vt:lpstr>
      <vt:lpstr>PowerPoint Presentation</vt:lpstr>
    </vt:vector>
  </TitlesOfParts>
  <Company>WSO2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Figures</dc:title>
  <dc:creator>Sanjiva Weerawarana</dc:creator>
  <cp:lastModifiedBy>Sanjiva Weerawarana</cp:lastModifiedBy>
  <cp:revision>9</cp:revision>
  <dcterms:created xsi:type="dcterms:W3CDTF">2018-11-16T14:06:39Z</dcterms:created>
  <dcterms:modified xsi:type="dcterms:W3CDTF">2018-11-18T05:21:34Z</dcterms:modified>
</cp:coreProperties>
</file>