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  <p:sldId id="265" r:id="rId11"/>
    <p:sldId id="266" r:id="rId12"/>
    <p:sldId id="269" r:id="rId13"/>
    <p:sldId id="270" r:id="rId14"/>
    <p:sldId id="267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4604-AC39-458D-8889-75617D91D2B6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5D21-EF6F-488D-97F8-53DF9179F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1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4604-AC39-458D-8889-75617D91D2B6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5D21-EF6F-488D-97F8-53DF9179F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19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4604-AC39-458D-8889-75617D91D2B6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5D21-EF6F-488D-97F8-53DF9179F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86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4604-AC39-458D-8889-75617D91D2B6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5D21-EF6F-488D-97F8-53DF9179F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94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4604-AC39-458D-8889-75617D91D2B6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5D21-EF6F-488D-97F8-53DF9179F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00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4604-AC39-458D-8889-75617D91D2B6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5D21-EF6F-488D-97F8-53DF9179F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4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4604-AC39-458D-8889-75617D91D2B6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5D21-EF6F-488D-97F8-53DF9179F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07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4604-AC39-458D-8889-75617D91D2B6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5D21-EF6F-488D-97F8-53DF9179F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62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4604-AC39-458D-8889-75617D91D2B6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5D21-EF6F-488D-97F8-53DF9179F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38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4604-AC39-458D-8889-75617D91D2B6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5D21-EF6F-488D-97F8-53DF9179F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9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4604-AC39-458D-8889-75617D91D2B6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5D21-EF6F-488D-97F8-53DF9179F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2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44604-AC39-458D-8889-75617D91D2B6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D5D21-EF6F-488D-97F8-53DF9179F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37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287363" y="757540"/>
            <a:ext cx="3315600" cy="1756800"/>
            <a:chOff x="1287363" y="757540"/>
            <a:chExt cx="3315600" cy="1773731"/>
          </a:xfrm>
        </p:grpSpPr>
        <p:grpSp>
          <p:nvGrpSpPr>
            <p:cNvPr id="9" name="그룹 8"/>
            <p:cNvGrpSpPr/>
            <p:nvPr/>
          </p:nvGrpSpPr>
          <p:grpSpPr>
            <a:xfrm>
              <a:off x="1287363" y="757540"/>
              <a:ext cx="3315600" cy="1733212"/>
              <a:chOff x="1287364" y="757540"/>
              <a:chExt cx="3248025" cy="2055853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7364" y="757540"/>
                <a:ext cx="3248025" cy="1714500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2315521" y="2444061"/>
                <a:ext cx="15263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모양의 수는</a:t>
                </a:r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</p:grpSp>
        <p:sp>
          <p:nvSpPr>
            <p:cNvPr id="10" name="타원 9"/>
            <p:cNvSpPr/>
            <p:nvPr/>
          </p:nvSpPr>
          <p:spPr>
            <a:xfrm>
              <a:off x="1991678" y="2186038"/>
              <a:ext cx="345233" cy="345233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 extrusionH="38100">
              <a:bevelT w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7582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338520-790A-4BC9-A5A8-5132024AAA7C}"/>
              </a:ext>
            </a:extLst>
          </p:cNvPr>
          <p:cNvSpPr txBox="1"/>
          <p:nvPr/>
        </p:nvSpPr>
        <p:spPr>
          <a:xfrm>
            <a:off x="7387346" y="4326613"/>
            <a:ext cx="3315600" cy="17568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dirty="0"/>
              <a:t>7+7+7+7+7+7+7 =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4448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C3C2078-F1E7-4C30-B140-008CE5224CE4}"/>
              </a:ext>
            </a:extLst>
          </p:cNvPr>
          <p:cNvGrpSpPr/>
          <p:nvPr/>
        </p:nvGrpSpPr>
        <p:grpSpPr>
          <a:xfrm>
            <a:off x="4676414" y="2353251"/>
            <a:ext cx="3315600" cy="1756800"/>
            <a:chOff x="4676414" y="2353251"/>
            <a:chExt cx="3315600" cy="17568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1338520-790A-4BC9-A5A8-5132024AAA7C}"/>
                </a:ext>
              </a:extLst>
            </p:cNvPr>
            <p:cNvSpPr txBox="1"/>
            <p:nvPr/>
          </p:nvSpPr>
          <p:spPr>
            <a:xfrm>
              <a:off x="4676414" y="2353251"/>
              <a:ext cx="3315600" cy="175680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dirty="0"/>
                <a:t>6 3 7</a:t>
              </a:r>
            </a:p>
            <a:p>
              <a:pPr algn="ctr"/>
              <a:r>
                <a:rPr lang="en-US" altLang="ko-KR" dirty="0"/>
                <a:t>+ 7 8 9   </a:t>
              </a:r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E6301A7A-96F6-4182-890E-62FB5DC941A8}"/>
                </a:ext>
              </a:extLst>
            </p:cNvPr>
            <p:cNvCxnSpPr/>
            <p:nvPr/>
          </p:nvCxnSpPr>
          <p:spPr>
            <a:xfrm>
              <a:off x="5840963" y="3526971"/>
              <a:ext cx="8117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8178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C3C2078-F1E7-4C30-B140-008CE5224CE4}"/>
              </a:ext>
            </a:extLst>
          </p:cNvPr>
          <p:cNvGrpSpPr/>
          <p:nvPr/>
        </p:nvGrpSpPr>
        <p:grpSpPr>
          <a:xfrm>
            <a:off x="5829908" y="2908484"/>
            <a:ext cx="3304800" cy="1742400"/>
            <a:chOff x="5829909" y="2908485"/>
            <a:chExt cx="1008609" cy="64633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1338520-790A-4BC9-A5A8-5132024AAA7C}"/>
                </a:ext>
              </a:extLst>
            </p:cNvPr>
            <p:cNvSpPr txBox="1"/>
            <p:nvPr/>
          </p:nvSpPr>
          <p:spPr>
            <a:xfrm>
              <a:off x="5829909" y="2908485"/>
              <a:ext cx="1008609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dirty="0"/>
                <a:t>2 6</a:t>
              </a:r>
            </a:p>
            <a:p>
              <a:pPr algn="ctr"/>
              <a:r>
                <a:rPr lang="en-US" altLang="ko-KR" dirty="0"/>
                <a:t>× 3 7   </a:t>
              </a:r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E6301A7A-96F6-4182-890E-62FB5DC941A8}"/>
                </a:ext>
              </a:extLst>
            </p:cNvPr>
            <p:cNvCxnSpPr>
              <a:cxnSpLocks/>
            </p:cNvCxnSpPr>
            <p:nvPr/>
          </p:nvCxnSpPr>
          <p:spPr>
            <a:xfrm>
              <a:off x="6204671" y="3338120"/>
              <a:ext cx="2111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1294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699018" y="2078818"/>
            <a:ext cx="3304800" cy="1742400"/>
            <a:chOff x="7894473" y="3866054"/>
            <a:chExt cx="3304800" cy="174240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D0BA040-6F8F-44D7-853B-724D02AE76E8}"/>
                </a:ext>
              </a:extLst>
            </p:cNvPr>
            <p:cNvGrpSpPr/>
            <p:nvPr/>
          </p:nvGrpSpPr>
          <p:grpSpPr>
            <a:xfrm>
              <a:off x="7894473" y="3866054"/>
              <a:ext cx="3304800" cy="1742400"/>
              <a:chOff x="7249614" y="3608432"/>
              <a:chExt cx="465389" cy="342503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338520-790A-4BC9-A5A8-5132024AAA7C}"/>
                  </a:ext>
                </a:extLst>
              </p:cNvPr>
              <p:cNvSpPr txBox="1"/>
              <p:nvPr/>
            </p:nvSpPr>
            <p:spPr>
              <a:xfrm>
                <a:off x="7249614" y="3608432"/>
                <a:ext cx="465389" cy="34250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3 1  7 4 4</a:t>
                </a:r>
              </a:p>
              <a:p>
                <a:pPr algn="ctr"/>
                <a:r>
                  <a:rPr lang="en-US" altLang="ko-KR" dirty="0"/>
                  <a:t>      </a:t>
                </a:r>
                <a:endParaRPr lang="ko-KR" altLang="en-US" dirty="0"/>
              </a:p>
            </p:txBody>
          </p: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E6301A7A-96F6-4182-890E-62FB5DC941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8634" y="3744549"/>
                <a:ext cx="10139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원호 5">
              <a:extLst>
                <a:ext uri="{FF2B5EF4-FFF2-40B4-BE49-F238E27FC236}">
                  <a16:creationId xmlns:a16="http://schemas.microsoft.com/office/drawing/2014/main" id="{FCC4ABD8-49BD-4940-8698-39FE50B009E3}"/>
                </a:ext>
              </a:extLst>
            </p:cNvPr>
            <p:cNvSpPr/>
            <p:nvPr/>
          </p:nvSpPr>
          <p:spPr>
            <a:xfrm rot="2662305">
              <a:off x="8982101" y="4516240"/>
              <a:ext cx="507812" cy="423365"/>
            </a:xfrm>
            <a:prstGeom prst="arc">
              <a:avLst>
                <a:gd name="adj1" fmla="val 16200000"/>
                <a:gd name="adj2" fmla="val 695561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368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338520-790A-4BC9-A5A8-5132024AAA7C}"/>
              </a:ext>
            </a:extLst>
          </p:cNvPr>
          <p:cNvSpPr txBox="1"/>
          <p:nvPr/>
        </p:nvSpPr>
        <p:spPr>
          <a:xfrm>
            <a:off x="5826033" y="3565707"/>
            <a:ext cx="3304800" cy="17568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400" dirty="0"/>
              <a:t>어떤 수에 </a:t>
            </a:r>
            <a:r>
              <a:rPr lang="en-US" altLang="ko-KR" sz="1400" dirty="0"/>
              <a:t>3.05</a:t>
            </a:r>
            <a:r>
              <a:rPr lang="ko-KR" altLang="en-US" sz="1400" dirty="0"/>
              <a:t>를 더해야 할 것을</a:t>
            </a:r>
            <a:endParaRPr lang="en-US" altLang="ko-KR" sz="1400" dirty="0"/>
          </a:p>
          <a:p>
            <a:pPr algn="ctr"/>
            <a:r>
              <a:rPr lang="ko-KR" altLang="en-US" sz="1400" dirty="0"/>
              <a:t>잘못하여 뺐더니 </a:t>
            </a:r>
            <a:r>
              <a:rPr lang="en-US" altLang="ko-KR" sz="1400" dirty="0"/>
              <a:t>8.134</a:t>
            </a:r>
            <a:r>
              <a:rPr lang="ko-KR" altLang="en-US" sz="1400" dirty="0"/>
              <a:t>가 되었습니다</a:t>
            </a:r>
            <a:r>
              <a:rPr lang="en-US" altLang="ko-KR" sz="1400" dirty="0"/>
              <a:t>.</a:t>
            </a:r>
          </a:p>
          <a:p>
            <a:pPr algn="ctr"/>
            <a:r>
              <a:rPr lang="ko-KR" altLang="en-US" sz="1400" dirty="0"/>
              <a:t>바르게 계산한 값은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53626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338520-790A-4BC9-A5A8-5132024AAA7C}"/>
                  </a:ext>
                </a:extLst>
              </p:cNvPr>
              <p:cNvSpPr txBox="1"/>
              <p:nvPr/>
            </p:nvSpPr>
            <p:spPr>
              <a:xfrm>
                <a:off x="6625668" y="4042267"/>
                <a:ext cx="3304800" cy="174240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r>
                      <a:rPr lang="en-US" altLang="ko-KR" sz="3200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altLang="ko-KR" sz="32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3200" b="1" dirty="0"/>
                  <a:t> </a:t>
                </a:r>
                <a:r>
                  <a:rPr lang="en-US" altLang="ko-KR" sz="3200" b="1" dirty="0"/>
                  <a:t>= </a:t>
                </a:r>
                <a:endParaRPr lang="ko-KR" altLang="en-US" sz="32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338520-790A-4BC9-A5A8-5132024AA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668" y="4042267"/>
                <a:ext cx="3304800" cy="1742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92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04E82C9-E9DD-4F3F-9D9D-BB0C55BFE56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2957512"/>
            <a:ext cx="58293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1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F5256AA3-87FA-4462-B27A-C5838CC32D88}"/>
              </a:ext>
            </a:extLst>
          </p:cNvPr>
          <p:cNvGrpSpPr/>
          <p:nvPr/>
        </p:nvGrpSpPr>
        <p:grpSpPr>
          <a:xfrm>
            <a:off x="1913826" y="1426128"/>
            <a:ext cx="3315600" cy="1756800"/>
            <a:chOff x="1917498" y="1426128"/>
            <a:chExt cx="3530537" cy="204691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0996101-F0D3-43F6-A34A-45CD72E4D0DB}"/>
                </a:ext>
              </a:extLst>
            </p:cNvPr>
            <p:cNvSpPr/>
            <p:nvPr/>
          </p:nvSpPr>
          <p:spPr>
            <a:xfrm>
              <a:off x="2843868" y="1426128"/>
              <a:ext cx="1677798" cy="5117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A49FA21-9A18-486C-918A-DC05804DD099}"/>
                </a:ext>
              </a:extLst>
            </p:cNvPr>
            <p:cNvSpPr/>
            <p:nvPr/>
          </p:nvSpPr>
          <p:spPr>
            <a:xfrm>
              <a:off x="2843868" y="1937857"/>
              <a:ext cx="1677798" cy="5117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D081616-8126-4861-883A-110F928D6196}"/>
                </a:ext>
              </a:extLst>
            </p:cNvPr>
            <p:cNvSpPr/>
            <p:nvPr/>
          </p:nvSpPr>
          <p:spPr>
            <a:xfrm>
              <a:off x="2843868" y="2449586"/>
              <a:ext cx="1677798" cy="5117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9ADD69-E2F2-44FB-B3D4-4DD80DEE94BC}"/>
                </a:ext>
              </a:extLst>
            </p:cNvPr>
            <p:cNvSpPr txBox="1"/>
            <p:nvPr/>
          </p:nvSpPr>
          <p:spPr>
            <a:xfrm>
              <a:off x="1917498" y="3078582"/>
              <a:ext cx="3530537" cy="394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크고 작은 사각형은 몇 개인가요</a:t>
              </a:r>
              <a:r>
                <a:rPr lang="en-US" altLang="ko-KR" sz="1600" dirty="0"/>
                <a:t>?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152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A60C1B95-6AF9-456C-804E-232C24F17BD8}"/>
              </a:ext>
            </a:extLst>
          </p:cNvPr>
          <p:cNvGrpSpPr/>
          <p:nvPr/>
        </p:nvGrpSpPr>
        <p:grpSpPr>
          <a:xfrm>
            <a:off x="4829175" y="2781300"/>
            <a:ext cx="3315600" cy="1756800"/>
            <a:chOff x="4829175" y="2781300"/>
            <a:chExt cx="2533650" cy="164537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A251229-79B6-4891-BAEE-3AA42F9EA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9175" y="2781300"/>
              <a:ext cx="2533650" cy="1295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223802-F2EC-49C2-8C8C-3CD7B79D2EC9}"/>
                </a:ext>
              </a:extLst>
            </p:cNvPr>
            <p:cNvSpPr txBox="1"/>
            <p:nvPr/>
          </p:nvSpPr>
          <p:spPr>
            <a:xfrm>
              <a:off x="5205346" y="4076700"/>
              <a:ext cx="1781308" cy="349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□ 안에 알맞은 수는</a:t>
              </a:r>
              <a:r>
                <a:rPr lang="en-US" altLang="ko-KR" dirty="0"/>
                <a:t>?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0654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235837B-1415-4526-AF5A-4E5B21396E77}"/>
              </a:ext>
            </a:extLst>
          </p:cNvPr>
          <p:cNvGrpSpPr/>
          <p:nvPr/>
        </p:nvGrpSpPr>
        <p:grpSpPr>
          <a:xfrm>
            <a:off x="3203316" y="1710028"/>
            <a:ext cx="3315600" cy="1756800"/>
            <a:chOff x="3203316" y="1710029"/>
            <a:chExt cx="3641368" cy="171897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6727C21-27D4-42E1-9D0B-841EDAC17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03316" y="1710029"/>
              <a:ext cx="2762250" cy="112395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0E7EE8A-A82B-4194-84BB-512DF9FC2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9609" y="2362200"/>
              <a:ext cx="2505075" cy="1066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495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A96129F-1504-4434-B9DC-41DF164A262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052887" y="2600325"/>
            <a:ext cx="3315600" cy="175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86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0AE5AE-4534-4717-85E0-9AF6E0FD0D63}"/>
              </a:ext>
            </a:extLst>
          </p:cNvPr>
          <p:cNvGrpSpPr/>
          <p:nvPr/>
        </p:nvGrpSpPr>
        <p:grpSpPr>
          <a:xfrm>
            <a:off x="4511270" y="2733578"/>
            <a:ext cx="3315600" cy="1756800"/>
            <a:chOff x="4511271" y="2733578"/>
            <a:chExt cx="3169457" cy="176017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EF74834-289E-4A35-AD77-9DD03E9B28DE}"/>
                </a:ext>
              </a:extLst>
            </p:cNvPr>
            <p:cNvSpPr txBox="1"/>
            <p:nvPr/>
          </p:nvSpPr>
          <p:spPr>
            <a:xfrm>
              <a:off x="4511271" y="4124422"/>
              <a:ext cx="3169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정육면체의 부피를 </a:t>
              </a:r>
              <a:r>
                <a:rPr lang="ko-KR" altLang="en-US" dirty="0" err="1"/>
                <a:t>구하시오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0F6D49E-D631-475C-A6B3-F41F06372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1999" y="2733578"/>
              <a:ext cx="1448002" cy="13908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2193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820247" y="996723"/>
            <a:ext cx="3315600" cy="1756800"/>
            <a:chOff x="1820247" y="996723"/>
            <a:chExt cx="5715000" cy="185737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0247" y="996723"/>
              <a:ext cx="5715000" cy="107632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9459" y="2073048"/>
              <a:ext cx="3076575" cy="781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8360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D22D3F5-9895-429F-A332-E7AFE837E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37" y="3019425"/>
            <a:ext cx="3315600" cy="4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54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083116F-C2E1-4D2D-9B97-1458CA2D040E}"/>
              </a:ext>
            </a:extLst>
          </p:cNvPr>
          <p:cNvGrpSpPr>
            <a:grpSpLocks/>
          </p:cNvGrpSpPr>
          <p:nvPr/>
        </p:nvGrpSpPr>
        <p:grpSpPr>
          <a:xfrm>
            <a:off x="6276990" y="2939147"/>
            <a:ext cx="3315600" cy="1756801"/>
            <a:chOff x="5501273" y="2939143"/>
            <a:chExt cx="933793" cy="64633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1338520-790A-4BC9-A5A8-5132024AAA7C}"/>
                </a:ext>
              </a:extLst>
            </p:cNvPr>
            <p:cNvSpPr txBox="1"/>
            <p:nvPr/>
          </p:nvSpPr>
          <p:spPr>
            <a:xfrm>
              <a:off x="5501273" y="2939143"/>
              <a:ext cx="933793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dirty="0"/>
                <a:t>    4 8</a:t>
              </a:r>
            </a:p>
            <a:p>
              <a:pPr algn="ctr"/>
              <a:r>
                <a:rPr lang="en-US" altLang="ko-KR" dirty="0"/>
                <a:t>+  9 4</a:t>
              </a:r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7BF6376-CAC8-48ED-A267-0B3AD2D62178}"/>
                </a:ext>
              </a:extLst>
            </p:cNvPr>
            <p:cNvCxnSpPr>
              <a:cxnSpLocks/>
            </p:cNvCxnSpPr>
            <p:nvPr/>
          </p:nvCxnSpPr>
          <p:spPr>
            <a:xfrm>
              <a:off x="5875916" y="3386375"/>
              <a:ext cx="20156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336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61</Words>
  <Application>Microsoft Office PowerPoint</Application>
  <PresentationFormat>와이드스크린</PresentationFormat>
  <Paragraphs>18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18</cp:revision>
  <dcterms:created xsi:type="dcterms:W3CDTF">2020-08-27T01:16:32Z</dcterms:created>
  <dcterms:modified xsi:type="dcterms:W3CDTF">2020-08-28T00:32:42Z</dcterms:modified>
</cp:coreProperties>
</file>