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B539-9FF6-455A-8B16-EB7F0E5AB51C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BE629-E91B-461F-AA34-EE11EADA3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8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0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5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3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2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7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3B76-351E-4426-8F76-5E71D357F07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0CF9-D295-441F-9085-13642A3DB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3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7069" y="686713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</a:t>
            </a:r>
            <a:r>
              <a:rPr lang="ko-KR" altLang="en-US" sz="5400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임</a:t>
            </a:r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</a:t>
            </a:r>
            <a:r>
              <a:rPr lang="ko-KR" altLang="en-US" sz="5400" dirty="0" smtClean="0">
                <a:solidFill>
                  <a:schemeClr val="accent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작</a:t>
            </a:r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계획서</a:t>
            </a:r>
            <a:endParaRPr lang="ko-KR" altLang="en-US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432794" y="2086888"/>
            <a:ext cx="9144000" cy="1217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게임 제목 </a:t>
            </a:r>
            <a:r>
              <a:rPr lang="en-US" altLang="ko-KR" sz="48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: </a:t>
            </a:r>
            <a:r>
              <a:rPr lang="ko-KR" altLang="en-US" sz="4800" dirty="0" err="1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쯔꾸르</a:t>
            </a:r>
            <a:r>
              <a:rPr lang="ko-KR" altLang="en-US" sz="48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en-US" altLang="ko-KR" sz="48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RPG</a:t>
            </a:r>
            <a:endParaRPr lang="ko-KR" altLang="en-US" sz="48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129119" y="5907000"/>
            <a:ext cx="1986681" cy="1217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이서준</a:t>
            </a:r>
            <a:endParaRPr lang="ko-KR" altLang="en-US" sz="48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6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734993" y="690463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목차</a:t>
            </a:r>
            <a:endParaRPr lang="ko-KR" altLang="en-US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265507" y="2493817"/>
            <a:ext cx="914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1. </a:t>
            </a:r>
            <a:r>
              <a:rPr lang="ko-KR" altLang="en-US" sz="3200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게임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소개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65507" y="3373293"/>
            <a:ext cx="914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265507" y="4252769"/>
            <a:ext cx="914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2. </a:t>
            </a:r>
            <a:r>
              <a:rPr lang="ko-KR" altLang="en-US" sz="3200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제작기간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및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계획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265507" y="3298687"/>
            <a:ext cx="914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2. </a:t>
            </a:r>
            <a:r>
              <a:rPr lang="ko-KR" altLang="en-US" sz="3200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게임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방식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5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57" y="533513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임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소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개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91275" y="2148085"/>
            <a:ext cx="533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1. </a:t>
            </a:r>
            <a:r>
              <a:rPr lang="ko-KR" altLang="en-US" sz="24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장르 </a:t>
            </a:r>
            <a:r>
              <a:rPr lang="en-US" altLang="ko-KR" sz="24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: RPG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00212" y="6648450"/>
            <a:ext cx="3257550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&lt;</a:t>
            </a:r>
            <a:r>
              <a:rPr lang="ko-KR" altLang="en-US" sz="1400" dirty="0" err="1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릭사온라인</a:t>
            </a:r>
            <a:r>
              <a:rPr lang="en-US" altLang="ko-KR" sz="1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&gt;</a:t>
            </a:r>
            <a:endParaRPr lang="ko-KR" altLang="en-US" sz="1400" dirty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91275" y="2885381"/>
            <a:ext cx="5610225" cy="184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게임 설명 </a:t>
            </a:r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몬스터를 잡아 경험치를 획득하여 </a:t>
            </a:r>
            <a:endParaRPr lang="en-US" altLang="ko-KR" sz="2400" dirty="0" smtClean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r>
              <a:rPr lang="ko-KR" altLang="en-US" sz="2400" dirty="0" err="1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레벨업을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하고 </a:t>
            </a:r>
            <a:r>
              <a:rPr lang="ko-KR" altLang="en-US" sz="2400" dirty="0" err="1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능력치를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올려서 보다 강한 </a:t>
            </a:r>
            <a:r>
              <a:rPr lang="ko-KR" altLang="en-US" sz="2400" dirty="0" err="1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펫을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획득하는 방식의 </a:t>
            </a:r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RPG 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게임</a:t>
            </a:r>
            <a:endParaRPr lang="en-US" altLang="ko-KR" sz="2400" dirty="0" smtClean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서버를 이용한 온라인 방식으로 구현</a:t>
            </a:r>
            <a:endParaRPr lang="en-US" altLang="ko-KR" sz="2400" dirty="0" smtClean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5" y="2148085"/>
            <a:ext cx="5849955" cy="4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830243" y="690463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게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임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방</a:t>
            </a:r>
            <a:r>
              <a:rPr lang="ko-KR" altLang="en-US" sz="5400" dirty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265507" y="2493817"/>
            <a:ext cx="9144000" cy="527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1. 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기본적인 </a:t>
            </a:r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RPG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요소</a:t>
            </a:r>
            <a:endParaRPr lang="ko-KR" altLang="en-US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65507" y="3373293"/>
            <a:ext cx="9144000" cy="1028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2. 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몬스터보다 공격력이 높으면 </a:t>
            </a:r>
            <a:r>
              <a:rPr lang="ko-KR" altLang="en-US" sz="3200" dirty="0" err="1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펫으로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획득 가능함</a:t>
            </a:r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.</a:t>
            </a:r>
          </a:p>
          <a:p>
            <a:r>
              <a:rPr lang="ko-KR" altLang="en-US" sz="3200" dirty="0" err="1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펫으로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</a:t>
            </a:r>
            <a:r>
              <a:rPr lang="ko-KR" altLang="en-US" sz="3200" dirty="0" err="1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획득시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플레이어를 쫓아 다니며 </a:t>
            </a:r>
            <a:r>
              <a:rPr lang="ko-KR" altLang="en-US" sz="3200" dirty="0" err="1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능력치가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상승함</a:t>
            </a:r>
            <a:endParaRPr lang="ko-KR" altLang="en-US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265507" y="4754131"/>
            <a:ext cx="9144000" cy="1028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3. 4</a:t>
            </a:r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방향으로 방향키를 이용한 캐릭터 조작과 </a:t>
            </a:r>
            <a:endParaRPr lang="en-US" altLang="ko-KR" sz="3200" dirty="0" smtClean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  <a:p>
            <a:r>
              <a:rPr lang="ko-KR" altLang="en-US" sz="3200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단축키를 이용하는 단순한 조작</a:t>
            </a:r>
            <a:endParaRPr lang="ko-KR" altLang="en-US" sz="3200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4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5507" y="923966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작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간</a:t>
            </a:r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및 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계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획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31423"/>
              </p:ext>
            </p:extLst>
          </p:nvPr>
        </p:nvGraphicFramePr>
        <p:xfrm>
          <a:off x="1419228" y="2759710"/>
          <a:ext cx="9419269" cy="28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2">
                  <a:extLst>
                    <a:ext uri="{9D8B030D-6E8A-4147-A177-3AD203B41FA5}">
                      <a16:colId xmlns:a16="http://schemas.microsoft.com/office/drawing/2014/main" val="26570854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1320411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7424581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512706730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96250084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222442719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2662838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979235701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08.19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08.20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08.21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08.22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08.23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08.24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08.25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2723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리소스 찾기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97246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프레임워크 제작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2740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Render</a:t>
                      </a: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구현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45946"/>
                  </a:ext>
                </a:extLst>
              </a:tr>
              <a:tr h="6139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맵툴</a:t>
                      </a: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 제작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2562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52462" y="2491551"/>
            <a:ext cx="3257550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&lt; 1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주차 일정 </a:t>
            </a:r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&gt;</a:t>
            </a:r>
            <a:endParaRPr lang="ko-KR" altLang="en-US" sz="2400" dirty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4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53340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5507" y="923966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작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간</a:t>
            </a:r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및 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계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획</a:t>
            </a:r>
            <a:endParaRPr lang="ko-KR" altLang="en-US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08269"/>
              </p:ext>
            </p:extLst>
          </p:nvPr>
        </p:nvGraphicFramePr>
        <p:xfrm>
          <a:off x="1438278" y="2820914"/>
          <a:ext cx="9419269" cy="233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2">
                  <a:extLst>
                    <a:ext uri="{9D8B030D-6E8A-4147-A177-3AD203B41FA5}">
                      <a16:colId xmlns:a16="http://schemas.microsoft.com/office/drawing/2014/main" val="26570854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1320411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7424581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512706730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96250084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222442719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2662838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979235701"/>
                    </a:ext>
                  </a:extLst>
                </a:gridCol>
              </a:tblGrid>
              <a:tr h="44337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08.26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08.27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08.28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08.29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08.30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08.31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09.01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2723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기본적인 기능 구현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97246"/>
                  </a:ext>
                </a:extLst>
              </a:tr>
              <a:tr h="947893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서버 구현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274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4837" y="2491551"/>
            <a:ext cx="3257550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&lt; 2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주차 일정 </a:t>
            </a:r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&gt;</a:t>
            </a:r>
            <a:endParaRPr lang="ko-KR" altLang="en-US" sz="2400" dirty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0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400050" y="0"/>
            <a:ext cx="12725400" cy="71247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5507" y="923966"/>
            <a:ext cx="9144000" cy="12177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제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작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기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간</a:t>
            </a:r>
            <a:r>
              <a:rPr lang="ko-KR" altLang="en-US" dirty="0" smtClean="0"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 및 </a:t>
            </a:r>
            <a:r>
              <a:rPr lang="ko-KR" altLang="en-US" dirty="0" smtClean="0">
                <a:solidFill>
                  <a:srgbClr val="FF0000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계</a:t>
            </a:r>
            <a:r>
              <a:rPr lang="ko-KR" altLang="en-US" sz="5400" dirty="0" smtClean="0">
                <a:solidFill>
                  <a:schemeClr val="accent1">
                    <a:lumMod val="75000"/>
                  </a:schemeClr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획</a:t>
            </a:r>
            <a:endParaRPr lang="ko-KR" altLang="en-US" dirty="0"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32481"/>
              </p:ext>
            </p:extLst>
          </p:nvPr>
        </p:nvGraphicFramePr>
        <p:xfrm>
          <a:off x="1438278" y="2820914"/>
          <a:ext cx="9419269" cy="331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2">
                  <a:extLst>
                    <a:ext uri="{9D8B030D-6E8A-4147-A177-3AD203B41FA5}">
                      <a16:colId xmlns:a16="http://schemas.microsoft.com/office/drawing/2014/main" val="26570854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1320411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3742458199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512706730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96250084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222442719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626628382"/>
                    </a:ext>
                  </a:extLst>
                </a:gridCol>
                <a:gridCol w="1118371">
                  <a:extLst>
                    <a:ext uri="{9D8B030D-6E8A-4147-A177-3AD203B41FA5}">
                      <a16:colId xmlns:a16="http://schemas.microsoft.com/office/drawing/2014/main" val="979235701"/>
                    </a:ext>
                  </a:extLst>
                </a:gridCol>
              </a:tblGrid>
              <a:tr h="34487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09.02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09.03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09.04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09.06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09.07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09.08</a:t>
                      </a:r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2723"/>
                  </a:ext>
                </a:extLst>
              </a:tr>
              <a:tr h="7373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아이템 </a:t>
                      </a: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및 </a:t>
                      </a: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펫 구현</a:t>
                      </a:r>
                      <a:endParaRPr lang="ko-KR" altLang="en-US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97246"/>
                  </a:ext>
                </a:extLst>
              </a:tr>
              <a:tr h="73731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UI </a:t>
                      </a:r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구현</a:t>
                      </a:r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2740"/>
                  </a:ext>
                </a:extLst>
              </a:tr>
              <a:tr h="73731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버그 수정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76661"/>
                  </a:ext>
                </a:extLst>
              </a:tr>
              <a:tr h="73731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KT&amp;G 상상제목 B" panose="02000300000000000000" pitchFamily="2" charset="-127"/>
                          <a:ea typeface="KT&amp;G 상상제목 B" panose="02000300000000000000" pitchFamily="2" charset="-127"/>
                        </a:rPr>
                        <a:t>문서작성</a:t>
                      </a:r>
                      <a:endParaRPr lang="ko-KR" altLang="en-US" sz="1600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T&amp;G 상상제목 B" panose="02000300000000000000" pitchFamily="2" charset="-127"/>
                        <a:ea typeface="KT&amp;G 상상제목 B" panose="02000300000000000000" pitchFamily="2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002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4837" y="2491551"/>
            <a:ext cx="3257550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&lt; 3</a:t>
            </a:r>
            <a:r>
              <a:rPr lang="ko-KR" altLang="en-US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주차 일정 </a:t>
            </a:r>
            <a:r>
              <a:rPr lang="en-US" altLang="ko-KR" sz="2400" dirty="0" smtClean="0">
                <a:solidFill>
                  <a:schemeClr val="tx1"/>
                </a:solidFill>
                <a:latin typeface="KT&amp;G 상상제목 B" panose="02000300000000000000" pitchFamily="2" charset="-127"/>
                <a:ea typeface="KT&amp;G 상상제목 B" panose="02000300000000000000" pitchFamily="2" charset="-127"/>
              </a:rPr>
              <a:t>&gt;</a:t>
            </a:r>
            <a:endParaRPr lang="ko-KR" altLang="en-US" sz="2400" dirty="0">
              <a:solidFill>
                <a:schemeClr val="tx1"/>
              </a:solidFill>
              <a:latin typeface="KT&amp;G 상상제목 B" panose="02000300000000000000" pitchFamily="2" charset="-127"/>
              <a:ea typeface="KT&amp;G 상상제목 B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158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KT&amp;G 상상제목 B</vt:lpstr>
      <vt:lpstr>맑은 고딕</vt:lpstr>
      <vt:lpstr>Arial</vt:lpstr>
      <vt:lpstr>Office 테마</vt:lpstr>
      <vt:lpstr>게임 제작 계획서</vt:lpstr>
      <vt:lpstr>목차</vt:lpstr>
      <vt:lpstr>게임소개</vt:lpstr>
      <vt:lpstr>게임방식</vt:lpstr>
      <vt:lpstr>제작기간 및 계획</vt:lpstr>
      <vt:lpstr>제작기간 및 계획</vt:lpstr>
      <vt:lpstr>제작기간 및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cp:lastPrinted>2020-08-19T00:36:19Z</cp:lastPrinted>
  <dcterms:created xsi:type="dcterms:W3CDTF">2020-08-19T00:12:38Z</dcterms:created>
  <dcterms:modified xsi:type="dcterms:W3CDTF">2020-08-19T02:43:20Z</dcterms:modified>
</cp:coreProperties>
</file>