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10e5477c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10e5477c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0e5477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0e5477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10e5477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10e5477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32a4da0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32a4da0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32a4da0f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32a4da0f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32a4da0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32a4da0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32a4da0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32a4da0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10e5477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10e5477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0e5477c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10e5477c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2525" y="547650"/>
            <a:ext cx="7503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600"/>
              <a:t>TETRIS</a:t>
            </a:r>
            <a:r>
              <a:rPr lang="ko" sz="6500"/>
              <a:t> </a:t>
            </a:r>
            <a:endParaRPr sz="65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276850" y="3271125"/>
            <a:ext cx="31302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미래인재개발원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이명준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13" y="1303100"/>
            <a:ext cx="8345975" cy="33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88650" y="585600"/>
            <a:ext cx="77667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목차</a:t>
            </a:r>
            <a:endParaRPr sz="40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5450250" y="2255275"/>
            <a:ext cx="30051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개요</a:t>
            </a:r>
            <a:endParaRPr sz="2000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5450250" y="2879625"/>
            <a:ext cx="30051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주요 기능</a:t>
            </a:r>
            <a:endParaRPr sz="20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450250" y="3444775"/>
            <a:ext cx="30051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플로우 차트</a:t>
            </a:r>
            <a:endParaRPr sz="2000"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5450250" y="4009925"/>
            <a:ext cx="30051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일정 관리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88650" y="585600"/>
            <a:ext cx="16869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개요</a:t>
            </a:r>
            <a:endParaRPr sz="4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75" y="1703450"/>
            <a:ext cx="3226775" cy="19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5905750" y="1164275"/>
            <a:ext cx="26514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WinAPI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온라인 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개인전 서바이벌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053350" y="612000"/>
            <a:ext cx="5037300" cy="391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SCREEN</a:t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837450" y="4574750"/>
            <a:ext cx="14691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1인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7"/>
          <p:cNvGrpSpPr/>
          <p:nvPr/>
        </p:nvGrpSpPr>
        <p:grpSpPr>
          <a:xfrm>
            <a:off x="2053350" y="612000"/>
            <a:ext cx="5037450" cy="3919500"/>
            <a:chOff x="2053350" y="612000"/>
            <a:chExt cx="5037450" cy="3919500"/>
          </a:xfrm>
        </p:grpSpPr>
        <p:sp>
          <p:nvSpPr>
            <p:cNvPr id="83" name="Google Shape;83;p17"/>
            <p:cNvSpPr/>
            <p:nvPr/>
          </p:nvSpPr>
          <p:spPr>
            <a:xfrm>
              <a:off x="2053350" y="612000"/>
              <a:ext cx="2518800" cy="3919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SCREEN</a:t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4572000" y="612000"/>
              <a:ext cx="2518800" cy="391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SCREEN</a:t>
              </a:r>
              <a:endParaRPr/>
            </a:p>
          </p:txBody>
        </p:sp>
      </p:grpSp>
      <p:sp>
        <p:nvSpPr>
          <p:cNvPr id="85" name="Google Shape;85;p17"/>
          <p:cNvSpPr txBox="1"/>
          <p:nvPr>
            <p:ph type="title"/>
          </p:nvPr>
        </p:nvSpPr>
        <p:spPr>
          <a:xfrm>
            <a:off x="3837450" y="4574750"/>
            <a:ext cx="14691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</a:t>
            </a:r>
            <a:r>
              <a:rPr lang="ko" sz="2000"/>
              <a:t>인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8"/>
          <p:cNvGrpSpPr/>
          <p:nvPr/>
        </p:nvGrpSpPr>
        <p:grpSpPr>
          <a:xfrm>
            <a:off x="2053350" y="612000"/>
            <a:ext cx="5037600" cy="3919500"/>
            <a:chOff x="2053350" y="612000"/>
            <a:chExt cx="5037600" cy="3919500"/>
          </a:xfrm>
        </p:grpSpPr>
        <p:sp>
          <p:nvSpPr>
            <p:cNvPr id="91" name="Google Shape;91;p18"/>
            <p:cNvSpPr/>
            <p:nvPr/>
          </p:nvSpPr>
          <p:spPr>
            <a:xfrm>
              <a:off x="2053350" y="612000"/>
              <a:ext cx="2518800" cy="3919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SCREEN</a:t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4572150" y="2571750"/>
              <a:ext cx="2518800" cy="195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SCREEN</a:t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4572150" y="612000"/>
              <a:ext cx="2518800" cy="195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SCREEN</a:t>
              </a:r>
              <a:endParaRPr/>
            </a:p>
          </p:txBody>
        </p:sp>
      </p:grpSp>
      <p:sp>
        <p:nvSpPr>
          <p:cNvPr id="94" name="Google Shape;94;p18"/>
          <p:cNvSpPr txBox="1"/>
          <p:nvPr>
            <p:ph type="title"/>
          </p:nvPr>
        </p:nvSpPr>
        <p:spPr>
          <a:xfrm>
            <a:off x="3837450" y="4574750"/>
            <a:ext cx="14691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3</a:t>
            </a:r>
            <a:r>
              <a:rPr lang="ko" sz="2000"/>
              <a:t>인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9"/>
          <p:cNvGrpSpPr/>
          <p:nvPr/>
        </p:nvGrpSpPr>
        <p:grpSpPr>
          <a:xfrm>
            <a:off x="2053350" y="612000"/>
            <a:ext cx="5037450" cy="3926400"/>
            <a:chOff x="2053350" y="612000"/>
            <a:chExt cx="5037450" cy="3926400"/>
          </a:xfrm>
        </p:grpSpPr>
        <p:sp>
          <p:nvSpPr>
            <p:cNvPr id="100" name="Google Shape;100;p19"/>
            <p:cNvSpPr/>
            <p:nvPr/>
          </p:nvSpPr>
          <p:spPr>
            <a:xfrm>
              <a:off x="2053350" y="612000"/>
              <a:ext cx="2518800" cy="3919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SCREEN</a:t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4572000" y="612000"/>
              <a:ext cx="2518800" cy="13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SCREEN</a:t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572000" y="1980900"/>
              <a:ext cx="2518800" cy="118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SCREEN</a:t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4572000" y="3169500"/>
              <a:ext cx="2518800" cy="13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SCREEN</a:t>
              </a:r>
              <a:endParaRPr/>
            </a:p>
          </p:txBody>
        </p:sp>
      </p:grpSp>
      <p:sp>
        <p:nvSpPr>
          <p:cNvPr id="104" name="Google Shape;104;p19"/>
          <p:cNvSpPr txBox="1"/>
          <p:nvPr>
            <p:ph type="title"/>
          </p:nvPr>
        </p:nvSpPr>
        <p:spPr>
          <a:xfrm>
            <a:off x="3837450" y="4574750"/>
            <a:ext cx="14691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4</a:t>
            </a:r>
            <a:r>
              <a:rPr lang="ko" sz="2000"/>
              <a:t>인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88650" y="585600"/>
            <a:ext cx="77667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주요기능</a:t>
            </a:r>
            <a:endParaRPr sz="4000"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569850" y="1975975"/>
            <a:ext cx="17205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네트워크 </a:t>
            </a:r>
            <a:endParaRPr sz="2000"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432413" y="1912225"/>
            <a:ext cx="14541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DB</a:t>
            </a:r>
            <a:r>
              <a:rPr lang="ko" sz="2000"/>
              <a:t> </a:t>
            </a:r>
            <a:endParaRPr sz="2000"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6184025" y="1848475"/>
            <a:ext cx="2084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게임</a:t>
            </a:r>
            <a:r>
              <a:rPr lang="ko" sz="2000"/>
              <a:t> </a:t>
            </a:r>
            <a:endParaRPr sz="2000"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688650" y="2816750"/>
            <a:ext cx="20841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여러명이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같이 플레이</a:t>
            </a:r>
            <a:endParaRPr sz="2000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232775" y="2689325"/>
            <a:ext cx="20841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아이디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비밀번호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등수 횟수</a:t>
            </a:r>
            <a:endParaRPr sz="2000"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6184025" y="2689325"/>
            <a:ext cx="20841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테트리스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88650" y="585600"/>
            <a:ext cx="77667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플로우 차트</a:t>
            </a:r>
            <a:endParaRPr sz="4000"/>
          </a:p>
        </p:txBody>
      </p:sp>
      <p:cxnSp>
        <p:nvCxnSpPr>
          <p:cNvPr id="121" name="Google Shape;121;p21"/>
          <p:cNvCxnSpPr>
            <a:stCxn id="122" idx="3"/>
            <a:endCxn id="123" idx="3"/>
          </p:cNvCxnSpPr>
          <p:nvPr/>
        </p:nvCxnSpPr>
        <p:spPr>
          <a:xfrm rot="-5400000">
            <a:off x="8926860" y="3726401"/>
            <a:ext cx="805500" cy="6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rgbClr val="D8D8D8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850" y="50613"/>
            <a:ext cx="4029650" cy="50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