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67" r:id="rId5"/>
    <p:sldId id="258" r:id="rId6"/>
    <p:sldId id="266" r:id="rId7"/>
    <p:sldId id="259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D5E"/>
    <a:srgbClr val="1A3F6C"/>
    <a:srgbClr val="66544E"/>
    <a:srgbClr val="967E76"/>
    <a:srgbClr val="CCC0BC"/>
    <a:srgbClr val="4A3C38"/>
    <a:srgbClr val="BCADA8"/>
    <a:srgbClr val="B9A8A3"/>
    <a:srgbClr val="A38E87"/>
    <a:srgbClr val="B8A7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9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7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9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3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0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0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2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4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6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DE78-F27D-4ED2-9371-79D259A816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DE78-F27D-4ED2-9371-79D259A8165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9FB9-DF97-4B91-9C72-05D418463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6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 rot="323446">
            <a:off x="2574843" y="1484784"/>
            <a:ext cx="3816424" cy="3672408"/>
          </a:xfrm>
          <a:custGeom>
            <a:avLst/>
            <a:gdLst/>
            <a:ahLst/>
            <a:cxnLst/>
            <a:rect l="l" t="t" r="r" b="b"/>
            <a:pathLst>
              <a:path w="3816424" h="3672408">
                <a:moveTo>
                  <a:pt x="3816424" y="2518531"/>
                </a:moveTo>
                <a:lnTo>
                  <a:pt x="3816424" y="3672408"/>
                </a:lnTo>
                <a:lnTo>
                  <a:pt x="0" y="3672408"/>
                </a:lnTo>
                <a:lnTo>
                  <a:pt x="0" y="3036855"/>
                </a:lnTo>
                <a:lnTo>
                  <a:pt x="192251" y="3010745"/>
                </a:lnTo>
                <a:lnTo>
                  <a:pt x="192251" y="3480157"/>
                </a:lnTo>
                <a:lnTo>
                  <a:pt x="3624173" y="3480157"/>
                </a:lnTo>
                <a:lnTo>
                  <a:pt x="3624173" y="2544641"/>
                </a:lnTo>
                <a:close/>
                <a:moveTo>
                  <a:pt x="0" y="0"/>
                </a:moveTo>
                <a:lnTo>
                  <a:pt x="3816424" y="0"/>
                </a:lnTo>
                <a:lnTo>
                  <a:pt x="3816424" y="774473"/>
                </a:lnTo>
                <a:lnTo>
                  <a:pt x="3624173" y="800584"/>
                </a:lnTo>
                <a:lnTo>
                  <a:pt x="3624173" y="192251"/>
                </a:lnTo>
                <a:lnTo>
                  <a:pt x="192251" y="192251"/>
                </a:lnTo>
                <a:lnTo>
                  <a:pt x="192251" y="1266687"/>
                </a:lnTo>
                <a:lnTo>
                  <a:pt x="0" y="1292797"/>
                </a:lnTo>
                <a:close/>
              </a:path>
            </a:pathLst>
          </a:cu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2997822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Win32 API 2D </a:t>
            </a: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Game</a:t>
            </a:r>
            <a:r>
              <a:rPr lang="ko-KR" altLang="en-US" sz="3600" b="1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Project</a:t>
            </a:r>
            <a:endParaRPr lang="ko-KR" altLang="en-US" sz="3600" b="1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CDA0CF-43BF-4314-B99A-D4A44EA7AE7E}"/>
              </a:ext>
            </a:extLst>
          </p:cNvPr>
          <p:cNvSpPr/>
          <p:nvPr/>
        </p:nvSpPr>
        <p:spPr>
          <a:xfrm>
            <a:off x="-10235" y="6715079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ADFAB2-9266-4C79-BA6A-EB142FE1A2EB}"/>
              </a:ext>
            </a:extLst>
          </p:cNvPr>
          <p:cNvSpPr/>
          <p:nvPr/>
        </p:nvSpPr>
        <p:spPr>
          <a:xfrm>
            <a:off x="5808" y="70913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791D1-E5C5-4B19-A4AD-42FD700F3C2E}"/>
              </a:ext>
            </a:extLst>
          </p:cNvPr>
          <p:cNvSpPr txBox="1"/>
          <p:nvPr/>
        </p:nvSpPr>
        <p:spPr>
          <a:xfrm>
            <a:off x="4716016" y="5879013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이현우</a:t>
            </a:r>
          </a:p>
        </p:txBody>
      </p:sp>
    </p:spTree>
    <p:extLst>
      <p:ext uri="{BB962C8B-B14F-4D97-AF65-F5344CB8AC3E}">
        <p14:creationId xmlns:p14="http://schemas.microsoft.com/office/powerpoint/2010/main" val="31610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04414" y="420355"/>
            <a:ext cx="1372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Arial Unicode MS" panose="020B0604020202020204" pitchFamily="50" charset="-127"/>
              </a:rPr>
              <a:t>목차</a:t>
            </a:r>
            <a:endParaRPr lang="ko-KR" altLang="en-US" sz="44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Arial Unicode MS" panose="020B0604020202020204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097296" y="2492896"/>
            <a:ext cx="6330688" cy="0"/>
          </a:xfrm>
          <a:prstGeom prst="line">
            <a:avLst/>
          </a:prstGeom>
          <a:ln w="44450">
            <a:solidFill>
              <a:srgbClr val="A38E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원호 25"/>
          <p:cNvSpPr/>
          <p:nvPr/>
        </p:nvSpPr>
        <p:spPr>
          <a:xfrm>
            <a:off x="6636895" y="2492896"/>
            <a:ext cx="1535505" cy="1745741"/>
          </a:xfrm>
          <a:prstGeom prst="arc">
            <a:avLst>
              <a:gd name="adj1" fmla="val 16200000"/>
              <a:gd name="adj2" fmla="val 5418677"/>
            </a:avLst>
          </a:prstGeom>
          <a:ln w="44450">
            <a:solidFill>
              <a:srgbClr val="A38E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>
            <a:off x="3131840" y="4238637"/>
            <a:ext cx="4296144" cy="1615"/>
          </a:xfrm>
          <a:prstGeom prst="line">
            <a:avLst/>
          </a:prstGeom>
          <a:ln w="44450">
            <a:solidFill>
              <a:srgbClr val="A38E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7992380" y="3185746"/>
            <a:ext cx="360040" cy="360040"/>
          </a:xfrm>
          <a:prstGeom prst="ellipse">
            <a:avLst/>
          </a:pr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64088" y="4056875"/>
            <a:ext cx="360040" cy="360040"/>
          </a:xfrm>
          <a:prstGeom prst="ellipse">
            <a:avLst/>
          </a:pr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4453100" y="2342401"/>
            <a:ext cx="360040" cy="360040"/>
            <a:chOff x="4644008" y="2312876"/>
            <a:chExt cx="360040" cy="360040"/>
          </a:xfrm>
        </p:grpSpPr>
        <p:sp>
          <p:nvSpPr>
            <p:cNvPr id="40" name="타원 39"/>
            <p:cNvSpPr/>
            <p:nvPr/>
          </p:nvSpPr>
          <p:spPr>
            <a:xfrm>
              <a:off x="4644008" y="2312876"/>
              <a:ext cx="360040" cy="360040"/>
            </a:xfrm>
            <a:prstGeom prst="ellipse">
              <a:avLst/>
            </a:prstGeom>
            <a:solidFill>
              <a:srgbClr val="96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4734018" y="2402896"/>
              <a:ext cx="180020" cy="180000"/>
            </a:xfrm>
            <a:prstGeom prst="ellipse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/>
          <p:cNvSpPr/>
          <p:nvPr/>
        </p:nvSpPr>
        <p:spPr>
          <a:xfrm>
            <a:off x="5454098" y="4146895"/>
            <a:ext cx="180020" cy="180000"/>
          </a:xfrm>
          <a:prstGeom prst="ellipse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8082390" y="3275766"/>
            <a:ext cx="180020" cy="180000"/>
          </a:xfrm>
          <a:prstGeom prst="ellipse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5741" y="2702441"/>
            <a:ext cx="1261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게임 장르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945078" y="2312876"/>
            <a:ext cx="360040" cy="360040"/>
            <a:chOff x="4644008" y="2312876"/>
            <a:chExt cx="360040" cy="360040"/>
          </a:xfrm>
        </p:grpSpPr>
        <p:sp>
          <p:nvSpPr>
            <p:cNvPr id="56" name="타원 55"/>
            <p:cNvSpPr/>
            <p:nvPr/>
          </p:nvSpPr>
          <p:spPr>
            <a:xfrm>
              <a:off x="4644008" y="2312876"/>
              <a:ext cx="360040" cy="360040"/>
            </a:xfrm>
            <a:prstGeom prst="ellipse">
              <a:avLst/>
            </a:prstGeom>
            <a:solidFill>
              <a:srgbClr val="967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734018" y="2402896"/>
              <a:ext cx="180020" cy="180000"/>
            </a:xfrm>
            <a:prstGeom prst="ellipse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690265" y="3185746"/>
            <a:ext cx="1261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게임 개요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33190" y="4448181"/>
            <a:ext cx="1421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개 발 일 정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01093" y="4420908"/>
            <a:ext cx="1261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  마무리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808" y="398277"/>
            <a:ext cx="90000" cy="792088"/>
          </a:xfrm>
          <a:prstGeom prst="rect">
            <a:avLst/>
          </a:pr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951820" y="4056875"/>
            <a:ext cx="360040" cy="360040"/>
          </a:xfrm>
          <a:prstGeom prst="ellipse">
            <a:avLst/>
          </a:pr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041830" y="4146895"/>
            <a:ext cx="180020" cy="180000"/>
          </a:xfrm>
          <a:prstGeom prst="ellipse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54804" y="2758790"/>
            <a:ext cx="1631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간략 순서도</a:t>
            </a:r>
            <a:endParaRPr lang="ko-KR" alt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235" y="6715079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08" y="398277"/>
            <a:ext cx="90000" cy="792088"/>
          </a:xfrm>
          <a:prstGeom prst="rect">
            <a:avLst/>
          </a:pr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8185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967E7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54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476672"/>
            <a:ext cx="1747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게임 장르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A2354-A66B-405D-9D91-DD797307A0FB}"/>
              </a:ext>
            </a:extLst>
          </p:cNvPr>
          <p:cNvSpPr/>
          <p:nvPr/>
        </p:nvSpPr>
        <p:spPr>
          <a:xfrm>
            <a:off x="1259632" y="1236479"/>
            <a:ext cx="2951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캐쥬얼</a:t>
            </a:r>
            <a:r>
              <a:rPr lang="ko-KR" altLang="en-US" sz="28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슈팅 게임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B116FB-AA18-4983-B4A9-B8EAA964B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14212"/>
            <a:ext cx="4404360" cy="32918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09A1BA-B878-45F9-AA36-6FE3A07FA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14212"/>
            <a:ext cx="4195063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1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235" y="6715079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08" y="398277"/>
            <a:ext cx="90000" cy="792088"/>
          </a:xfrm>
          <a:prstGeom prst="rect">
            <a:avLst/>
          </a:pr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8185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967E7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54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A2354-A66B-405D-9D91-DD797307A0FB}"/>
              </a:ext>
            </a:extLst>
          </p:cNvPr>
          <p:cNvSpPr/>
          <p:nvPr/>
        </p:nvSpPr>
        <p:spPr>
          <a:xfrm>
            <a:off x="251520" y="2132856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8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6A2354-A66B-405D-9D91-DD797307A0FB}"/>
              </a:ext>
            </a:extLst>
          </p:cNvPr>
          <p:cNvSpPr/>
          <p:nvPr/>
        </p:nvSpPr>
        <p:spPr>
          <a:xfrm>
            <a:off x="971600" y="481911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간략 순서도</a:t>
            </a:r>
            <a:endParaRPr lang="ko-KR" altLang="en-US" sz="28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36251" y="1935996"/>
            <a:ext cx="1584176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71800" y="1935996"/>
            <a:ext cx="1584176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대기화면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40540" y="3795060"/>
            <a:ext cx="1584176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051720" y="2152020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4355976" y="2152020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U자형 화살표 5"/>
          <p:cNvSpPr/>
          <p:nvPr/>
        </p:nvSpPr>
        <p:spPr>
          <a:xfrm rot="5400000">
            <a:off x="7014557" y="2934052"/>
            <a:ext cx="2141076" cy="69003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15354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순서도: 판단 6"/>
          <p:cNvSpPr/>
          <p:nvPr/>
        </p:nvSpPr>
        <p:spPr>
          <a:xfrm>
            <a:off x="5117744" y="1755976"/>
            <a:ext cx="2550600" cy="1080120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상대 유무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U자형 화살표 7"/>
          <p:cNvSpPr/>
          <p:nvPr/>
        </p:nvSpPr>
        <p:spPr>
          <a:xfrm flipH="1">
            <a:off x="3419872" y="1013037"/>
            <a:ext cx="3096344" cy="72008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008" y="6254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NO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85095" y="30944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YES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순서도: 판단 19"/>
          <p:cNvSpPr/>
          <p:nvPr/>
        </p:nvSpPr>
        <p:spPr>
          <a:xfrm>
            <a:off x="2505000" y="3586941"/>
            <a:ext cx="2550600" cy="1080120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상대 </a:t>
            </a:r>
            <a:r>
              <a:rPr lang="en-US" altLang="ko-KR" dirty="0" smtClean="0">
                <a:solidFill>
                  <a:schemeClr val="tx1"/>
                </a:solidFill>
              </a:rPr>
              <a:t>HP </a:t>
            </a:r>
            <a:r>
              <a:rPr lang="ko-KR" altLang="en-US" dirty="0" smtClean="0">
                <a:solidFill>
                  <a:schemeClr val="tx1"/>
                </a:solidFill>
              </a:rPr>
              <a:t>남았는가 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 flipH="1">
            <a:off x="5115894" y="3993415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U자형 화살표 22"/>
          <p:cNvSpPr/>
          <p:nvPr/>
        </p:nvSpPr>
        <p:spPr>
          <a:xfrm flipV="1">
            <a:off x="3636284" y="4757741"/>
            <a:ext cx="3096344" cy="72008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420" y="55803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YES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453" y="3795060"/>
            <a:ext cx="1584176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엔딩 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 flipH="1">
            <a:off x="1743059" y="3993415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823384" y="360239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NO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4" name="구부러진 연결선 33"/>
          <p:cNvCxnSpPr>
            <a:stCxn id="25" idx="0"/>
            <a:endCxn id="13" idx="2"/>
          </p:cNvCxnSpPr>
          <p:nvPr/>
        </p:nvCxnSpPr>
        <p:spPr>
          <a:xfrm rot="5400000" flipH="1" flipV="1">
            <a:off x="1646722" y="1877895"/>
            <a:ext cx="1138984" cy="2695347"/>
          </a:xfrm>
          <a:prstGeom prst="curved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808" y="398277"/>
            <a:ext cx="90000" cy="792088"/>
          </a:xfrm>
          <a:prstGeom prst="rect">
            <a:avLst/>
          </a:pr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10235" y="6715079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515214" y="152856"/>
            <a:ext cx="1980000" cy="1763976"/>
          </a:xfrm>
          <a:prstGeom prst="ellipse">
            <a:avLst/>
          </a:pr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캐릭터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508D7A-7AF2-4BEE-A59B-AEAB73BF9FF5}"/>
              </a:ext>
            </a:extLst>
          </p:cNvPr>
          <p:cNvSpPr txBox="1"/>
          <p:nvPr/>
        </p:nvSpPr>
        <p:spPr>
          <a:xfrm>
            <a:off x="251520" y="28185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967E7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54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BE0067-E873-492F-957A-0F94E1A04A28}"/>
              </a:ext>
            </a:extLst>
          </p:cNvPr>
          <p:cNvSpPr/>
          <p:nvPr/>
        </p:nvSpPr>
        <p:spPr>
          <a:xfrm>
            <a:off x="1259632" y="476672"/>
            <a:ext cx="1747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게임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33BB90-898A-4D9D-8757-93612AD6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11687"/>
            <a:ext cx="6598937" cy="1604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D7126-D3C7-432A-B63F-3AB65F2DE9FD}"/>
              </a:ext>
            </a:extLst>
          </p:cNvPr>
          <p:cNvSpPr txBox="1"/>
          <p:nvPr/>
        </p:nvSpPr>
        <p:spPr>
          <a:xfrm>
            <a:off x="3562261" y="4710700"/>
            <a:ext cx="2137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게임 </a:t>
            </a:r>
            <a:r>
              <a:rPr lang="ko-KR" altLang="en-US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시작전</a:t>
            </a:r>
            <a:r>
              <a:rPr lang="ko-KR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택</a:t>
            </a:r>
            <a:r>
              <a:rPr lang="ko-KR" alt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808" y="398277"/>
            <a:ext cx="90000" cy="792088"/>
          </a:xfrm>
          <a:prstGeom prst="rect">
            <a:avLst/>
          </a:pr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10235" y="6715079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515214" y="152856"/>
            <a:ext cx="1980000" cy="1602106"/>
          </a:xfrm>
          <a:prstGeom prst="ellipse">
            <a:avLst/>
          </a:pr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UI</a:t>
            </a:r>
            <a:endParaRPr lang="ko-KR" altLang="en-US" sz="20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508D7A-7AF2-4BEE-A59B-AEAB73BF9FF5}"/>
              </a:ext>
            </a:extLst>
          </p:cNvPr>
          <p:cNvSpPr txBox="1"/>
          <p:nvPr/>
        </p:nvSpPr>
        <p:spPr>
          <a:xfrm>
            <a:off x="251520" y="28185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967E7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</a:t>
            </a:r>
            <a:endParaRPr lang="ko-KR" altLang="en-US" sz="54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BE0067-E873-492F-957A-0F94E1A04A28}"/>
              </a:ext>
            </a:extLst>
          </p:cNvPr>
          <p:cNvSpPr/>
          <p:nvPr/>
        </p:nvSpPr>
        <p:spPr>
          <a:xfrm>
            <a:off x="1259632" y="476672"/>
            <a:ext cx="1747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게임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6AD385-CA46-49DE-9F69-90DE8CB32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2247525"/>
            <a:ext cx="7783119" cy="1181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E94434-1D0F-4C05-AFE7-763958ECA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85" y="3654464"/>
            <a:ext cx="5131830" cy="26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-10235" y="6715079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D880BA-8F18-4426-8D2A-EB8E94435161}"/>
              </a:ext>
            </a:extLst>
          </p:cNvPr>
          <p:cNvSpPr/>
          <p:nvPr/>
        </p:nvSpPr>
        <p:spPr>
          <a:xfrm>
            <a:off x="5808" y="398277"/>
            <a:ext cx="90000" cy="792088"/>
          </a:xfrm>
          <a:prstGeom prst="rect">
            <a:avLst/>
          </a:pr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97BADE-32AA-4FF8-BBD7-1268C78B3043}"/>
              </a:ext>
            </a:extLst>
          </p:cNvPr>
          <p:cNvSpPr txBox="1"/>
          <p:nvPr/>
        </p:nvSpPr>
        <p:spPr>
          <a:xfrm>
            <a:off x="251520" y="28185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967E76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endParaRPr lang="ko-KR" altLang="en-US" sz="5400" b="1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DF95295-234C-49E3-A5E5-58121581EF98}"/>
              </a:ext>
            </a:extLst>
          </p:cNvPr>
          <p:cNvSpPr/>
          <p:nvPr/>
        </p:nvSpPr>
        <p:spPr>
          <a:xfrm>
            <a:off x="1259632" y="47667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8175C1-2CA4-487E-87DD-BACE4523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3" y="2307062"/>
            <a:ext cx="9144000" cy="25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10235" y="6715079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액자 5"/>
          <p:cNvSpPr/>
          <p:nvPr/>
        </p:nvSpPr>
        <p:spPr>
          <a:xfrm>
            <a:off x="2574843" y="1484784"/>
            <a:ext cx="3816424" cy="3672408"/>
          </a:xfrm>
          <a:custGeom>
            <a:avLst/>
            <a:gdLst/>
            <a:ahLst/>
            <a:cxnLst/>
            <a:rect l="l" t="t" r="r" b="b"/>
            <a:pathLst>
              <a:path w="3816424" h="3672408">
                <a:moveTo>
                  <a:pt x="3816424" y="1943793"/>
                </a:moveTo>
                <a:lnTo>
                  <a:pt x="3816424" y="3672408"/>
                </a:lnTo>
                <a:lnTo>
                  <a:pt x="0" y="3672408"/>
                </a:lnTo>
                <a:lnTo>
                  <a:pt x="0" y="2877549"/>
                </a:lnTo>
                <a:lnTo>
                  <a:pt x="192251" y="2830511"/>
                </a:lnTo>
                <a:lnTo>
                  <a:pt x="192251" y="3480157"/>
                </a:lnTo>
                <a:lnTo>
                  <a:pt x="3624173" y="3480157"/>
                </a:lnTo>
                <a:lnTo>
                  <a:pt x="3624173" y="1990831"/>
                </a:lnTo>
                <a:close/>
                <a:moveTo>
                  <a:pt x="0" y="0"/>
                </a:moveTo>
                <a:lnTo>
                  <a:pt x="3816424" y="0"/>
                </a:lnTo>
                <a:lnTo>
                  <a:pt x="3816424" y="535286"/>
                </a:lnTo>
                <a:lnTo>
                  <a:pt x="3624173" y="582324"/>
                </a:lnTo>
                <a:lnTo>
                  <a:pt x="3624173" y="192251"/>
                </a:lnTo>
                <a:lnTo>
                  <a:pt x="192251" y="192251"/>
                </a:lnTo>
                <a:lnTo>
                  <a:pt x="192251" y="1422004"/>
                </a:lnTo>
                <a:lnTo>
                  <a:pt x="0" y="1469042"/>
                </a:lnTo>
                <a:close/>
              </a:path>
            </a:pathLst>
          </a:custGeom>
          <a:solidFill>
            <a:srgbClr val="967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20840592">
            <a:off x="2078747" y="2447687"/>
            <a:ext cx="4992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Thank You</a:t>
            </a:r>
            <a:endParaRPr lang="ko-KR" altLang="en-US" sz="8000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E4D821-E2FF-4457-B4E5-87FBA3D37695}"/>
              </a:ext>
            </a:extLst>
          </p:cNvPr>
          <p:cNvSpPr/>
          <p:nvPr/>
        </p:nvSpPr>
        <p:spPr>
          <a:xfrm>
            <a:off x="5808" y="70913"/>
            <a:ext cx="9138192" cy="45719"/>
          </a:xfrm>
          <a:prstGeom prst="rect">
            <a:avLst/>
          </a:prstGeom>
          <a:solidFill>
            <a:srgbClr val="A38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60</Words>
  <Application>Microsoft Office PowerPoint</Application>
  <PresentationFormat>화면 슬라이드 쇼(4:3)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08서울남산체 B</vt:lpstr>
      <vt:lpstr>08서울남산체 EB</vt:lpstr>
      <vt:lpstr>08서울남산체 L</vt:lpstr>
      <vt:lpstr>Arial Unicode MS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별비</dc:creator>
  <cp:lastModifiedBy>User</cp:lastModifiedBy>
  <cp:revision>48</cp:revision>
  <dcterms:created xsi:type="dcterms:W3CDTF">2017-12-27T23:38:08Z</dcterms:created>
  <dcterms:modified xsi:type="dcterms:W3CDTF">2020-08-19T01:01:53Z</dcterms:modified>
</cp:coreProperties>
</file>