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23" r:id="rId4"/>
    <p:sldId id="303" r:id="rId5"/>
    <p:sldId id="294" r:id="rId6"/>
    <p:sldId id="324" r:id="rId7"/>
    <p:sldId id="314" r:id="rId8"/>
    <p:sldId id="305" r:id="rId9"/>
    <p:sldId id="316" r:id="rId10"/>
    <p:sldId id="317" r:id="rId11"/>
    <p:sldId id="318" r:id="rId12"/>
    <p:sldId id="319" r:id="rId13"/>
    <p:sldId id="320" r:id="rId14"/>
    <p:sldId id="327" r:id="rId15"/>
    <p:sldId id="326" r:id="rId16"/>
    <p:sldId id="330" r:id="rId17"/>
    <p:sldId id="329" r:id="rId18"/>
    <p:sldId id="299" r:id="rId1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9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94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7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12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2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09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6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77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9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1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5E597-6F9E-40E0-BF61-55B33F7B5DA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8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11B6A9-0264-47EA-BD47-B60610E0C8F5}"/>
              </a:ext>
            </a:extLst>
          </p:cNvPr>
          <p:cNvSpPr txBox="1"/>
          <p:nvPr/>
        </p:nvSpPr>
        <p:spPr>
          <a:xfrm>
            <a:off x="1880543" y="2144039"/>
            <a:ext cx="8430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Serious</a:t>
            </a:r>
            <a:endParaRPr lang="ko-KR" altLang="en-US" sz="1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BD1D0-7D39-49B4-A889-7498C5520B3B}"/>
              </a:ext>
            </a:extLst>
          </p:cNvPr>
          <p:cNvSpPr txBox="1"/>
          <p:nvPr/>
        </p:nvSpPr>
        <p:spPr>
          <a:xfrm>
            <a:off x="7677538" y="5647223"/>
            <a:ext cx="2189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발표자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BDD0B-5000-4641-BA55-E2CC9D415942}"/>
              </a:ext>
            </a:extLst>
          </p:cNvPr>
          <p:cNvSpPr txBox="1"/>
          <p:nvPr/>
        </p:nvSpPr>
        <p:spPr>
          <a:xfrm>
            <a:off x="9867122" y="5749859"/>
            <a:ext cx="218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임경태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3605C1-4369-4076-A338-BFC48CCB4C0D}"/>
              </a:ext>
            </a:extLst>
          </p:cNvPr>
          <p:cNvCxnSpPr/>
          <p:nvPr/>
        </p:nvCxnSpPr>
        <p:spPr>
          <a:xfrm>
            <a:off x="9800010" y="5802082"/>
            <a:ext cx="0" cy="5418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D39438-BB45-4F49-80FC-83B7B2549F21}"/>
              </a:ext>
            </a:extLst>
          </p:cNvPr>
          <p:cNvSpPr/>
          <p:nvPr/>
        </p:nvSpPr>
        <p:spPr>
          <a:xfrm>
            <a:off x="188780" y="238684"/>
            <a:ext cx="273664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Tower Defense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382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4193405" cy="684000"/>
            <a:chOff x="387926" y="230161"/>
            <a:chExt cx="4193405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40150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개발 순서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-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흐름도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260FB90-2E51-4990-9905-00E5D9489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46" y="1127948"/>
            <a:ext cx="9048108" cy="54814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32E86FC-014D-46EB-8D89-855C3B942155}"/>
              </a:ext>
            </a:extLst>
          </p:cNvPr>
          <p:cNvSpPr/>
          <p:nvPr/>
        </p:nvSpPr>
        <p:spPr>
          <a:xfrm>
            <a:off x="7156580" y="3429000"/>
            <a:ext cx="3265714" cy="21413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844D6-8560-4147-B922-BC7DEA46723B}"/>
              </a:ext>
            </a:extLst>
          </p:cNvPr>
          <p:cNvSpPr txBox="1"/>
          <p:nvPr/>
        </p:nvSpPr>
        <p:spPr>
          <a:xfrm>
            <a:off x="7215127" y="3499341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해당 </a:t>
            </a:r>
            <a:r>
              <a:rPr lang="ko-KR" altLang="en-US" b="1" dirty="0"/>
              <a:t>문제</a:t>
            </a:r>
            <a:r>
              <a:rPr lang="en-US" altLang="ko-KR" dirty="0"/>
              <a:t>(</a:t>
            </a:r>
            <a:r>
              <a:rPr lang="ko-KR" altLang="en-US" dirty="0"/>
              <a:t>산술</a:t>
            </a:r>
            <a:r>
              <a:rPr lang="en-US" altLang="ko-KR" dirty="0"/>
              <a:t>/</a:t>
            </a:r>
            <a:r>
              <a:rPr lang="ko-KR" altLang="en-US" dirty="0"/>
              <a:t>기하</a:t>
            </a:r>
            <a:r>
              <a:rPr lang="en-US" altLang="ko-KR" dirty="0"/>
              <a:t>)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51738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4193405" cy="684000"/>
            <a:chOff x="387926" y="230161"/>
            <a:chExt cx="4193405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40150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개발 순서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-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흐름도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260FB90-2E51-4990-9905-00E5D9489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46" y="1127948"/>
            <a:ext cx="9048108" cy="54814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23EFC6A-56F2-4890-8144-A0986C66AD38}"/>
              </a:ext>
            </a:extLst>
          </p:cNvPr>
          <p:cNvSpPr/>
          <p:nvPr/>
        </p:nvSpPr>
        <p:spPr>
          <a:xfrm>
            <a:off x="1670180" y="1240971"/>
            <a:ext cx="5271796" cy="52811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FAE5A-1BE1-415A-B92F-C6389B66F8E2}"/>
              </a:ext>
            </a:extLst>
          </p:cNvPr>
          <p:cNvSpPr txBox="1"/>
          <p:nvPr/>
        </p:nvSpPr>
        <p:spPr>
          <a:xfrm>
            <a:off x="2776189" y="823290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b="1" dirty="0" err="1"/>
              <a:t>맵</a:t>
            </a:r>
            <a:r>
              <a:rPr lang="ko-KR" altLang="en-US" dirty="0" err="1"/>
              <a:t>에</a:t>
            </a:r>
            <a:r>
              <a:rPr lang="ko-KR" altLang="en-US" dirty="0"/>
              <a:t> 오브젝트</a:t>
            </a:r>
            <a:r>
              <a:rPr lang="en-US" altLang="ko-KR" dirty="0"/>
              <a:t>(</a:t>
            </a:r>
            <a:r>
              <a:rPr lang="ko-KR" altLang="en-US" dirty="0"/>
              <a:t>타일</a:t>
            </a:r>
            <a:r>
              <a:rPr lang="en-US" altLang="ko-KR" dirty="0"/>
              <a:t>/</a:t>
            </a:r>
            <a:r>
              <a:rPr lang="ko-KR" altLang="en-US" dirty="0"/>
              <a:t>타워</a:t>
            </a:r>
            <a:r>
              <a:rPr lang="en-US" altLang="ko-KR" dirty="0"/>
              <a:t>) 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591330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4193405" cy="684000"/>
            <a:chOff x="387926" y="230161"/>
            <a:chExt cx="4193405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40150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개발 순서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-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흐름도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260FB90-2E51-4990-9905-00E5D9489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46" y="1127948"/>
            <a:ext cx="9048108" cy="54814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EE43057-12AF-486F-92EF-1935000AC61D}"/>
              </a:ext>
            </a:extLst>
          </p:cNvPr>
          <p:cNvSpPr/>
          <p:nvPr/>
        </p:nvSpPr>
        <p:spPr>
          <a:xfrm>
            <a:off x="7175242" y="5645022"/>
            <a:ext cx="3228392" cy="8584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6F484-3F71-478B-A77C-C4A29D911759}"/>
              </a:ext>
            </a:extLst>
          </p:cNvPr>
          <p:cNvSpPr txBox="1"/>
          <p:nvPr/>
        </p:nvSpPr>
        <p:spPr>
          <a:xfrm>
            <a:off x="7174865" y="5275690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스타트 눌러 스테이지 시작</a:t>
            </a:r>
          </a:p>
        </p:txBody>
      </p:sp>
    </p:spTree>
    <p:extLst>
      <p:ext uri="{BB962C8B-B14F-4D97-AF65-F5344CB8AC3E}">
        <p14:creationId xmlns:p14="http://schemas.microsoft.com/office/powerpoint/2010/main" val="93201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4193405" cy="684000"/>
            <a:chOff x="387926" y="230161"/>
            <a:chExt cx="4193405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40150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개발 순서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-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흐름도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260FB90-2E51-4990-9905-00E5D9489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46" y="1127948"/>
            <a:ext cx="9048108" cy="54814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23EFC6A-56F2-4890-8144-A0986C66AD38}"/>
              </a:ext>
            </a:extLst>
          </p:cNvPr>
          <p:cNvSpPr/>
          <p:nvPr/>
        </p:nvSpPr>
        <p:spPr>
          <a:xfrm>
            <a:off x="1670180" y="1240971"/>
            <a:ext cx="5271796" cy="52811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FAE5A-1BE1-415A-B92F-C6389B66F8E2}"/>
              </a:ext>
            </a:extLst>
          </p:cNvPr>
          <p:cNvSpPr txBox="1"/>
          <p:nvPr/>
        </p:nvSpPr>
        <p:spPr>
          <a:xfrm>
            <a:off x="2922526" y="830186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b="1" dirty="0" err="1"/>
              <a:t>맵</a:t>
            </a:r>
            <a:r>
              <a:rPr lang="ko-KR" altLang="en-US" dirty="0" err="1"/>
              <a:t>에</a:t>
            </a:r>
            <a:r>
              <a:rPr lang="ko-KR" altLang="en-US" dirty="0"/>
              <a:t> 해당 </a:t>
            </a:r>
            <a:r>
              <a:rPr lang="ko-KR" altLang="en-US" b="1" dirty="0"/>
              <a:t>몬스터</a:t>
            </a:r>
            <a:r>
              <a:rPr lang="ko-KR" altLang="en-US" dirty="0"/>
              <a:t> 출현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52F0A1-5688-4A38-BBED-9C88DAD9271E}"/>
              </a:ext>
            </a:extLst>
          </p:cNvPr>
          <p:cNvSpPr/>
          <p:nvPr/>
        </p:nvSpPr>
        <p:spPr>
          <a:xfrm>
            <a:off x="7175242" y="5645022"/>
            <a:ext cx="3228392" cy="8584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90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6023068" cy="684000"/>
            <a:chOff x="387926" y="230161"/>
            <a:chExt cx="6023068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5844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ea typeface="맑은 고딕" pitchFamily="50" charset="-127"/>
                </a:rPr>
                <a:t>핵심 기능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- A* Algorithm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3F7C47-6407-46F7-8C8A-D8B50520AE12}"/>
              </a:ext>
            </a:extLst>
          </p:cNvPr>
          <p:cNvSpPr/>
          <p:nvPr/>
        </p:nvSpPr>
        <p:spPr>
          <a:xfrm>
            <a:off x="387926" y="1748873"/>
            <a:ext cx="1871120" cy="1110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오브젝트 생성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9DFF4A-AFE0-427A-8561-C2D71413516C}"/>
              </a:ext>
            </a:extLst>
          </p:cNvPr>
          <p:cNvSpPr/>
          <p:nvPr/>
        </p:nvSpPr>
        <p:spPr>
          <a:xfrm>
            <a:off x="2774183" y="1748867"/>
            <a:ext cx="1871120" cy="1110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문제 출력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0CFBAE-9397-486C-BC92-46956F89A49A}"/>
              </a:ext>
            </a:extLst>
          </p:cNvPr>
          <p:cNvSpPr/>
          <p:nvPr/>
        </p:nvSpPr>
        <p:spPr>
          <a:xfrm>
            <a:off x="5160440" y="1748868"/>
            <a:ext cx="1871120" cy="111034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</a:rPr>
              <a:t>맵에</a:t>
            </a:r>
            <a:r>
              <a:rPr lang="ko-KR" altLang="en-US" b="1" dirty="0">
                <a:solidFill>
                  <a:schemeClr val="tx1"/>
                </a:solidFill>
              </a:rPr>
              <a:t> 설치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322DA8-2E40-4C06-9E2E-C4E2808C7C62}"/>
              </a:ext>
            </a:extLst>
          </p:cNvPr>
          <p:cNvSpPr/>
          <p:nvPr/>
        </p:nvSpPr>
        <p:spPr>
          <a:xfrm>
            <a:off x="7546697" y="1748868"/>
            <a:ext cx="1871120" cy="111034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스테이지 시작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829269-93E1-4C6F-B13D-F8F16E30F1E8}"/>
              </a:ext>
            </a:extLst>
          </p:cNvPr>
          <p:cNvSpPr/>
          <p:nvPr/>
        </p:nvSpPr>
        <p:spPr>
          <a:xfrm>
            <a:off x="9932954" y="1748869"/>
            <a:ext cx="1871120" cy="111034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몬스터 출현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0EFBD18-C19B-402D-9F49-FF16C60738A4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2259046" y="2304039"/>
            <a:ext cx="515137" cy="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D7B3C39-ADD8-4244-A6B3-C0541A127AB5}"/>
              </a:ext>
            </a:extLst>
          </p:cNvPr>
          <p:cNvCxnSpPr/>
          <p:nvPr/>
        </p:nvCxnSpPr>
        <p:spPr>
          <a:xfrm flipV="1">
            <a:off x="4645303" y="2304038"/>
            <a:ext cx="515137" cy="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895EF6D-AA2D-499E-8BA5-CF1FCED4A906}"/>
              </a:ext>
            </a:extLst>
          </p:cNvPr>
          <p:cNvCxnSpPr/>
          <p:nvPr/>
        </p:nvCxnSpPr>
        <p:spPr>
          <a:xfrm flipV="1">
            <a:off x="7031560" y="2304032"/>
            <a:ext cx="515137" cy="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8A938AB-C9A6-46FF-9A34-DF93B319AA2A}"/>
              </a:ext>
            </a:extLst>
          </p:cNvPr>
          <p:cNvCxnSpPr/>
          <p:nvPr/>
        </p:nvCxnSpPr>
        <p:spPr>
          <a:xfrm flipV="1">
            <a:off x="9417817" y="2304026"/>
            <a:ext cx="515137" cy="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33938B-E87E-4AC2-B81B-2FA7FA8EA7C9}"/>
              </a:ext>
            </a:extLst>
          </p:cNvPr>
          <p:cNvSpPr txBox="1"/>
          <p:nvPr/>
        </p:nvSpPr>
        <p:spPr>
          <a:xfrm>
            <a:off x="453241" y="3713137"/>
            <a:ext cx="11350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몬스터가 출발</a:t>
            </a:r>
            <a:r>
              <a:rPr lang="en-US" altLang="ko-KR" sz="3600" b="1" dirty="0"/>
              <a:t>-</a:t>
            </a:r>
            <a:r>
              <a:rPr lang="ko-KR" altLang="en-US" sz="3600" b="1" dirty="0"/>
              <a:t>도착까지 이동 가능한 길이 존재하는가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B55D6-2667-4DDF-8134-4D7CEF43726E}"/>
              </a:ext>
            </a:extLst>
          </p:cNvPr>
          <p:cNvSpPr txBox="1"/>
          <p:nvPr/>
        </p:nvSpPr>
        <p:spPr>
          <a:xfrm>
            <a:off x="1905590" y="5011521"/>
            <a:ext cx="838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스테이지 도중 몬스터의 이동 경로 판별</a:t>
            </a:r>
          </a:p>
        </p:txBody>
      </p:sp>
    </p:spTree>
    <p:extLst>
      <p:ext uri="{BB962C8B-B14F-4D97-AF65-F5344CB8AC3E}">
        <p14:creationId xmlns:p14="http://schemas.microsoft.com/office/powerpoint/2010/main" val="632874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6023068" cy="684000"/>
            <a:chOff x="387926" y="230161"/>
            <a:chExt cx="6023068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5844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ea typeface="맑은 고딕" pitchFamily="50" charset="-127"/>
                </a:rPr>
                <a:t>핵심 기능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-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시연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1135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D1A6AFB-777B-4C8F-8926-7D1AA0B6974F}"/>
              </a:ext>
            </a:extLst>
          </p:cNvPr>
          <p:cNvGrpSpPr/>
          <p:nvPr/>
        </p:nvGrpSpPr>
        <p:grpSpPr>
          <a:xfrm>
            <a:off x="387926" y="230161"/>
            <a:ext cx="3512266" cy="684000"/>
            <a:chOff x="387926" y="230161"/>
            <a:chExt cx="3512266" cy="684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73339-86E0-44FC-9A90-F264DEB8FEC9}"/>
                </a:ext>
              </a:extLst>
            </p:cNvPr>
            <p:cNvSpPr txBox="1"/>
            <p:nvPr/>
          </p:nvSpPr>
          <p:spPr>
            <a:xfrm>
              <a:off x="566278" y="248602"/>
              <a:ext cx="3333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일정표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2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주차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3F0200E-84FE-49DE-9F6B-449A728259C7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B2CC0D9-87C3-4AB9-85A4-B3910C5BC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" y="1908810"/>
            <a:ext cx="10073640" cy="30403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A6BB20-DFA9-4BC7-B61F-02E14F51F200}"/>
              </a:ext>
            </a:extLst>
          </p:cNvPr>
          <p:cNvSpPr txBox="1"/>
          <p:nvPr/>
        </p:nvSpPr>
        <p:spPr>
          <a:xfrm>
            <a:off x="3440540" y="5455530"/>
            <a:ext cx="531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ea typeface="맑은 고딕" pitchFamily="50" charset="-127"/>
              </a:rPr>
              <a:t>핵심 기능</a:t>
            </a:r>
            <a:r>
              <a:rPr lang="ko-KR" altLang="en-US" sz="4800" b="1" dirty="0">
                <a:latin typeface="Arial Black" panose="020B0A04020102020204" pitchFamily="34" charset="0"/>
              </a:rPr>
              <a:t> </a:t>
            </a:r>
            <a:r>
              <a:rPr lang="en-US" altLang="ko-KR" sz="4800" b="1" dirty="0">
                <a:latin typeface="Arial Black" panose="020B0A04020102020204" pitchFamily="34" charset="0"/>
              </a:rPr>
              <a:t>- </a:t>
            </a:r>
            <a:r>
              <a:rPr lang="ko-KR" altLang="en-US" sz="4800" b="1" dirty="0">
                <a:latin typeface="Arial Black" panose="020B0A04020102020204" pitchFamily="34" charset="0"/>
              </a:rPr>
              <a:t>입출력</a:t>
            </a:r>
          </a:p>
        </p:txBody>
      </p:sp>
    </p:spTree>
    <p:extLst>
      <p:ext uri="{BB962C8B-B14F-4D97-AF65-F5344CB8AC3E}">
        <p14:creationId xmlns:p14="http://schemas.microsoft.com/office/powerpoint/2010/main" val="1466735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3F7C47-6407-46F7-8C8A-D8B50520AE12}"/>
              </a:ext>
            </a:extLst>
          </p:cNvPr>
          <p:cNvSpPr/>
          <p:nvPr/>
        </p:nvSpPr>
        <p:spPr>
          <a:xfrm>
            <a:off x="387926" y="1748873"/>
            <a:ext cx="1871120" cy="111034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오브젝트 생성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9DFF4A-AFE0-427A-8561-C2D71413516C}"/>
              </a:ext>
            </a:extLst>
          </p:cNvPr>
          <p:cNvSpPr/>
          <p:nvPr/>
        </p:nvSpPr>
        <p:spPr>
          <a:xfrm>
            <a:off x="2774183" y="1748867"/>
            <a:ext cx="1871120" cy="111034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문제 출력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0CFBAE-9397-486C-BC92-46956F89A49A}"/>
              </a:ext>
            </a:extLst>
          </p:cNvPr>
          <p:cNvSpPr/>
          <p:nvPr/>
        </p:nvSpPr>
        <p:spPr>
          <a:xfrm>
            <a:off x="5160440" y="1748868"/>
            <a:ext cx="1871120" cy="111034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</a:rPr>
              <a:t>맵에</a:t>
            </a:r>
            <a:r>
              <a:rPr lang="ko-KR" altLang="en-US" b="1" dirty="0">
                <a:solidFill>
                  <a:schemeClr val="tx1"/>
                </a:solidFill>
              </a:rPr>
              <a:t> 설치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322DA8-2E40-4C06-9E2E-C4E2808C7C62}"/>
              </a:ext>
            </a:extLst>
          </p:cNvPr>
          <p:cNvSpPr/>
          <p:nvPr/>
        </p:nvSpPr>
        <p:spPr>
          <a:xfrm>
            <a:off x="7546697" y="1748868"/>
            <a:ext cx="1871120" cy="1110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스테이지 시작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829269-93E1-4C6F-B13D-F8F16E30F1E8}"/>
              </a:ext>
            </a:extLst>
          </p:cNvPr>
          <p:cNvSpPr/>
          <p:nvPr/>
        </p:nvSpPr>
        <p:spPr>
          <a:xfrm>
            <a:off x="9932954" y="1748869"/>
            <a:ext cx="1871120" cy="1110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몬스터 출현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0EFBD18-C19B-402D-9F49-FF16C60738A4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2259046" y="2304039"/>
            <a:ext cx="515137" cy="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D7B3C39-ADD8-4244-A6B3-C0541A127AB5}"/>
              </a:ext>
            </a:extLst>
          </p:cNvPr>
          <p:cNvCxnSpPr/>
          <p:nvPr/>
        </p:nvCxnSpPr>
        <p:spPr>
          <a:xfrm flipV="1">
            <a:off x="4645303" y="2304038"/>
            <a:ext cx="515137" cy="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895EF6D-AA2D-499E-8BA5-CF1FCED4A906}"/>
              </a:ext>
            </a:extLst>
          </p:cNvPr>
          <p:cNvCxnSpPr/>
          <p:nvPr/>
        </p:nvCxnSpPr>
        <p:spPr>
          <a:xfrm flipV="1">
            <a:off x="7031560" y="2304032"/>
            <a:ext cx="515137" cy="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8A938AB-C9A6-46FF-9A34-DF93B319AA2A}"/>
              </a:ext>
            </a:extLst>
          </p:cNvPr>
          <p:cNvCxnSpPr/>
          <p:nvPr/>
        </p:nvCxnSpPr>
        <p:spPr>
          <a:xfrm flipV="1">
            <a:off x="9417817" y="2304026"/>
            <a:ext cx="515137" cy="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D194B4B-470A-4260-8B41-B64F9AE195E7}"/>
              </a:ext>
            </a:extLst>
          </p:cNvPr>
          <p:cNvGrpSpPr/>
          <p:nvPr/>
        </p:nvGrpSpPr>
        <p:grpSpPr>
          <a:xfrm>
            <a:off x="387926" y="230161"/>
            <a:ext cx="3512266" cy="684000"/>
            <a:chOff x="387926" y="230161"/>
            <a:chExt cx="3512266" cy="6840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D80B9C-BC1F-4242-A46C-F82FEE188FB9}"/>
                </a:ext>
              </a:extLst>
            </p:cNvPr>
            <p:cNvSpPr txBox="1"/>
            <p:nvPr/>
          </p:nvSpPr>
          <p:spPr>
            <a:xfrm>
              <a:off x="566278" y="248602"/>
              <a:ext cx="3333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일정표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2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주차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463E2BF-4638-422C-B6BD-16C268E641D2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ACB16A5-3489-48E9-8766-0891CEAC31E7}"/>
              </a:ext>
            </a:extLst>
          </p:cNvPr>
          <p:cNvSpPr txBox="1"/>
          <p:nvPr/>
        </p:nvSpPr>
        <p:spPr>
          <a:xfrm>
            <a:off x="625565" y="3693922"/>
            <a:ext cx="11373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수학 문제를 외부 파일</a:t>
            </a:r>
            <a:r>
              <a:rPr lang="en-US" altLang="ko-KR" sz="3600" b="1" dirty="0"/>
              <a:t>(EXCEL </a:t>
            </a:r>
            <a:r>
              <a:rPr lang="ko-KR" altLang="en-US" sz="3600" b="1" dirty="0"/>
              <a:t>혹은 </a:t>
            </a:r>
            <a:r>
              <a:rPr lang="en-US" altLang="ko-KR" sz="3600" b="1" dirty="0"/>
              <a:t>JSON)</a:t>
            </a:r>
            <a:r>
              <a:rPr lang="ko-KR" altLang="en-US" sz="3600" b="1" dirty="0"/>
              <a:t>을 이용해 일정 포맷으로 출력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86303-B9EE-4270-B57A-7CF08D6EB82A}"/>
              </a:ext>
            </a:extLst>
          </p:cNvPr>
          <p:cNvSpPr txBox="1"/>
          <p:nvPr/>
        </p:nvSpPr>
        <p:spPr>
          <a:xfrm>
            <a:off x="625564" y="5472024"/>
            <a:ext cx="1147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정답일 경우</a:t>
            </a:r>
            <a:r>
              <a:rPr lang="en-US" altLang="ko-KR" sz="3600" b="1" dirty="0"/>
              <a:t>, </a:t>
            </a:r>
            <a:r>
              <a:rPr lang="ko-KR" altLang="en-US" sz="3600" b="1" dirty="0"/>
              <a:t>해당하는 오브젝트가 정확히 생성되는지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65955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F03740-E8F4-4E14-9CC9-790F1457E489}"/>
              </a:ext>
            </a:extLst>
          </p:cNvPr>
          <p:cNvSpPr txBox="1"/>
          <p:nvPr/>
        </p:nvSpPr>
        <p:spPr>
          <a:xfrm>
            <a:off x="3479738" y="2459504"/>
            <a:ext cx="52325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dirty="0"/>
              <a:t>3. </a:t>
            </a:r>
            <a:r>
              <a:rPr lang="en-US" altLang="ko-KR" sz="12000" b="1" dirty="0" err="1"/>
              <a:t>QnA</a:t>
            </a:r>
            <a:endParaRPr lang="ko-KR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77106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4" name="TextBox 3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목차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평행 사변형 6"/>
          <p:cNvSpPr>
            <a:spLocks noChangeAspect="1"/>
          </p:cNvSpPr>
          <p:nvPr/>
        </p:nvSpPr>
        <p:spPr>
          <a:xfrm>
            <a:off x="566278" y="1739147"/>
            <a:ext cx="3433465" cy="660282"/>
          </a:xfrm>
          <a:prstGeom prst="parallelogram">
            <a:avLst>
              <a:gd name="adj" fmla="val 54101"/>
            </a:avLst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8" name="평행 사변형 7"/>
          <p:cNvSpPr>
            <a:spLocks noChangeAspect="1"/>
          </p:cNvSpPr>
          <p:nvPr/>
        </p:nvSpPr>
        <p:spPr>
          <a:xfrm>
            <a:off x="4305970" y="1730774"/>
            <a:ext cx="3433465" cy="660282"/>
          </a:xfrm>
          <a:prstGeom prst="parallelogram">
            <a:avLst>
              <a:gd name="adj" fmla="val 54101"/>
            </a:avLst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9" name="평행 사변형 8"/>
          <p:cNvSpPr>
            <a:spLocks noChangeAspect="1"/>
          </p:cNvSpPr>
          <p:nvPr/>
        </p:nvSpPr>
        <p:spPr>
          <a:xfrm>
            <a:off x="8045662" y="1730774"/>
            <a:ext cx="3433465" cy="660282"/>
          </a:xfrm>
          <a:prstGeom prst="parallelogram">
            <a:avLst>
              <a:gd name="adj" fmla="val 54101"/>
            </a:avLst>
          </a:prstGeom>
          <a:solidFill>
            <a:schemeClr val="accent5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17080" y="1771653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a typeface="맑은 고딕" pitchFamily="50" charset="-127"/>
              </a:rPr>
              <a:t>상세 설계</a:t>
            </a:r>
            <a:endParaRPr lang="ko-KR" altLang="en-US" sz="2500" b="1" dirty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68508" y="1761511"/>
            <a:ext cx="9877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err="1">
                <a:solidFill>
                  <a:schemeClr val="bg1"/>
                </a:solidFill>
                <a:ea typeface="맑은 고딕" pitchFamily="50" charset="-127"/>
              </a:rPr>
              <a:t>QnA</a:t>
            </a:r>
            <a:endParaRPr lang="ko-KR" altLang="en-US" sz="3000" b="1" dirty="0">
              <a:solidFill>
                <a:schemeClr val="bg1"/>
              </a:solidFill>
              <a:ea typeface="맑은 고딕" pitchFamily="50" charset="-127"/>
            </a:endParaRPr>
          </a:p>
        </p:txBody>
      </p:sp>
      <p:cxnSp>
        <p:nvCxnSpPr>
          <p:cNvPr id="25" name="직선 연결선 24"/>
          <p:cNvCxnSpPr>
            <a:stCxn id="7" idx="2"/>
            <a:endCxn id="8" idx="5"/>
          </p:cNvCxnSpPr>
          <p:nvPr/>
        </p:nvCxnSpPr>
        <p:spPr>
          <a:xfrm flipV="1">
            <a:off x="3821133" y="2060915"/>
            <a:ext cx="663447" cy="8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7576097" y="2056728"/>
            <a:ext cx="663447" cy="8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F31692-7B9E-4FF9-97E8-BA49F2B52852}"/>
              </a:ext>
            </a:extLst>
          </p:cNvPr>
          <p:cNvSpPr txBox="1"/>
          <p:nvPr/>
        </p:nvSpPr>
        <p:spPr>
          <a:xfrm>
            <a:off x="1409213" y="1803491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a typeface="맑은 고딕" pitchFamily="50" charset="-127"/>
              </a:rPr>
              <a:t>비교 정리</a:t>
            </a:r>
            <a:endParaRPr lang="ko-KR" altLang="en-US" sz="2500" b="1" dirty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91A87-822F-459B-94A3-4ED60FAC17F4}"/>
              </a:ext>
            </a:extLst>
          </p:cNvPr>
          <p:cNvSpPr txBox="1"/>
          <p:nvPr/>
        </p:nvSpPr>
        <p:spPr>
          <a:xfrm>
            <a:off x="1267347" y="261653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ea typeface="맑은 고딕" pitchFamily="50" charset="-127"/>
              </a:rPr>
              <a:t>일정표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233E0-87D8-4865-AEA9-7BC890E7E7E5}"/>
              </a:ext>
            </a:extLst>
          </p:cNvPr>
          <p:cNvSpPr txBox="1"/>
          <p:nvPr/>
        </p:nvSpPr>
        <p:spPr>
          <a:xfrm>
            <a:off x="4994259" y="2671483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ea typeface="맑은 고딕" pitchFamily="50" charset="-127"/>
              </a:rPr>
              <a:t>개발 순서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A2D645-354E-401E-A584-77A511488D84}"/>
              </a:ext>
            </a:extLst>
          </p:cNvPr>
          <p:cNvSpPr txBox="1"/>
          <p:nvPr/>
        </p:nvSpPr>
        <p:spPr>
          <a:xfrm>
            <a:off x="4994259" y="4971023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ea typeface="맑은 고딕" pitchFamily="50" charset="-127"/>
              </a:rPr>
              <a:t>핵심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C877D-91F0-4E18-85F8-C1B5C6EDC0C9}"/>
              </a:ext>
            </a:extLst>
          </p:cNvPr>
          <p:cNvSpPr txBox="1"/>
          <p:nvPr/>
        </p:nvSpPr>
        <p:spPr>
          <a:xfrm>
            <a:off x="5217080" y="344752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ea typeface="맑은 고딕" pitchFamily="50" charset="-127"/>
              </a:rPr>
              <a:t>핵심 요소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FFA6FD-625B-4256-87E3-A46EFB8E9357}"/>
              </a:ext>
            </a:extLst>
          </p:cNvPr>
          <p:cNvSpPr txBox="1"/>
          <p:nvPr/>
        </p:nvSpPr>
        <p:spPr>
          <a:xfrm>
            <a:off x="5217080" y="3909194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ea typeface="맑은 고딕" pitchFamily="50" charset="-127"/>
              </a:rPr>
              <a:t>UI</a:t>
            </a:r>
            <a:endParaRPr lang="ko-KR" altLang="en-US" sz="2400" b="1" dirty="0"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BA7487-FDA9-4022-814D-D09C75E1878A}"/>
              </a:ext>
            </a:extLst>
          </p:cNvPr>
          <p:cNvSpPr txBox="1"/>
          <p:nvPr/>
        </p:nvSpPr>
        <p:spPr>
          <a:xfrm>
            <a:off x="5217080" y="437085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ea typeface="맑은 고딕" pitchFamily="50" charset="-127"/>
              </a:rPr>
              <a:t>흐름도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B6BBE2-A85C-4849-A939-56D2FEC069AD}"/>
              </a:ext>
            </a:extLst>
          </p:cNvPr>
          <p:cNvSpPr txBox="1"/>
          <p:nvPr/>
        </p:nvSpPr>
        <p:spPr>
          <a:xfrm>
            <a:off x="5217080" y="5617354"/>
            <a:ext cx="2113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ea typeface="맑은 고딕" pitchFamily="50" charset="-127"/>
              </a:rPr>
              <a:t>A* Algorithm</a:t>
            </a:r>
            <a:endParaRPr lang="ko-KR" altLang="en-US" sz="2400" b="1" dirty="0"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C09B4C-93BA-42CD-8487-18F4CCCF8C8F}"/>
              </a:ext>
            </a:extLst>
          </p:cNvPr>
          <p:cNvSpPr txBox="1"/>
          <p:nvPr/>
        </p:nvSpPr>
        <p:spPr>
          <a:xfrm>
            <a:off x="5217080" y="607901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ea typeface="맑은 고딕" pitchFamily="50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17253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F03740-E8F4-4E14-9CC9-790F1457E489}"/>
              </a:ext>
            </a:extLst>
          </p:cNvPr>
          <p:cNvSpPr txBox="1"/>
          <p:nvPr/>
        </p:nvSpPr>
        <p:spPr>
          <a:xfrm>
            <a:off x="1737274" y="2459504"/>
            <a:ext cx="87174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dirty="0"/>
              <a:t>1. </a:t>
            </a:r>
            <a:r>
              <a:rPr lang="ko-KR" altLang="en-US" sz="12000" b="1" dirty="0"/>
              <a:t>비교 정리</a:t>
            </a:r>
          </a:p>
        </p:txBody>
      </p:sp>
    </p:spTree>
    <p:extLst>
      <p:ext uri="{BB962C8B-B14F-4D97-AF65-F5344CB8AC3E}">
        <p14:creationId xmlns:p14="http://schemas.microsoft.com/office/powerpoint/2010/main" val="205768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D1A6AFB-777B-4C8F-8926-7D1AA0B6974F}"/>
              </a:ext>
            </a:extLst>
          </p:cNvPr>
          <p:cNvGrpSpPr/>
          <p:nvPr/>
        </p:nvGrpSpPr>
        <p:grpSpPr>
          <a:xfrm>
            <a:off x="387926" y="230161"/>
            <a:ext cx="3512266" cy="684000"/>
            <a:chOff x="387926" y="230161"/>
            <a:chExt cx="3512266" cy="684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73339-86E0-44FC-9A90-F264DEB8FEC9}"/>
                </a:ext>
              </a:extLst>
            </p:cNvPr>
            <p:cNvSpPr txBox="1"/>
            <p:nvPr/>
          </p:nvSpPr>
          <p:spPr>
            <a:xfrm>
              <a:off x="566278" y="248602"/>
              <a:ext cx="3333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일정표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1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주차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3F0200E-84FE-49DE-9F6B-449A728259C7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471603F-596F-4ED2-A11C-F72F2640B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" y="1036320"/>
            <a:ext cx="10073640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4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1FF576-78F4-42CC-AB7F-0B417721C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49" y="1023179"/>
            <a:ext cx="10073640" cy="479298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9073708-182B-42EE-9571-4E8E5200A8FA}"/>
              </a:ext>
            </a:extLst>
          </p:cNvPr>
          <p:cNvGrpSpPr/>
          <p:nvPr/>
        </p:nvGrpSpPr>
        <p:grpSpPr>
          <a:xfrm>
            <a:off x="387926" y="230161"/>
            <a:ext cx="3512266" cy="684000"/>
            <a:chOff x="387926" y="230161"/>
            <a:chExt cx="3512266" cy="684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FA2041-7A72-4123-802D-9CACEF15D40D}"/>
                </a:ext>
              </a:extLst>
            </p:cNvPr>
            <p:cNvSpPr txBox="1"/>
            <p:nvPr/>
          </p:nvSpPr>
          <p:spPr>
            <a:xfrm>
              <a:off x="566278" y="248602"/>
              <a:ext cx="3333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일정표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1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주차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538367F-7D84-4F2E-ACA0-1EF0CBE603A8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314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F03740-E8F4-4E14-9CC9-790F1457E489}"/>
              </a:ext>
            </a:extLst>
          </p:cNvPr>
          <p:cNvSpPr txBox="1"/>
          <p:nvPr/>
        </p:nvSpPr>
        <p:spPr>
          <a:xfrm>
            <a:off x="1737274" y="2459504"/>
            <a:ext cx="87174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dirty="0"/>
              <a:t>2. </a:t>
            </a:r>
            <a:r>
              <a:rPr lang="ko-KR" altLang="en-US" sz="12000" b="1" dirty="0"/>
              <a:t>상세 설계</a:t>
            </a:r>
          </a:p>
        </p:txBody>
      </p:sp>
    </p:spTree>
    <p:extLst>
      <p:ext uri="{BB962C8B-B14F-4D97-AF65-F5344CB8AC3E}">
        <p14:creationId xmlns:p14="http://schemas.microsoft.com/office/powerpoint/2010/main" val="7442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4893198" cy="684000"/>
            <a:chOff x="387926" y="230161"/>
            <a:chExt cx="4893198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47148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개발 순서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핵심 요소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F5DD626-7CAB-4DA9-8AF5-17EF2638012B}"/>
              </a:ext>
            </a:extLst>
          </p:cNvPr>
          <p:cNvGrpSpPr/>
          <p:nvPr/>
        </p:nvGrpSpPr>
        <p:grpSpPr>
          <a:xfrm>
            <a:off x="387924" y="2486127"/>
            <a:ext cx="5430982" cy="3219084"/>
            <a:chOff x="628075" y="2290411"/>
            <a:chExt cx="4657660" cy="274621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3AB13AC-AB74-44F3-AEFF-61A342D19701}"/>
                </a:ext>
              </a:extLst>
            </p:cNvPr>
            <p:cNvSpPr/>
            <p:nvPr/>
          </p:nvSpPr>
          <p:spPr>
            <a:xfrm>
              <a:off x="628075" y="3121578"/>
              <a:ext cx="1810325" cy="1093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수학 문제</a:t>
              </a:r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를 푼다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44B1AA4-F97E-48B6-8982-D776451B432A}"/>
                </a:ext>
              </a:extLst>
            </p:cNvPr>
            <p:cNvSpPr/>
            <p:nvPr/>
          </p:nvSpPr>
          <p:spPr>
            <a:xfrm>
              <a:off x="3475410" y="3149600"/>
              <a:ext cx="1810325" cy="1093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몬스터</a:t>
              </a:r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를 막는다</a:t>
              </a:r>
            </a:p>
          </p:txBody>
        </p:sp>
        <p:cxnSp>
          <p:nvCxnSpPr>
            <p:cNvPr id="33" name="꺾인 연결선 11">
              <a:extLst>
                <a:ext uri="{FF2B5EF4-FFF2-40B4-BE49-F238E27FC236}">
                  <a16:creationId xmlns:a16="http://schemas.microsoft.com/office/drawing/2014/main" id="{3231D679-9E0C-4D53-95F8-7B16D97347E7}"/>
                </a:ext>
              </a:extLst>
            </p:cNvPr>
            <p:cNvCxnSpPr>
              <a:cxnSpLocks/>
              <a:stCxn id="30" idx="0"/>
              <a:endCxn id="32" idx="0"/>
            </p:cNvCxnSpPr>
            <p:nvPr/>
          </p:nvCxnSpPr>
          <p:spPr>
            <a:xfrm rot="16200000" flipH="1">
              <a:off x="2942894" y="1711922"/>
              <a:ext cx="28022" cy="2847335"/>
            </a:xfrm>
            <a:prstGeom prst="bentConnector3">
              <a:avLst>
                <a:gd name="adj1" fmla="val -18375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14">
              <a:extLst>
                <a:ext uri="{FF2B5EF4-FFF2-40B4-BE49-F238E27FC236}">
                  <a16:creationId xmlns:a16="http://schemas.microsoft.com/office/drawing/2014/main" id="{D0900327-9662-4122-8338-C802FBA4E9A1}"/>
                </a:ext>
              </a:extLst>
            </p:cNvPr>
            <p:cNvCxnSpPr>
              <a:cxnSpLocks/>
              <a:stCxn id="32" idx="2"/>
              <a:endCxn id="30" idx="2"/>
            </p:cNvCxnSpPr>
            <p:nvPr/>
          </p:nvCxnSpPr>
          <p:spPr>
            <a:xfrm rot="5400000" flipH="1">
              <a:off x="2942895" y="2805297"/>
              <a:ext cx="28022" cy="2847335"/>
            </a:xfrm>
            <a:prstGeom prst="bentConnector3">
              <a:avLst>
                <a:gd name="adj1" fmla="val -170574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ED9931-4F41-4DE4-BC9C-5F2A4B825922}"/>
                </a:ext>
              </a:extLst>
            </p:cNvPr>
            <p:cNvSpPr txBox="1"/>
            <p:nvPr/>
          </p:nvSpPr>
          <p:spPr>
            <a:xfrm>
              <a:off x="2197722" y="2290411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공격 타워를 짓는다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2018084-D5E4-403F-9E91-AF56E68DFB91}"/>
                </a:ext>
              </a:extLst>
            </p:cNvPr>
            <p:cNvSpPr txBox="1"/>
            <p:nvPr/>
          </p:nvSpPr>
          <p:spPr>
            <a:xfrm>
              <a:off x="2194487" y="4418176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다음 문제가 열린다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BC005F-B120-40A4-B5EF-73F06FB4CD6E}"/>
                </a:ext>
              </a:extLst>
            </p:cNvPr>
            <p:cNvSpPr txBox="1"/>
            <p:nvPr/>
          </p:nvSpPr>
          <p:spPr>
            <a:xfrm>
              <a:off x="2191251" y="4759631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상위 건물이 열린다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8CA3D87-D4AE-43D2-B08B-D313BDDC0C4F}"/>
              </a:ext>
            </a:extLst>
          </p:cNvPr>
          <p:cNvSpPr txBox="1"/>
          <p:nvPr/>
        </p:nvSpPr>
        <p:spPr>
          <a:xfrm>
            <a:off x="1771823" y="1497394"/>
            <a:ext cx="266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latin typeface="Arial Black" panose="020B0A04020102020204" pitchFamily="34" charset="0"/>
              </a:rPr>
              <a:t>플레이 컨셉</a:t>
            </a:r>
            <a:endParaRPr lang="ko-KR" altLang="en-US" sz="3600" b="1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1AEC5-2A25-44CC-BB34-250FE30B7F8A}"/>
              </a:ext>
            </a:extLst>
          </p:cNvPr>
          <p:cNvSpPr txBox="1"/>
          <p:nvPr/>
        </p:nvSpPr>
        <p:spPr>
          <a:xfrm>
            <a:off x="7118152" y="1405060"/>
            <a:ext cx="2034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Arial Black" panose="020B0A04020102020204" pitchFamily="34" charset="0"/>
              </a:rPr>
              <a:t>몬스터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94384F3-DF04-4EA0-8188-D9C5785C2AFA}"/>
              </a:ext>
            </a:extLst>
          </p:cNvPr>
          <p:cNvGrpSpPr/>
          <p:nvPr/>
        </p:nvGrpSpPr>
        <p:grpSpPr>
          <a:xfrm>
            <a:off x="7118152" y="2648474"/>
            <a:ext cx="3827474" cy="646331"/>
            <a:chOff x="7428544" y="2531060"/>
            <a:chExt cx="3827474" cy="6463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561A2-7878-47F1-AE54-6A91BE21858D}"/>
                </a:ext>
              </a:extLst>
            </p:cNvPr>
            <p:cNvSpPr txBox="1"/>
            <p:nvPr/>
          </p:nvSpPr>
          <p:spPr>
            <a:xfrm>
              <a:off x="7428544" y="2531060"/>
              <a:ext cx="2202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수학 문제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096EF7-29D1-4315-BD7D-07D5BA46304D}"/>
                </a:ext>
              </a:extLst>
            </p:cNvPr>
            <p:cNvSpPr txBox="1"/>
            <p:nvPr/>
          </p:nvSpPr>
          <p:spPr>
            <a:xfrm>
              <a:off x="9630654" y="2620457"/>
              <a:ext cx="812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Arial Black" panose="020B0A04020102020204" pitchFamily="34" charset="0"/>
                </a:rPr>
                <a:t>산술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03890B-3852-4066-9C5A-29895794CBE7}"/>
                </a:ext>
              </a:extLst>
            </p:cNvPr>
            <p:cNvSpPr txBox="1"/>
            <p:nvPr/>
          </p:nvSpPr>
          <p:spPr>
            <a:xfrm>
              <a:off x="10443336" y="2620457"/>
              <a:ext cx="812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Arial Black" panose="020B0A04020102020204" pitchFamily="34" charset="0"/>
                </a:rPr>
                <a:t>기하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47F956-3058-48A1-B324-285B07335A88}"/>
              </a:ext>
            </a:extLst>
          </p:cNvPr>
          <p:cNvGrpSpPr/>
          <p:nvPr/>
        </p:nvGrpSpPr>
        <p:grpSpPr>
          <a:xfrm>
            <a:off x="7123251" y="3707222"/>
            <a:ext cx="3822375" cy="646331"/>
            <a:chOff x="7123251" y="3707222"/>
            <a:chExt cx="3822375" cy="6463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CE2AF0A-D1E2-4B6F-B9BE-CF31F9C3C267}"/>
                </a:ext>
              </a:extLst>
            </p:cNvPr>
            <p:cNvSpPr txBox="1"/>
            <p:nvPr/>
          </p:nvSpPr>
          <p:spPr>
            <a:xfrm>
              <a:off x="7123251" y="3707222"/>
              <a:ext cx="2034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오브젝트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D8F0DB-9663-4D7D-A5A3-8EFA4E424296}"/>
                </a:ext>
              </a:extLst>
            </p:cNvPr>
            <p:cNvSpPr txBox="1"/>
            <p:nvPr/>
          </p:nvSpPr>
          <p:spPr>
            <a:xfrm>
              <a:off x="9320262" y="3799554"/>
              <a:ext cx="812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Arial Black" panose="020B0A04020102020204" pitchFamily="34" charset="0"/>
                </a:rPr>
                <a:t>타워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DC194A-F1B8-4FE7-AD11-EEB04031F1C2}"/>
                </a:ext>
              </a:extLst>
            </p:cNvPr>
            <p:cNvSpPr txBox="1"/>
            <p:nvPr/>
          </p:nvSpPr>
          <p:spPr>
            <a:xfrm>
              <a:off x="10132944" y="3799553"/>
              <a:ext cx="812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Arial Black" panose="020B0A04020102020204" pitchFamily="34" charset="0"/>
                </a:rPr>
                <a:t>타일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767B073-2BD9-47AD-849C-0E0566B7AF9A}"/>
              </a:ext>
            </a:extLst>
          </p:cNvPr>
          <p:cNvSpPr txBox="1"/>
          <p:nvPr/>
        </p:nvSpPr>
        <p:spPr>
          <a:xfrm>
            <a:off x="7118152" y="4765970"/>
            <a:ext cx="650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Arial Black" panose="020B0A04020102020204" pitchFamily="34" charset="0"/>
              </a:rPr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391958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3400298" cy="684000"/>
            <a:chOff x="387926" y="230161"/>
            <a:chExt cx="3400298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32219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개발 순서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- UI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260FB90-2E51-4990-9905-00E5D9489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46" y="1127948"/>
            <a:ext cx="9048108" cy="54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3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4193405" cy="684000"/>
            <a:chOff x="387926" y="230161"/>
            <a:chExt cx="4193405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40150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개발 순서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-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흐름도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260FB90-2E51-4990-9905-00E5D9489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46" y="1127948"/>
            <a:ext cx="9048108" cy="54814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BA46FDB-0534-46AF-A4F6-CC53FE0D64DD}"/>
              </a:ext>
            </a:extLst>
          </p:cNvPr>
          <p:cNvSpPr/>
          <p:nvPr/>
        </p:nvSpPr>
        <p:spPr>
          <a:xfrm>
            <a:off x="7147249" y="1296955"/>
            <a:ext cx="3275045" cy="21320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E78C2-292F-451F-9DC4-732BFD02D440}"/>
              </a:ext>
            </a:extLst>
          </p:cNvPr>
          <p:cNvSpPr txBox="1"/>
          <p:nvPr/>
        </p:nvSpPr>
        <p:spPr>
          <a:xfrm>
            <a:off x="7251338" y="943282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b="1" dirty="0"/>
              <a:t>오브젝트</a:t>
            </a:r>
            <a:r>
              <a:rPr lang="en-US" altLang="ko-KR" dirty="0"/>
              <a:t>(</a:t>
            </a:r>
            <a:r>
              <a:rPr lang="ko-KR" altLang="en-US" dirty="0"/>
              <a:t>타일</a:t>
            </a:r>
            <a:r>
              <a:rPr lang="en-US" altLang="ko-KR" dirty="0"/>
              <a:t>/</a:t>
            </a:r>
            <a:r>
              <a:rPr lang="ko-KR" altLang="en-US" dirty="0"/>
              <a:t>타워</a:t>
            </a:r>
            <a:r>
              <a:rPr lang="en-US" altLang="ko-KR" dirty="0"/>
              <a:t>)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932874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217</Words>
  <Application>Microsoft Office PowerPoint</Application>
  <PresentationFormat>와이드스크린</PresentationFormat>
  <Paragraphs>66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HY견고딕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LimKyungTae</cp:lastModifiedBy>
  <cp:revision>39</cp:revision>
  <cp:lastPrinted>2020-08-25T15:43:02Z</cp:lastPrinted>
  <dcterms:created xsi:type="dcterms:W3CDTF">2020-08-18T06:12:32Z</dcterms:created>
  <dcterms:modified xsi:type="dcterms:W3CDTF">2020-08-25T15:44:44Z</dcterms:modified>
</cp:coreProperties>
</file>