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DCD"/>
    <a:srgbClr val="44BEA9"/>
    <a:srgbClr val="9ECD33"/>
    <a:srgbClr val="E19933"/>
    <a:srgbClr val="5EA5DD"/>
    <a:srgbClr val="DC5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포켓몬스터 모작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인하대 미래인재개발원 안재욱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9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en-US" altLang="ko-KR" dirty="0" smtClean="0"/>
          </a:p>
          <a:p>
            <a:r>
              <a:rPr lang="ko-KR" altLang="en-US" dirty="0" smtClean="0"/>
              <a:t>구현 목표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게임 흐름도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52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포켓몬스터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포켓몬을 잡고 </a:t>
            </a:r>
            <a:r>
              <a:rPr lang="ko-KR" altLang="en-US" dirty="0" err="1" smtClean="0"/>
              <a:t>배틀시켜</a:t>
            </a:r>
            <a:r>
              <a:rPr lang="ko-KR" altLang="en-US" dirty="0" smtClean="0"/>
              <a:t> 성장시키는 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포켓몬을 수집하는 것이 목표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본 모작에서는 배틀 중심으로 제작한다</a:t>
            </a:r>
            <a:endParaRPr lang="ko-KR" altLang="en-US" dirty="0"/>
          </a:p>
        </p:txBody>
      </p:sp>
      <p:pic>
        <p:nvPicPr>
          <p:cNvPr id="1028" name="Picture 4" descr="○○의 상태가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79" y="3327187"/>
            <a:ext cx="3429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blogthumb-phinf.pstatic.net/20150724_146/swyl1220_14377479562991Dvco_PNG/4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44" y="2413479"/>
            <a:ext cx="2971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맵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건물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NPC</a:t>
            </a:r>
          </a:p>
          <a:p>
            <a:pPr lvl="1"/>
            <a:r>
              <a:rPr lang="ko-KR" altLang="en-US" dirty="0" smtClean="0"/>
              <a:t>풀숲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풀숲 랜덤인카운트</a:t>
            </a:r>
            <a:endParaRPr lang="en-US" altLang="ko-KR" dirty="0" smtClean="0"/>
          </a:p>
          <a:p>
            <a:r>
              <a:rPr lang="ko-KR" altLang="en-US" dirty="0" smtClean="0"/>
              <a:t>포켓몬 센터</a:t>
            </a:r>
            <a:endParaRPr lang="en-US" altLang="ko-KR" dirty="0" smtClean="0"/>
          </a:p>
        </p:txBody>
      </p:sp>
      <p:pic>
        <p:nvPicPr>
          <p:cNvPr id="2050" name="Picture 2" descr="포켓몬스터 골드버전 공략 14. 관동지방을 제패하다 (상록시티 - 태초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49" y="2583563"/>
            <a:ext cx="2971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연재]포켓몬스터 파이어레드 - 새로 켠김에 그린까지 1-1-[게임연재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61" y="3402799"/>
            <a:ext cx="4555615" cy="28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1764"/>
          </a:xfrm>
        </p:spPr>
        <p:txBody>
          <a:bodyPr/>
          <a:lstStyle/>
          <a:p>
            <a:r>
              <a:rPr lang="ko-KR" altLang="en-US" dirty="0" err="1" smtClean="0"/>
              <a:t>야생포켓몬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턴제</a:t>
            </a:r>
            <a:r>
              <a:rPr lang="ko-KR" altLang="en-US" dirty="0" smtClean="0"/>
              <a:t> </a:t>
            </a:r>
            <a:r>
              <a:rPr lang="ko-KR" altLang="en-US" dirty="0" smtClean="0"/>
              <a:t>배틀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상태이상 및 </a:t>
            </a:r>
            <a:r>
              <a:rPr lang="ko-KR" altLang="en-US" dirty="0" err="1" smtClean="0"/>
              <a:t>부가효과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우선도와</a:t>
            </a:r>
            <a:r>
              <a:rPr lang="ko-KR" altLang="en-US" dirty="0" smtClean="0"/>
              <a:t> 스피드로 우선순위 결정</a:t>
            </a:r>
            <a:endParaRPr lang="en-US" altLang="ko-KR" dirty="0" smtClean="0"/>
          </a:p>
          <a:p>
            <a:r>
              <a:rPr lang="ko-KR" altLang="en-US" dirty="0" err="1" smtClean="0"/>
              <a:t>배틀에</a:t>
            </a:r>
            <a:r>
              <a:rPr lang="ko-KR" altLang="en-US" dirty="0" smtClean="0"/>
              <a:t> 따른 성장과 진화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경험치 획득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레벨업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레벨에 따른 기술 습득과 진화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포획</a:t>
            </a:r>
            <a:endParaRPr lang="en-US" altLang="ko-KR" dirty="0" smtClean="0"/>
          </a:p>
        </p:txBody>
      </p:sp>
      <p:pic>
        <p:nvPicPr>
          <p:cNvPr id="4" name="Picture 4" descr="○○의 상태가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39" y="3516847"/>
            <a:ext cx="3429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blogthumb-phinf.pstatic.net/20150724_146/swyl1220_14377479562991Dvco_PNG/47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65" y="1826575"/>
            <a:ext cx="29718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2407" r="12387"/>
          <a:stretch/>
        </p:blipFill>
        <p:spPr>
          <a:xfrm>
            <a:off x="9139554" y="2000752"/>
            <a:ext cx="2979943" cy="22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(</a:t>
            </a:r>
            <a:r>
              <a:rPr lang="en-US" altLang="ko-KR" dirty="0" smtClean="0"/>
              <a:t>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도감 구현</a:t>
            </a:r>
            <a:endParaRPr lang="en-US" altLang="ko-KR" dirty="0" smtClean="0"/>
          </a:p>
          <a:p>
            <a:r>
              <a:rPr lang="ko-KR" altLang="en-US" dirty="0" smtClean="0"/>
              <a:t>포켓몬 </a:t>
            </a:r>
            <a:r>
              <a:rPr lang="ko-KR" altLang="en-US" dirty="0" err="1" smtClean="0"/>
              <a:t>스테이터스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</a:p>
          <a:p>
            <a:r>
              <a:rPr lang="ko-KR" altLang="en-US" dirty="0" smtClean="0"/>
              <a:t>세이브 및 로드</a:t>
            </a:r>
            <a:endParaRPr lang="en-US" altLang="ko-KR" dirty="0" smtClean="0"/>
          </a:p>
          <a:p>
            <a:r>
              <a:rPr lang="ko-KR" altLang="en-US" dirty="0" smtClean="0"/>
              <a:t>아이템 가방 및 지닌 아이템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열매류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25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91739"/>
              </p:ext>
            </p:extLst>
          </p:nvPr>
        </p:nvGraphicFramePr>
        <p:xfrm>
          <a:off x="176457" y="2222500"/>
          <a:ext cx="11839080" cy="456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85">
                  <a:extLst>
                    <a:ext uri="{9D8B030D-6E8A-4147-A177-3AD203B41FA5}">
                      <a16:colId xmlns:a16="http://schemas.microsoft.com/office/drawing/2014/main" val="1837725061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2809879292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2784829996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840223792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2167400715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3751789902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2791701564"/>
                    </a:ext>
                  </a:extLst>
                </a:gridCol>
                <a:gridCol w="1479885">
                  <a:extLst>
                    <a:ext uri="{9D8B030D-6E8A-4147-A177-3AD203B41FA5}">
                      <a16:colId xmlns:a16="http://schemas.microsoft.com/office/drawing/2014/main" val="2821420881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0819-0821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0822-0824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0825-0827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0828-0830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0831-0902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0903-0905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0906-0908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19275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DC5D3D"/>
                        </a:solidFill>
                      </a:endParaRPr>
                    </a:p>
                  </a:txBody>
                  <a:tcPr>
                    <a:solidFill>
                      <a:srgbClr val="DC5D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404339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EA5D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09643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맵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44BEA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FED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54055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199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9671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포켓몬 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ECD3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87585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랜덤 </a:t>
                      </a:r>
                      <a:r>
                        <a:rPr lang="ko-KR" altLang="en-US" sz="1100" dirty="0" err="1" smtClean="0"/>
                        <a:t>인카운트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구현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61501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35753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포획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28858"/>
                  </a:ext>
                </a:extLst>
              </a:tr>
              <a:tr h="456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발표준비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FED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6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8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63" y="137479"/>
            <a:ext cx="2470958" cy="662613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99" y="0"/>
            <a:ext cx="4625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6B2085C59E7A64DA17A5E9887274C40" ma:contentTypeVersion="9" ma:contentTypeDescription="새 문서를 만듭니다." ma:contentTypeScope="" ma:versionID="12edf7e3079c14d88d14ffd807c45097">
  <xsd:schema xmlns:xsd="http://www.w3.org/2001/XMLSchema" xmlns:xs="http://www.w3.org/2001/XMLSchema" xmlns:p="http://schemas.microsoft.com/office/2006/metadata/properties" xmlns:ns3="8909a3ba-8e80-4868-804a-4c0f708b1d27" targetNamespace="http://schemas.microsoft.com/office/2006/metadata/properties" ma:root="true" ma:fieldsID="14621a3bd6ede1539bbe0accd03ee7da" ns3:_="">
    <xsd:import namespace="8909a3ba-8e80-4868-804a-4c0f708b1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9a3ba-8e80-4868-804a-4c0f708b1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CAC0B-03B1-4060-BF47-109E7576321F}">
  <ds:schemaRefs>
    <ds:schemaRef ds:uri="http://purl.org/dc/elements/1.1/"/>
    <ds:schemaRef ds:uri="8909a3ba-8e80-4868-804a-4c0f708b1d27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4E8EF1-4962-4F98-91E7-795E398D2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1FF02-F676-4564-9FBC-2D999EC91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09a3ba-8e80-4868-804a-4c0f708b1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80</TotalTime>
  <Words>118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Century Gothic</vt:lpstr>
      <vt:lpstr>Wingdings 2</vt:lpstr>
      <vt:lpstr>명언</vt:lpstr>
      <vt:lpstr>포켓몬스터 모작</vt:lpstr>
      <vt:lpstr>목차</vt:lpstr>
      <vt:lpstr>포켓몬스터</vt:lpstr>
      <vt:lpstr>구현 목표</vt:lpstr>
      <vt:lpstr>구현 목표</vt:lpstr>
      <vt:lpstr>구현 목표(optional)</vt:lpstr>
      <vt:lpstr>일정 관리</vt:lpstr>
      <vt:lpstr>흐름도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포켓몬스터</dc:title>
  <dc:creator>User</dc:creator>
  <cp:lastModifiedBy>User</cp:lastModifiedBy>
  <cp:revision>13</cp:revision>
  <dcterms:created xsi:type="dcterms:W3CDTF">2020-08-19T00:11:14Z</dcterms:created>
  <dcterms:modified xsi:type="dcterms:W3CDTF">2020-08-19T01:39:27Z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0x01010036B2085C59E7A64DA17A5E9887274C40</vt:lpwstr>
  </property>
</Properties>
</file>