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44B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6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3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3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2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2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6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8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6D76-B0C5-4C13-8550-74F9824FDE1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B722-78EB-44D4-95CB-2AF463392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56473" r="75211" b="35059"/>
          <a:stretch/>
        </p:blipFill>
        <p:spPr>
          <a:xfrm>
            <a:off x="8093594" y="224444"/>
            <a:ext cx="2821017" cy="28398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포켓몬스터</a:t>
            </a:r>
            <a:endParaRPr lang="ko-KR" altLang="en-US" dirty="0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" t="16236" r="37203" b="68575"/>
          <a:stretch/>
        </p:blipFill>
        <p:spPr>
          <a:xfrm>
            <a:off x="2878204" y="4898189"/>
            <a:ext cx="6435591" cy="195981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78233" y="5292279"/>
            <a:ext cx="5866014" cy="1266463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미래인재개발원 안재욱이</a:t>
            </a:r>
            <a:r>
              <a:rPr lang="en-US" altLang="ko-KR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(</a:t>
            </a:r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가</a:t>
            </a:r>
            <a:r>
              <a:rPr lang="en-US" altLang="ko-KR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) </a:t>
            </a:r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나타났다</a:t>
            </a:r>
            <a:r>
              <a:rPr lang="en-US" altLang="ko-KR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!</a:t>
            </a:r>
            <a:endParaRPr lang="ko-KR" altLang="en-US" dirty="0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" t="57666" r="90779" b="35144"/>
          <a:stretch/>
        </p:blipFill>
        <p:spPr>
          <a:xfrm>
            <a:off x="714894" y="2365879"/>
            <a:ext cx="2676699" cy="26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개발 일정</a:t>
            </a:r>
            <a:endParaRPr lang="ko-KR" altLang="en-US" dirty="0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32971"/>
              </p:ext>
            </p:extLst>
          </p:nvPr>
        </p:nvGraphicFramePr>
        <p:xfrm>
          <a:off x="176460" y="2025130"/>
          <a:ext cx="11839080" cy="456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885">
                  <a:extLst>
                    <a:ext uri="{9D8B030D-6E8A-4147-A177-3AD203B41FA5}">
                      <a16:colId xmlns:a16="http://schemas.microsoft.com/office/drawing/2014/main" val="3256419930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358575005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1739917337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1658832221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472758671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355648486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935114716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4136611336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0819-0821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0822-0824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0825-0827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0828-0830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0831-0902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0903-0905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0906-0908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30509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설계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DC5D3D"/>
                        </a:solidFill>
                      </a:endParaRPr>
                    </a:p>
                  </a:txBody>
                  <a:tcPr>
                    <a:solidFill>
                      <a:srgbClr val="DC5D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DC5D3D"/>
                        </a:solidFill>
                      </a:endParaRPr>
                    </a:p>
                  </a:txBody>
                  <a:tcPr>
                    <a:solidFill>
                      <a:srgbClr val="DC5D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45428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찾기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EA5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582621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제작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4BEA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06030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1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1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96426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포켓몬 제작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ECD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09643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랜덤 </a:t>
                      </a:r>
                      <a:r>
                        <a:rPr lang="ko-KR" altLang="en-US" sz="11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인카운트</a:t>
                      </a:r>
                      <a:endParaRPr lang="en-US" altLang="ko-KR" sz="11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79514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배틀 구현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24841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포획 구현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586915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발표준비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8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PokemonGSC" panose="02030600000101010101" pitchFamily="18" charset="0"/>
                <a:ea typeface="PokemonGSC" panose="02030600000101010101" pitchFamily="18" charset="0"/>
              </a:rPr>
              <a:t>클래스 다이어그램</a:t>
            </a:r>
            <a:endParaRPr lang="ko-KR" altLang="en-US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187" y="1690688"/>
            <a:ext cx="7188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1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PokemonGSC" panose="02030600000101010101" pitchFamily="18" charset="0"/>
                <a:ea typeface="PokemonGSC" panose="02030600000101010101" pitchFamily="18" charset="0"/>
              </a:rPr>
              <a:t>맵</a:t>
            </a:r>
            <a:endParaRPr lang="ko-KR" altLang="en-US" dirty="0">
              <a:latin typeface="PokemonGSC" panose="02030600000101010101" pitchFamily="18" charset="0"/>
              <a:ea typeface="PokemonGSC" panose="02030600000101010101" pitchFamily="18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2433045"/>
            <a:ext cx="10515600" cy="3286125"/>
          </a:xfrm>
        </p:spPr>
      </p:pic>
    </p:spTree>
    <p:extLst>
      <p:ext uri="{BB962C8B-B14F-4D97-AF65-F5344CB8AC3E}">
        <p14:creationId xmlns:p14="http://schemas.microsoft.com/office/powerpoint/2010/main" val="12963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6B2085C59E7A64DA17A5E9887274C40" ma:contentTypeVersion="9" ma:contentTypeDescription="새 문서를 만듭니다." ma:contentTypeScope="" ma:versionID="12edf7e3079c14d88d14ffd807c45097">
  <xsd:schema xmlns:xsd="http://www.w3.org/2001/XMLSchema" xmlns:xs="http://www.w3.org/2001/XMLSchema" xmlns:p="http://schemas.microsoft.com/office/2006/metadata/properties" xmlns:ns3="8909a3ba-8e80-4868-804a-4c0f708b1d27" targetNamespace="http://schemas.microsoft.com/office/2006/metadata/properties" ma:root="true" ma:fieldsID="14621a3bd6ede1539bbe0accd03ee7da" ns3:_="">
    <xsd:import namespace="8909a3ba-8e80-4868-804a-4c0f708b1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9a3ba-8e80-4868-804a-4c0f708b1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BA0CFA-FFBF-46D3-B8B7-481722ED1F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09a3ba-8e80-4868-804a-4c0f708b1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BA6C1F-1B70-4C8F-97B1-1AFD3B83E0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058674-760B-429A-A814-2B1623B1CA0C}">
  <ds:schemaRefs>
    <ds:schemaRef ds:uri="http://www.w3.org/XML/1998/namespace"/>
    <ds:schemaRef ds:uri="http://purl.org/dc/elements/1.1/"/>
    <ds:schemaRef ds:uri="http://schemas.microsoft.com/office/2006/documentManagement/types"/>
    <ds:schemaRef ds:uri="8909a3ba-8e80-4868-804a-4c0f708b1d27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맑은 고딕</vt:lpstr>
      <vt:lpstr>Arial</vt:lpstr>
      <vt:lpstr>PokemonGSC</vt:lpstr>
      <vt:lpstr>Office 테마</vt:lpstr>
      <vt:lpstr>포켓몬스터</vt:lpstr>
      <vt:lpstr>개발 일정</vt:lpstr>
      <vt:lpstr>클래스 다이어그램</vt:lpstr>
      <vt:lpstr>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포켓몬스터</dc:title>
  <dc:creator>User</dc:creator>
  <cp:lastModifiedBy>안재욱 </cp:lastModifiedBy>
  <cp:revision>6</cp:revision>
  <dcterms:created xsi:type="dcterms:W3CDTF">2020-08-26T00:14:04Z</dcterms:created>
  <dcterms:modified xsi:type="dcterms:W3CDTF">2020-08-26T00:59:20Z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0x01010036B2085C59E7A64DA17A5E9887274C40</vt:lpwstr>
  </property>
</Properties>
</file>