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0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8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6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88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0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0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6B8-926B-493E-9B31-973420ADE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46CB-C48F-45D9-9257-07BEF3493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 목표 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654970"/>
              </p:ext>
            </p:extLst>
          </p:nvPr>
        </p:nvGraphicFramePr>
        <p:xfrm>
          <a:off x="306648" y="1351520"/>
          <a:ext cx="11418498" cy="453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94">
                  <a:extLst>
                    <a:ext uri="{9D8B030D-6E8A-4147-A177-3AD203B41FA5}">
                      <a16:colId xmlns:a16="http://schemas.microsoft.com/office/drawing/2014/main" val="1623382492"/>
                    </a:ext>
                  </a:extLst>
                </a:gridCol>
                <a:gridCol w="1867196">
                  <a:extLst>
                    <a:ext uri="{9D8B030D-6E8A-4147-A177-3AD203B41FA5}">
                      <a16:colId xmlns:a16="http://schemas.microsoft.com/office/drawing/2014/main" val="3638148750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3088182003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096922272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209875137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286548766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3186121959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19740311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265588214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988880613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585682705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80201117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161766168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79861358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047649425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000943533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707405405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084720800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277482410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945239896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846988211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58406844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3810823309"/>
                    </a:ext>
                  </a:extLst>
                </a:gridCol>
              </a:tblGrid>
              <a:tr h="53871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7030A0"/>
                          </a:solidFill>
                        </a:rPr>
                        <a:t>목록</a:t>
                      </a:r>
                      <a:endParaRPr lang="en-US" altLang="ko-KR" sz="10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수</a:t>
                      </a:r>
                      <a:endParaRPr lang="en-US" altLang="ko-KR" sz="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목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금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토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일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수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목</a:t>
                      </a:r>
                      <a:endParaRPr lang="en-US" altLang="ko-KR" sz="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11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금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토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13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일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14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15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16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수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17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목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18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금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19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토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일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21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22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54690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리소스 찾기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95154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1-2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디자인 확립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03944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 설계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595792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메뉴 설계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5180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화면 설계서 작업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3233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취합한 문서 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7697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프로그래밍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48790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   게임 시스템 코드 설계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627583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게임 시스템 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58264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게임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코드 설계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37206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게임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068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게임 리뷰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코드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9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0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 진행상황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( 9</a:t>
            </a:r>
            <a:r>
              <a:rPr lang="ko-KR" altLang="en-US" dirty="0" smtClean="0"/>
              <a:t>일차 수 기준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99076"/>
              </p:ext>
            </p:extLst>
          </p:nvPr>
        </p:nvGraphicFramePr>
        <p:xfrm>
          <a:off x="306648" y="1351520"/>
          <a:ext cx="11418498" cy="453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94">
                  <a:extLst>
                    <a:ext uri="{9D8B030D-6E8A-4147-A177-3AD203B41FA5}">
                      <a16:colId xmlns:a16="http://schemas.microsoft.com/office/drawing/2014/main" val="1623382492"/>
                    </a:ext>
                  </a:extLst>
                </a:gridCol>
                <a:gridCol w="1867196">
                  <a:extLst>
                    <a:ext uri="{9D8B030D-6E8A-4147-A177-3AD203B41FA5}">
                      <a16:colId xmlns:a16="http://schemas.microsoft.com/office/drawing/2014/main" val="3638148750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3088182003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096922272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209875137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286548766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3186121959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19740311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265588214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988880613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585682705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80201117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161766168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79861358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047649425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000943533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707405405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084720800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277482410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2945239896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1846988211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458406844"/>
                    </a:ext>
                  </a:extLst>
                </a:gridCol>
                <a:gridCol w="429148">
                  <a:extLst>
                    <a:ext uri="{9D8B030D-6E8A-4147-A177-3AD203B41FA5}">
                      <a16:colId xmlns:a16="http://schemas.microsoft.com/office/drawing/2014/main" val="3810823309"/>
                    </a:ext>
                  </a:extLst>
                </a:gridCol>
              </a:tblGrid>
              <a:tr h="53871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7030A0"/>
                          </a:solidFill>
                        </a:rPr>
                        <a:t>목록</a:t>
                      </a:r>
                      <a:endParaRPr lang="en-US" altLang="ko-KR" sz="10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수</a:t>
                      </a:r>
                      <a:endParaRPr lang="en-US" altLang="ko-KR" sz="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목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금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토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일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수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목</a:t>
                      </a:r>
                      <a:endParaRPr lang="en-US" altLang="ko-KR" sz="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11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금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토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13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일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14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15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16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수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17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목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18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금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19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토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일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21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22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화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54690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리소스 찾기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95154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1-2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디자인 확립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03944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 설계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595792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메뉴 설계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5180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화면 설계서 작업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3233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취합한 문서 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7697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프로그래밍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48790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   게임 시스템 코드 설계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627583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게임 시스템 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58264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게임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코드 설계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37206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3-4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</a:t>
                      </a:r>
                      <a:r>
                        <a:rPr lang="ko-KR" altLang="en-US" sz="1000" dirty="0" smtClean="0"/>
                        <a:t>게임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068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게임 리뷰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코드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9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0" y="2504986"/>
            <a:ext cx="11385755" cy="6694207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514350" y="-65881"/>
            <a:ext cx="6000750" cy="1254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mtClean="0"/>
              <a:t>클래스 다이어그램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804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리소스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2349" y="241435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 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폭발 </a:t>
            </a:r>
            <a:r>
              <a:rPr lang="ko-KR" altLang="en-US" dirty="0" err="1" smtClean="0"/>
              <a:t>스프라이트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1692" y="24143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 기체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49" y="2883736"/>
            <a:ext cx="2284352" cy="13622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92" y="3014425"/>
            <a:ext cx="2589929" cy="122400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723414" y="3014425"/>
            <a:ext cx="2576286" cy="2505987"/>
            <a:chOff x="7075714" y="2531429"/>
            <a:chExt cx="2576286" cy="2505987"/>
          </a:xfrm>
        </p:grpSpPr>
        <p:sp>
          <p:nvSpPr>
            <p:cNvPr id="4" name="직사각형 3"/>
            <p:cNvSpPr/>
            <p:nvPr/>
          </p:nvSpPr>
          <p:spPr>
            <a:xfrm>
              <a:off x="7075714" y="2531429"/>
              <a:ext cx="2576286" cy="14055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514" y="2599016"/>
              <a:ext cx="2438400" cy="2438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723414" y="24143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폰트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110069" cy="408941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 공격 패턴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85" y="1690688"/>
            <a:ext cx="2654906" cy="4089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412" y="1638694"/>
            <a:ext cx="3019538" cy="412078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5496741" y="2349500"/>
            <a:ext cx="482600" cy="482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725503" y="2370959"/>
            <a:ext cx="896881" cy="89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820" y="5932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도돈파치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4685" y="5932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6697" y="5932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월령전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29991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34</TotalTime>
  <Words>231</Words>
  <Application>Microsoft Office PowerPoint</Application>
  <PresentationFormat>와이드스크린</PresentationFormat>
  <Paragraphs>145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Tw Cen MT</vt:lpstr>
      <vt:lpstr>Wingdings 3</vt:lpstr>
      <vt:lpstr>New_Simple01</vt:lpstr>
      <vt:lpstr>개발 일정 목표 ( 초기 )</vt:lpstr>
      <vt:lpstr>개발 일정 진행상황, 목표 ( 9일차 수 기준 )</vt:lpstr>
      <vt:lpstr>PowerPoint 프레젠테이션</vt:lpstr>
      <vt:lpstr>이미지 리소스</vt:lpstr>
      <vt:lpstr>적 공격 패턴 (예정)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2020-08-25T08:37:10Z</dcterms:created>
  <dcterms:modified xsi:type="dcterms:W3CDTF">2020-08-26T00:56:15Z</dcterms:modified>
</cp:coreProperties>
</file>