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9" r:id="rId4"/>
    <p:sldId id="267" r:id="rId5"/>
    <p:sldId id="265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D5E"/>
    <a:srgbClr val="1A3F6C"/>
    <a:srgbClr val="66544E"/>
    <a:srgbClr val="967E76"/>
    <a:srgbClr val="CCC0BC"/>
    <a:srgbClr val="4A3C38"/>
    <a:srgbClr val="BCADA8"/>
    <a:srgbClr val="B9A8A3"/>
    <a:srgbClr val="A38E87"/>
    <a:srgbClr val="B8A7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DE78-F27D-4ED2-9371-79D259A81653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FB9-DF97-4B91-9C72-05D418463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39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DE78-F27D-4ED2-9371-79D259A81653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FB9-DF97-4B91-9C72-05D418463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97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DE78-F27D-4ED2-9371-79D259A81653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FB9-DF97-4B91-9C72-05D418463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9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DE78-F27D-4ED2-9371-79D259A81653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FB9-DF97-4B91-9C72-05D418463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99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DE78-F27D-4ED2-9371-79D259A81653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FB9-DF97-4B91-9C72-05D418463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33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DE78-F27D-4ED2-9371-79D259A81653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FB9-DF97-4B91-9C72-05D418463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70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DE78-F27D-4ED2-9371-79D259A81653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FB9-DF97-4B91-9C72-05D418463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20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DE78-F27D-4ED2-9371-79D259A81653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FB9-DF97-4B91-9C72-05D418463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2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DE78-F27D-4ED2-9371-79D259A81653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FB9-DF97-4B91-9C72-05D418463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34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DE78-F27D-4ED2-9371-79D259A81653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FB9-DF97-4B91-9C72-05D418463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6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DE78-F27D-4ED2-9371-79D259A81653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FB9-DF97-4B91-9C72-05D418463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6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5DE78-F27D-4ED2-9371-79D259A81653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49FB9-DF97-4B91-9C72-05D418463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6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D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 rot="323446">
            <a:off x="2574843" y="1484784"/>
            <a:ext cx="3816424" cy="3672408"/>
          </a:xfrm>
          <a:custGeom>
            <a:avLst/>
            <a:gdLst/>
            <a:ahLst/>
            <a:cxnLst/>
            <a:rect l="l" t="t" r="r" b="b"/>
            <a:pathLst>
              <a:path w="3816424" h="3672408">
                <a:moveTo>
                  <a:pt x="3816424" y="2518531"/>
                </a:moveTo>
                <a:lnTo>
                  <a:pt x="3816424" y="3672408"/>
                </a:lnTo>
                <a:lnTo>
                  <a:pt x="0" y="3672408"/>
                </a:lnTo>
                <a:lnTo>
                  <a:pt x="0" y="3036855"/>
                </a:lnTo>
                <a:lnTo>
                  <a:pt x="192251" y="3010745"/>
                </a:lnTo>
                <a:lnTo>
                  <a:pt x="192251" y="3480157"/>
                </a:lnTo>
                <a:lnTo>
                  <a:pt x="3624173" y="3480157"/>
                </a:lnTo>
                <a:lnTo>
                  <a:pt x="3624173" y="2544641"/>
                </a:lnTo>
                <a:close/>
                <a:moveTo>
                  <a:pt x="0" y="0"/>
                </a:moveTo>
                <a:lnTo>
                  <a:pt x="3816424" y="0"/>
                </a:lnTo>
                <a:lnTo>
                  <a:pt x="3816424" y="774473"/>
                </a:lnTo>
                <a:lnTo>
                  <a:pt x="3624173" y="800584"/>
                </a:lnTo>
                <a:lnTo>
                  <a:pt x="3624173" y="192251"/>
                </a:lnTo>
                <a:lnTo>
                  <a:pt x="192251" y="192251"/>
                </a:lnTo>
                <a:lnTo>
                  <a:pt x="192251" y="1266687"/>
                </a:lnTo>
                <a:lnTo>
                  <a:pt x="0" y="1292797"/>
                </a:lnTo>
                <a:close/>
              </a:path>
            </a:pathLst>
          </a:custGeom>
          <a:solidFill>
            <a:srgbClr val="967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2997822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Win32 API 2D </a:t>
            </a:r>
          </a:p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Game</a:t>
            </a:r>
            <a:r>
              <a:rPr lang="ko-KR" altLang="en-US" sz="3600" b="1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Project</a:t>
            </a:r>
            <a:endParaRPr lang="ko-KR" altLang="en-US" sz="3600" b="1" dirty="0">
              <a:solidFill>
                <a:schemeClr val="bg1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CDA0CF-43BF-4314-B99A-D4A44EA7AE7E}"/>
              </a:ext>
            </a:extLst>
          </p:cNvPr>
          <p:cNvSpPr/>
          <p:nvPr/>
        </p:nvSpPr>
        <p:spPr>
          <a:xfrm>
            <a:off x="-10235" y="6715079"/>
            <a:ext cx="9138192" cy="45719"/>
          </a:xfrm>
          <a:prstGeom prst="rect">
            <a:avLst/>
          </a:prstGeom>
          <a:solidFill>
            <a:srgbClr val="A38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ADFAB2-9266-4C79-BA6A-EB142FE1A2EB}"/>
              </a:ext>
            </a:extLst>
          </p:cNvPr>
          <p:cNvSpPr/>
          <p:nvPr/>
        </p:nvSpPr>
        <p:spPr>
          <a:xfrm>
            <a:off x="5808" y="70913"/>
            <a:ext cx="9138192" cy="45719"/>
          </a:xfrm>
          <a:prstGeom prst="rect">
            <a:avLst/>
          </a:prstGeom>
          <a:solidFill>
            <a:srgbClr val="A38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7791D1-E5C5-4B19-A4AD-42FD700F3C2E}"/>
              </a:ext>
            </a:extLst>
          </p:cNvPr>
          <p:cNvSpPr txBox="1"/>
          <p:nvPr/>
        </p:nvSpPr>
        <p:spPr>
          <a:xfrm>
            <a:off x="4716016" y="5879013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이현우</a:t>
            </a:r>
          </a:p>
        </p:txBody>
      </p:sp>
    </p:spTree>
    <p:extLst>
      <p:ext uri="{BB962C8B-B14F-4D97-AF65-F5344CB8AC3E}">
        <p14:creationId xmlns:p14="http://schemas.microsoft.com/office/powerpoint/2010/main" val="316108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D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0235" y="6715079"/>
            <a:ext cx="9138192" cy="45719"/>
          </a:xfrm>
          <a:prstGeom prst="rect">
            <a:avLst/>
          </a:prstGeom>
          <a:solidFill>
            <a:srgbClr val="A38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08" y="398277"/>
            <a:ext cx="90000" cy="792088"/>
          </a:xfrm>
          <a:prstGeom prst="rect">
            <a:avLst/>
          </a:prstGeom>
          <a:solidFill>
            <a:srgbClr val="967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1520" y="281856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rgbClr val="967E7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endParaRPr lang="ko-KR" altLang="en-US" sz="5400" b="1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59632" y="476672"/>
            <a:ext cx="1747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게임 장르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6A2354-A66B-405D-9D91-DD797307A0FB}"/>
              </a:ext>
            </a:extLst>
          </p:cNvPr>
          <p:cNvSpPr/>
          <p:nvPr/>
        </p:nvSpPr>
        <p:spPr>
          <a:xfrm>
            <a:off x="1259632" y="1236479"/>
            <a:ext cx="29514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캐쥬얼</a:t>
            </a:r>
            <a:r>
              <a:rPr lang="ko-KR" altLang="en-US" sz="28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슈팅 게임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B116FB-AA18-4983-B4A9-B8EAA964B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14212"/>
            <a:ext cx="4404360" cy="32918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A09A1BA-B878-45F9-AA36-6FE3A07FA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314212"/>
            <a:ext cx="4195063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1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D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0235" y="6715079"/>
            <a:ext cx="9138192" cy="45719"/>
          </a:xfrm>
          <a:prstGeom prst="rect">
            <a:avLst/>
          </a:prstGeom>
          <a:solidFill>
            <a:srgbClr val="A38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08" y="398277"/>
            <a:ext cx="90000" cy="792088"/>
          </a:xfrm>
          <a:prstGeom prst="rect">
            <a:avLst/>
          </a:prstGeom>
          <a:solidFill>
            <a:srgbClr val="967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1520" y="281856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967E7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5400" b="1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59632" y="476672"/>
            <a:ext cx="8899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영상</a:t>
            </a:r>
            <a:endParaRPr lang="ko-KR" altLang="en-US" sz="2800" b="1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2" name="bandicam 2020-08-26 09-16-42-25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20783" y="1064562"/>
            <a:ext cx="6076156" cy="552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1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D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-10235" y="6715079"/>
            <a:ext cx="9138192" cy="45719"/>
          </a:xfrm>
          <a:prstGeom prst="rect">
            <a:avLst/>
          </a:prstGeom>
          <a:solidFill>
            <a:srgbClr val="A38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D880BA-8F18-4426-8D2A-EB8E94435161}"/>
              </a:ext>
            </a:extLst>
          </p:cNvPr>
          <p:cNvSpPr/>
          <p:nvPr/>
        </p:nvSpPr>
        <p:spPr>
          <a:xfrm>
            <a:off x="5808" y="398277"/>
            <a:ext cx="90000" cy="792088"/>
          </a:xfrm>
          <a:prstGeom prst="rect">
            <a:avLst/>
          </a:prstGeom>
          <a:solidFill>
            <a:srgbClr val="967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97BADE-32AA-4FF8-BBD7-1268C78B3043}"/>
              </a:ext>
            </a:extLst>
          </p:cNvPr>
          <p:cNvSpPr txBox="1"/>
          <p:nvPr/>
        </p:nvSpPr>
        <p:spPr>
          <a:xfrm>
            <a:off x="251520" y="281856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967E7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5400" b="1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DF95295-234C-49E3-A5E5-58121581EF98}"/>
              </a:ext>
            </a:extLst>
          </p:cNvPr>
          <p:cNvSpPr/>
          <p:nvPr/>
        </p:nvSpPr>
        <p:spPr>
          <a:xfrm>
            <a:off x="1259632" y="47667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9" y="1223157"/>
            <a:ext cx="8953424" cy="15841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38175C1-2CA4-487E-87DD-BACE45238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284984"/>
            <a:ext cx="8598640" cy="244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6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D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-10235" y="6715079"/>
            <a:ext cx="9138192" cy="45719"/>
          </a:xfrm>
          <a:prstGeom prst="rect">
            <a:avLst/>
          </a:prstGeom>
          <a:solidFill>
            <a:srgbClr val="A38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액자 5"/>
          <p:cNvSpPr/>
          <p:nvPr/>
        </p:nvSpPr>
        <p:spPr>
          <a:xfrm>
            <a:off x="2574843" y="1484784"/>
            <a:ext cx="3816424" cy="3672408"/>
          </a:xfrm>
          <a:custGeom>
            <a:avLst/>
            <a:gdLst/>
            <a:ahLst/>
            <a:cxnLst/>
            <a:rect l="l" t="t" r="r" b="b"/>
            <a:pathLst>
              <a:path w="3816424" h="3672408">
                <a:moveTo>
                  <a:pt x="3816424" y="1943793"/>
                </a:moveTo>
                <a:lnTo>
                  <a:pt x="3816424" y="3672408"/>
                </a:lnTo>
                <a:lnTo>
                  <a:pt x="0" y="3672408"/>
                </a:lnTo>
                <a:lnTo>
                  <a:pt x="0" y="2877549"/>
                </a:lnTo>
                <a:lnTo>
                  <a:pt x="192251" y="2830511"/>
                </a:lnTo>
                <a:lnTo>
                  <a:pt x="192251" y="3480157"/>
                </a:lnTo>
                <a:lnTo>
                  <a:pt x="3624173" y="3480157"/>
                </a:lnTo>
                <a:lnTo>
                  <a:pt x="3624173" y="1990831"/>
                </a:lnTo>
                <a:close/>
                <a:moveTo>
                  <a:pt x="0" y="0"/>
                </a:moveTo>
                <a:lnTo>
                  <a:pt x="3816424" y="0"/>
                </a:lnTo>
                <a:lnTo>
                  <a:pt x="3816424" y="535286"/>
                </a:lnTo>
                <a:lnTo>
                  <a:pt x="3624173" y="582324"/>
                </a:lnTo>
                <a:lnTo>
                  <a:pt x="3624173" y="192251"/>
                </a:lnTo>
                <a:lnTo>
                  <a:pt x="192251" y="192251"/>
                </a:lnTo>
                <a:lnTo>
                  <a:pt x="192251" y="1422004"/>
                </a:lnTo>
                <a:lnTo>
                  <a:pt x="0" y="1469042"/>
                </a:lnTo>
                <a:close/>
              </a:path>
            </a:pathLst>
          </a:custGeom>
          <a:solidFill>
            <a:srgbClr val="967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rot="20840592">
            <a:off x="2928141" y="2015637"/>
            <a:ext cx="49923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Thank You</a:t>
            </a:r>
            <a:endParaRPr lang="ko-KR" altLang="en-US" sz="8000" b="1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E4D821-E2FF-4457-B4E5-87FBA3D37695}"/>
              </a:ext>
            </a:extLst>
          </p:cNvPr>
          <p:cNvSpPr/>
          <p:nvPr/>
        </p:nvSpPr>
        <p:spPr>
          <a:xfrm>
            <a:off x="5808" y="70913"/>
            <a:ext cx="9138192" cy="45719"/>
          </a:xfrm>
          <a:prstGeom prst="rect">
            <a:avLst/>
          </a:prstGeom>
          <a:solidFill>
            <a:srgbClr val="A38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0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18</Words>
  <Application>Microsoft Office PowerPoint</Application>
  <PresentationFormat>화면 슬라이드 쇼(4:3)</PresentationFormat>
  <Paragraphs>11</Paragraphs>
  <Slides>5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08서울남산체 B</vt:lpstr>
      <vt:lpstr>08서울남산체 EB</vt:lpstr>
      <vt:lpstr>08서울남산체 L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별비</dc:creator>
  <cp:lastModifiedBy>User</cp:lastModifiedBy>
  <cp:revision>47</cp:revision>
  <dcterms:created xsi:type="dcterms:W3CDTF">2017-12-27T23:38:08Z</dcterms:created>
  <dcterms:modified xsi:type="dcterms:W3CDTF">2020-08-26T00:28:54Z</dcterms:modified>
</cp:coreProperties>
</file>