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2" r:id="rId16"/>
    <p:sldId id="273" r:id="rId17"/>
    <p:sldId id="27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0" y="47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sr-Cyrl-RS" dirty="0" smtClean="0"/>
            <a:t>Мој профил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sr-Cyrl-RS" dirty="0" smtClean="0"/>
            <a:t>Додај влог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sr-Cyrl-RS" dirty="0" smtClean="0"/>
            <a:t>Почетна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8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LinFactNeighborX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LinFactNeighborX="-9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-43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382325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3900" kern="1200" dirty="0" smtClean="0"/>
            <a:t>Мој профил</a:t>
          </a:r>
          <a:endParaRPr lang="en-US" sz="3900" kern="1200" dirty="0"/>
        </a:p>
      </dsp:txBody>
      <dsp:txXfrm>
        <a:off x="421563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2348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3900" kern="1200" dirty="0" smtClean="0"/>
            <a:t>Додај влог</a:t>
          </a:r>
          <a:endParaRPr lang="en-US" sz="3900" kern="1200" dirty="0"/>
        </a:p>
      </dsp:txBody>
      <dsp:txXfrm>
        <a:off x="421586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355608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3900" kern="1200" dirty="0" smtClean="0"/>
            <a:t>Почетна</a:t>
          </a:r>
          <a:endParaRPr lang="en-US" sz="3900" kern="1200" dirty="0"/>
        </a:p>
      </dsp:txBody>
      <dsp:txXfrm>
        <a:off x="394846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447202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3132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792420"/>
            <a:ext cx="11658600" cy="755651"/>
          </a:xfrm>
        </p:spPr>
        <p:txBody>
          <a:bodyPr>
            <a:normAutofit fontScale="90000"/>
          </a:bodyPr>
          <a:lstStyle/>
          <a:p>
            <a:r>
              <a:rPr lang="sr-Cyrl-R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		     </a:t>
            </a:r>
            <a:r>
              <a:rPr lang="sr-Cyrl-R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Завршни рад</a:t>
            </a:r>
            <a:r>
              <a:rPr lang="sr-Cyrl-R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r-Cyrl-R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Cyrl-R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	         </a:t>
            </a:r>
            <a:r>
              <a:rPr lang="sr-Cyrl-R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  <a:r>
              <a:rPr lang="sr-Cyrl-R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r-Cyrl-R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Cyrl-R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r-Cyrl-R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Развој друштвене мреже за дељење видео садржаја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8912" y="161109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sr-Cyrl-RS" sz="2800" dirty="0" smtClean="0"/>
              <a:t> </a:t>
            </a:r>
            <a:r>
              <a:rPr lang="sr-Cyrl-R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УНИВЕРЗИТЕТ У БЕОГРАДУ</a:t>
            </a:r>
          </a:p>
          <a:p>
            <a:r>
              <a:rPr lang="sr-Cyrl-R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ФАКУЛТЕТ ОРГАНИЗАЦИОНИХ НАУКА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212" y="535709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Ментор:		 			           Студент:	</a:t>
            </a:r>
          </a:p>
          <a:p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Проф. Др  Маријана Деспотовић-Зракић</a:t>
            </a:r>
            <a:r>
              <a:rPr lang="sr-Cyrl-RS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Бранко Јовановић 604/12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762000"/>
            <a:ext cx="3143250" cy="558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3094236"/>
            <a:ext cx="5788025" cy="3255764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5561012" y="1371600"/>
            <a:ext cx="5257800" cy="12239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5400" dirty="0" smtClean="0"/>
              <a:t>Преглед влогова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371600"/>
            <a:ext cx="1005840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2412" y="304800"/>
            <a:ext cx="8444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800" dirty="0" smtClean="0">
                <a:latin typeface="+mj-lt"/>
              </a:rPr>
              <a:t>Администратор веб апликација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905000"/>
            <a:ext cx="10058400" cy="3662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3812" y="533400"/>
            <a:ext cx="5346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5400" dirty="0" smtClean="0">
                <a:latin typeface="+mj-lt"/>
              </a:rPr>
              <a:t>Рад са влоговима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93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524000"/>
            <a:ext cx="38100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812" y="1905000"/>
            <a:ext cx="2700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 smtClean="0"/>
              <a:t>Графички дизајн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7812" y="2463054"/>
            <a:ext cx="187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 smtClean="0"/>
              <a:t>Коментари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7812" y="3021108"/>
            <a:ext cx="1378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 smtClean="0"/>
              <a:t>Лајкови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1464" y="3579162"/>
            <a:ext cx="411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 smtClean="0"/>
              <a:t>Претрага по категоријама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66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212" y="1524000"/>
            <a:ext cx="5767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6000" dirty="0" smtClean="0">
                <a:latin typeface="+mj-lt"/>
              </a:rPr>
              <a:t>Хвала на пажњи!</a:t>
            </a:r>
            <a:endParaRPr lang="en-US" sz="6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502" y="3581400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600" dirty="0" smtClean="0"/>
              <a:t>Питања?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117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445177"/>
            <a:ext cx="10360501" cy="1223963"/>
          </a:xfrm>
        </p:spPr>
        <p:txBody>
          <a:bodyPr/>
          <a:lstStyle/>
          <a:p>
            <a:r>
              <a:rPr lang="sr-Cyrl-RS" dirty="0" smtClean="0"/>
              <a:t>Кратак садржај</a:t>
            </a:r>
            <a:r>
              <a:rPr lang="sr-Latn-RS" dirty="0" smtClean="0"/>
              <a:t>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132012" y="1752600"/>
            <a:ext cx="10360501" cy="4462272"/>
          </a:xfrm>
        </p:spPr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  <a:p>
            <a:r>
              <a:rPr lang="sr-Cyrl-RS" dirty="0" smtClean="0"/>
              <a:t>Коришћене технологије</a:t>
            </a:r>
            <a:endParaRPr lang="en-US" dirty="0"/>
          </a:p>
          <a:p>
            <a:r>
              <a:rPr lang="sr-Cyrl-RS" dirty="0" smtClean="0"/>
              <a:t>Опис апликације</a:t>
            </a:r>
            <a:endParaRPr lang="sr-Latn-RS" dirty="0" smtClean="0"/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79612" y="308253"/>
            <a:ext cx="10360501" cy="1223963"/>
          </a:xfrm>
        </p:spPr>
        <p:txBody>
          <a:bodyPr/>
          <a:lstStyle/>
          <a:p>
            <a:r>
              <a:rPr lang="sr-Cyrl-RS" dirty="0" smtClean="0"/>
              <a:t>Коришћене</a:t>
            </a:r>
            <a:r>
              <a:rPr lang="sr-Cyrl-RS" dirty="0" smtClean="0"/>
              <a:t> технологије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733800"/>
            <a:ext cx="2231232" cy="2231232"/>
          </a:xfr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2055812" y="1701796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Андроид студио </a:t>
            </a:r>
            <a:endParaRPr lang="en-US" dirty="0" smtClean="0"/>
          </a:p>
          <a:p>
            <a:r>
              <a:rPr lang="sr-Cyrl-RS" dirty="0" smtClean="0"/>
              <a:t>Јава</a:t>
            </a:r>
            <a:endParaRPr lang="en-US" dirty="0" smtClean="0"/>
          </a:p>
          <a:p>
            <a:r>
              <a:rPr lang="sr-Cyrl-RS" dirty="0" smtClean="0"/>
              <a:t>Пхп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90" y="845401"/>
            <a:ext cx="2704753" cy="1654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52663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09600"/>
            <a:ext cx="10360501" cy="1223963"/>
          </a:xfrm>
        </p:spPr>
        <p:txBody>
          <a:bodyPr/>
          <a:lstStyle/>
          <a:p>
            <a:r>
              <a:rPr lang="sr-Cyrl-RS" dirty="0" smtClean="0"/>
              <a:t>Андроид апликација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12" y="2286000"/>
            <a:ext cx="5078677" cy="4465320"/>
          </a:xfrm>
        </p:spPr>
        <p:txBody>
          <a:bodyPr/>
          <a:lstStyle/>
          <a:p>
            <a:r>
              <a:rPr lang="sr-Cyrl-RS" dirty="0" smtClean="0"/>
              <a:t>Друштвена мрежа</a:t>
            </a:r>
          </a:p>
          <a:p>
            <a:r>
              <a:rPr lang="sr-Cyrl-RS" dirty="0" smtClean="0"/>
              <a:t>Шта је влог?</a:t>
            </a:r>
          </a:p>
          <a:p>
            <a:endParaRPr lang="en-U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015615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Структура апликација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 smtClean="0"/>
              <a:t>Пријава/Регистрација</a:t>
            </a:r>
            <a:endParaRPr lang="sr-Cyrl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 smtClean="0"/>
              <a:t>Мени </a:t>
            </a:r>
          </a:p>
          <a:p>
            <a:pPr lvl="1"/>
            <a:r>
              <a:rPr lang="sr-Cyrl-RS" dirty="0" smtClean="0"/>
              <a:t>Мој профил</a:t>
            </a:r>
          </a:p>
          <a:p>
            <a:pPr lvl="1"/>
            <a:r>
              <a:rPr lang="sr-Cyrl-RS" dirty="0" smtClean="0"/>
              <a:t>Додај влог</a:t>
            </a:r>
          </a:p>
          <a:p>
            <a:pPr lvl="1"/>
            <a:r>
              <a:rPr lang="sr-Cyrl-RS" dirty="0" smtClean="0"/>
              <a:t>Почетна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 smtClean="0"/>
              <a:t>Администратор веб апликација  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976353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6653" y="457200"/>
            <a:ext cx="8706667" cy="935535"/>
          </a:xfrm>
        </p:spPr>
        <p:txBody>
          <a:bodyPr/>
          <a:lstStyle/>
          <a:p>
            <a:r>
              <a:rPr lang="sr-Cyrl-RS" dirty="0" smtClean="0"/>
              <a:t>Пријава корисника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0012" y="2743200"/>
            <a:ext cx="53025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 smtClean="0"/>
              <a:t>Уколико корисник поседује налог</a:t>
            </a:r>
          </a:p>
          <a:p>
            <a:r>
              <a:rPr lang="sr-Cyrl-RS" sz="2800" dirty="0"/>
              <a:t>п</a:t>
            </a:r>
            <a:r>
              <a:rPr lang="sr-Cyrl-RS" sz="2800" dirty="0" smtClean="0"/>
              <a:t>отребно је да попуни</a:t>
            </a:r>
          </a:p>
          <a:p>
            <a:r>
              <a:rPr lang="sr-Cyrl-RS" sz="2800" dirty="0"/>
              <a:t>к</a:t>
            </a:r>
            <a:r>
              <a:rPr lang="sr-Cyrl-RS" sz="2800" dirty="0" smtClean="0"/>
              <a:t>орисничко име и шифру</a:t>
            </a:r>
            <a:r>
              <a:rPr lang="sr-Latn-RS" sz="2800" dirty="0"/>
              <a:t>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05000"/>
            <a:ext cx="2233613" cy="39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5400" dirty="0" smtClean="0"/>
              <a:t>Регистрација корисника</a:t>
            </a:r>
            <a:endParaRPr lang="en-US"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981200"/>
            <a:ext cx="1943100" cy="3454400"/>
          </a:xfrm>
        </p:spPr>
      </p:pic>
      <p:sp>
        <p:nvSpPr>
          <p:cNvPr id="3" name="TextBox 2"/>
          <p:cNvSpPr txBox="1"/>
          <p:nvPr/>
        </p:nvSpPr>
        <p:spPr>
          <a:xfrm>
            <a:off x="5865812" y="2209800"/>
            <a:ext cx="36897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Име корисника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Презиме корисника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Маил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Корисничко име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Шифра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4812" y="838200"/>
            <a:ext cx="8915400" cy="1223963"/>
          </a:xfrm>
        </p:spPr>
        <p:txBody>
          <a:bodyPr>
            <a:normAutofit/>
          </a:bodyPr>
          <a:lstStyle/>
          <a:p>
            <a:r>
              <a:rPr lang="sr-Cyrl-RS" sz="5400" dirty="0" smtClean="0"/>
              <a:t>Мој профил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371600"/>
            <a:ext cx="2233613" cy="3970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4812" y="2743200"/>
            <a:ext cx="49433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Основни подаци о корснику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Додај профилну слику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 smtClean="0"/>
              <a:t>Измени профилну слику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674812" y="533400"/>
            <a:ext cx="8915400" cy="12239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5400" dirty="0" smtClean="0"/>
              <a:t>Додај нови видео клип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757363"/>
            <a:ext cx="2462213" cy="4377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8612" y="2133600"/>
            <a:ext cx="47969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Cyrl-RS" sz="2800" dirty="0" smtClean="0"/>
              <a:t>Корисник уноси </a:t>
            </a:r>
            <a:r>
              <a:rPr lang="sr-Cyrl-RS" sz="2800" dirty="0" smtClean="0"/>
              <a:t>назив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sr-Cyrl-RS" sz="2800" dirty="0" smtClean="0"/>
              <a:t>и урл свог влога са </a:t>
            </a:r>
            <a:r>
              <a:rPr lang="en-US" sz="2800" dirty="0" smtClean="0"/>
              <a:t>YouTube-a</a:t>
            </a:r>
          </a:p>
          <a:p>
            <a:pPr>
              <a:lnSpc>
                <a:spcPct val="150000"/>
              </a:lnSpc>
            </a:pPr>
            <a:r>
              <a:rPr lang="sr-Cyrl-RS" sz="2800" dirty="0" smtClean="0"/>
              <a:t>г</a:t>
            </a:r>
            <a:r>
              <a:rPr lang="sr-Cyrl-RS" sz="2800" dirty="0" smtClean="0"/>
              <a:t>де након клика на дугме</a:t>
            </a:r>
          </a:p>
          <a:p>
            <a:pPr>
              <a:lnSpc>
                <a:spcPct val="150000"/>
              </a:lnSpc>
            </a:pPr>
            <a:r>
              <a:rPr lang="sr-Cyrl-RS" sz="2800" dirty="0"/>
              <a:t>д</a:t>
            </a:r>
            <a:r>
              <a:rPr lang="sr-Cyrl-RS" sz="2800" dirty="0" smtClean="0"/>
              <a:t>обија поруку о успешности</a:t>
            </a:r>
            <a:r>
              <a:rPr lang="sr-Latn-R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2016-09-27T01:30:00+02:00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2016-10-01T09:00:00+02:00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441</TotalTime>
  <Words>132</Words>
  <Application>Microsoft Office PowerPoint</Application>
  <PresentationFormat>Custom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Tech 16x9</vt:lpstr>
      <vt:lpstr>                       Завршни рад                  Тема:   Развој друштвене мреже за дељење видео садржаја</vt:lpstr>
      <vt:lpstr>Кратак садржај:</vt:lpstr>
      <vt:lpstr>Коришћене технологије</vt:lpstr>
      <vt:lpstr>Андроид апликација</vt:lpstr>
      <vt:lpstr>Структура апликација</vt:lpstr>
      <vt:lpstr>Пријава корисника</vt:lpstr>
      <vt:lpstr>Регистрација корисника</vt:lpstr>
      <vt:lpstr>Мој профил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Branko</dc:creator>
  <cp:lastModifiedBy>Branko</cp:lastModifiedBy>
  <cp:revision>19</cp:revision>
  <dcterms:created xsi:type="dcterms:W3CDTF">2016-09-27T16:12:40Z</dcterms:created>
  <dcterms:modified xsi:type="dcterms:W3CDTF">2016-09-27T23:33:46Z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