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F30E-B9ED-4707-965C-0711D348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7ABE2-CC10-432F-8910-5A20BC828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8DE76-1DC8-4365-B370-CAEFAB41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5221-05A7-4879-BF75-90E8FE01732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8E2DA-9AA4-418D-B6B0-01432618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CB446-26AC-4667-8761-726B48FC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896C-18D8-4D37-BCD8-B2DDC604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7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D1E0-EC92-4E15-82AA-78853B73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DF71F-40AE-4D11-9C2C-5D1025258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40982-957B-41EA-A37D-8712B40C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5221-05A7-4879-BF75-90E8FE01732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25DBC-2ECD-4374-BA73-3BF5277E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8AD91-11E1-4646-852A-F30A8096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896C-18D8-4D37-BCD8-B2DDC604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2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7D5B53-FE46-4C66-AC4A-D0747303D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972D8-5308-4BC3-A364-3B8AC8AC2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33FF8-3899-4BEE-92D6-5B468D07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5221-05A7-4879-BF75-90E8FE01732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9F521-17E9-4665-8E0E-B373A188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7A62F-184B-46BE-8A86-AF6FFEB8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896C-18D8-4D37-BCD8-B2DDC604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5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438F-9E2B-431B-BE98-92E1B6CD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4DAF-8F06-4B0C-A73D-FB9315200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69605-2C07-4486-8247-EFD9F64D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5221-05A7-4879-BF75-90E8FE01732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3134C-3F17-4505-B936-2984D430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011D0-B73D-476D-A939-A86A3D74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896C-18D8-4D37-BCD8-B2DDC604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2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C465-3AFE-4B65-AD66-26CFC6C5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3CE27-A9DB-4BEB-9C0A-84B2E85D1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97008-50FC-4523-B46F-CDDC2432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5221-05A7-4879-BF75-90E8FE01732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CDAC9-EC34-43B0-8505-E7DD4E30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03F2A-D5C5-4BCB-A604-E84FB4C1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896C-18D8-4D37-BCD8-B2DDC604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2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F6CB-F6F3-41DF-A2C6-203495BB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3FFE4-1897-47CA-925B-2D4AC1D48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82EE8-2D6E-496E-BED1-850BBC822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942DA-DB3D-43FF-BDED-98DD9C4F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5221-05A7-4879-BF75-90E8FE01732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6C6A1-8DF5-4C18-9CDB-5821A639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50AE3-3EE7-4897-813F-92892406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896C-18D8-4D37-BCD8-B2DDC604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5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6E9E-D265-405A-8883-DFEB8BC6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6A26D-BB59-449D-AC3C-8476B91D9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FA52-C5DE-493D-AE5D-60EAB7599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98B74-92B2-41B1-B01B-19B3FA609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23275-AE0A-4BFD-BFCE-C53C00300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F562D-6FD5-4385-96F2-79058196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5221-05A7-4879-BF75-90E8FE01732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35153-EF1C-4D17-8F9B-C530D6BB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99EA4-9285-43F4-B95B-73D16923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896C-18D8-4D37-BCD8-B2DDC604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3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C3C-383E-402A-900B-A0EA272D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0A5A6-5302-418D-A16E-5266D69E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5221-05A7-4879-BF75-90E8FE01732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6CCE5-6675-41B4-8CE1-F4E9D19A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D48E9-0036-4B8E-823E-28514726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896C-18D8-4D37-BCD8-B2DDC604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1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FDB69-80E0-48BA-9C52-F3C243D0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5221-05A7-4879-BF75-90E8FE01732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FA4FF-5239-45A0-B1AE-2FE0D052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6DF2F-5C62-42C9-81F2-31D7038C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896C-18D8-4D37-BCD8-B2DDC604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4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B29B-F10D-4320-8875-7206F3A5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0F369-DC11-4A87-9A99-FF904DA4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C4465-A6F7-425B-95EA-87E916C9E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29C18-D568-4DD2-AF2F-15F397FE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5221-05A7-4879-BF75-90E8FE01732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CB079-4E85-498F-A4F3-B94E3587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9B55D-0CAC-420C-A3D7-45C10E62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896C-18D8-4D37-BCD8-B2DDC604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0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CCDA-00CC-4461-9B97-F0DB1E8EA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6517B-64B2-4539-984B-DE5184A49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27769-946D-40EE-9B45-72EAE00DA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3CD0A-BA8C-4CE6-B673-41A124B5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5221-05A7-4879-BF75-90E8FE01732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10249-94A7-43C1-B634-AF178E62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0AD22-440C-48F2-A465-AEDE7CB6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896C-18D8-4D37-BCD8-B2DDC604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5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32BBC2-6BE3-460A-9555-776FB278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DACE9-01C9-4C0B-9460-1C5B1ADF4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E8632-532A-4CDD-ACA1-075E184B1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D5221-05A7-4879-BF75-90E8FE01732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91543-D897-4B51-A65B-96DB84333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F3DC1-A6E0-4D4E-BB73-7C50952DD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6896C-18D8-4D37-BCD8-B2DDC604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3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9073-04E6-4CF7-9779-2F2C9A49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3878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pix2code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Code from a GUI Screenshot</a:t>
            </a:r>
          </a:p>
        </p:txBody>
      </p:sp>
    </p:spTree>
    <p:extLst>
      <p:ext uri="{BB962C8B-B14F-4D97-AF65-F5344CB8AC3E}">
        <p14:creationId xmlns:p14="http://schemas.microsoft.com/office/powerpoint/2010/main" val="379903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DDF5-B5BC-4468-A013-7273B898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FF428-FF55-4C2D-B0DC-403543325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Transforming a GUI screenshot created by a designer into computer code is a typical task conducted by a developer.</a:t>
            </a:r>
          </a:p>
          <a:p>
            <a:r>
              <a:rPr lang="en-US" dirty="0"/>
              <a:t>Pix2code is a deep learning tool to generate code from a single input image with over 77% of accuracy for three different platforms (i.e. iOS, Android and web-based technologies).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4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DDF5-B5BC-4468-A013-7273B898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FF428-FF55-4C2D-B0DC-403543325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Implementing GUI code is a time-consuming task.</a:t>
            </a:r>
          </a:p>
          <a:p>
            <a:r>
              <a:rPr lang="en-US" dirty="0"/>
              <a:t>The languages used to implement such GUIs are speciﬁc to each target runtime system; thus resulting in tedious and repetitive work in case of multi-platforms native softwares. </a:t>
            </a:r>
          </a:p>
          <a:p>
            <a:r>
              <a:rPr lang="en-US" dirty="0"/>
              <a:t>Pix2code is a model trained with stochastic gradient descent to simultaneously learns to model sequences.</a:t>
            </a:r>
          </a:p>
          <a:p>
            <a:r>
              <a:rPr lang="en-US" dirty="0"/>
              <a:t>And </a:t>
            </a:r>
            <a:r>
              <a:rPr lang="en-US" dirty="0" err="1"/>
              <a:t>spatio</a:t>
            </a:r>
            <a:r>
              <a:rPr lang="en-US" dirty="0"/>
              <a:t>-temporal visual features to generate variable-length strings of tokens from a single GUI image as input.</a:t>
            </a:r>
          </a:p>
          <a:p>
            <a:r>
              <a:rPr lang="en-US" dirty="0"/>
              <a:t>pix2code, is based on Convolutional and Recurrent Neural Networks allowing the generation of computer tokens from a single GUI screenshot as input; our model learns from the pixel values of the input image alone. </a:t>
            </a:r>
          </a:p>
          <a:p>
            <a:r>
              <a:rPr lang="en-US" dirty="0"/>
              <a:t>It can effectively generate code for various platforms (i.e. iOS and Android native mobile interfaces, and multi-platform web-based HTML/CSS interfaces) without the need for any change or speciﬁc tuning to the model. </a:t>
            </a:r>
          </a:p>
          <a:p>
            <a:r>
              <a:rPr lang="en-US" dirty="0"/>
              <a:t>In fact, pix2code can be used as such to support different target languages simply by being trained on a different dataset.</a:t>
            </a:r>
          </a:p>
        </p:txBody>
      </p:sp>
    </p:spTree>
    <p:extLst>
      <p:ext uri="{BB962C8B-B14F-4D97-AF65-F5344CB8AC3E}">
        <p14:creationId xmlns:p14="http://schemas.microsoft.com/office/powerpoint/2010/main" val="29436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DDF5-B5BC-4468-A013-7273B898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FF428-FF55-4C2D-B0DC-403543325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DeepCoder</a:t>
            </a:r>
            <a:r>
              <a:rPr lang="en-US" dirty="0"/>
              <a:t>, a system able to generate computer programs by leveraging statistical predictions to augment traditional search techniques. </a:t>
            </a:r>
          </a:p>
          <a:p>
            <a:r>
              <a:rPr lang="en-US" dirty="0"/>
              <a:t>Work by Gaunt, the generation of source code is enabled by learning the relationships between input-output examples via differentiable interpreters. </a:t>
            </a:r>
          </a:p>
          <a:p>
            <a:r>
              <a:rPr lang="en-US" dirty="0"/>
              <a:t>Ling recently demonstrated program synthesis from a mixed natural language and structured program speciﬁcation as input. </a:t>
            </a:r>
          </a:p>
          <a:p>
            <a:r>
              <a:rPr lang="en-US" dirty="0"/>
              <a:t>These methods rely on Domain Speciﬁc Languages (DSLs); computer languages (e.g. markup languages, programming languages, modeling languages) that are designed for a specialized domain but are typically more restrictive than full-featured computer languages. </a:t>
            </a:r>
          </a:p>
          <a:p>
            <a:r>
              <a:rPr lang="en-US" dirty="0"/>
              <a:t>Using DSLs thus limit the complexity of the programming language that needs to be modeled and reduce the size of the search space. </a:t>
            </a:r>
          </a:p>
          <a:p>
            <a:r>
              <a:rPr lang="en-US" dirty="0"/>
              <a:t>Nguyen to reverse-engineer Android user interfaces from screenshots. However, their method relies entirely on engineered heuristics requiring expert knowledge of the domain to be implemented successfully. </a:t>
            </a:r>
          </a:p>
          <a:p>
            <a:r>
              <a:rPr lang="en-US" dirty="0"/>
              <a:t>pix2code attempting to address the problem of UI code generation from visual inputs by leveraging ML to learn latent variables instead of engineering complex heuristics.</a:t>
            </a:r>
          </a:p>
        </p:txBody>
      </p:sp>
    </p:spTree>
    <p:extLst>
      <p:ext uri="{BB962C8B-B14F-4D97-AF65-F5344CB8AC3E}">
        <p14:creationId xmlns:p14="http://schemas.microsoft.com/office/powerpoint/2010/main" val="153607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413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pix2code Generating Code from a GUI Screenshot</vt:lpstr>
      <vt:lpstr>Abstract</vt:lpstr>
      <vt:lpstr>Introduction</vt:lpstr>
      <vt:lpstr>Related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pix2code Generating Code from a GUI Screenshot</dc:title>
  <dc:creator>Karan John</dc:creator>
  <cp:lastModifiedBy>Karan John</cp:lastModifiedBy>
  <cp:revision>3</cp:revision>
  <dcterms:created xsi:type="dcterms:W3CDTF">2018-10-26T02:27:52Z</dcterms:created>
  <dcterms:modified xsi:type="dcterms:W3CDTF">2018-10-26T04:56:23Z</dcterms:modified>
</cp:coreProperties>
</file>