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3FD"/>
    <a:srgbClr val="C0ECFC"/>
    <a:srgbClr val="FFFFFF"/>
    <a:srgbClr val="80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57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1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83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2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5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477E-12F5-4696-AF64-DF00F87A0CBF}" type="datetimeFigureOut">
              <a:rPr lang="en-GB" smtClean="0"/>
              <a:t>14/01/2017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42CB-9611-466E-BFD3-FFD25AEA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3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9816" y="332656"/>
            <a:ext cx="6480720" cy="6048672"/>
          </a:xfrm>
          <a:prstGeom prst="rect">
            <a:avLst/>
          </a:prstGeom>
          <a:gradFill flip="none" rotWithShape="1">
            <a:gsLst>
              <a:gs pos="65000">
                <a:srgbClr val="80D8F8"/>
              </a:gs>
              <a:gs pos="12000">
                <a:schemeClr val="bg1"/>
              </a:gs>
              <a:gs pos="100000">
                <a:srgbClr val="00B0F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3" t="30000" r="34060" b="25454"/>
          <a:stretch/>
        </p:blipFill>
        <p:spPr>
          <a:xfrm>
            <a:off x="72736" y="72737"/>
            <a:ext cx="3512128" cy="305492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1473" y="3764651"/>
            <a:ext cx="964276" cy="25146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Button 1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4799856" y="1124744"/>
            <a:ext cx="2515708" cy="1728230"/>
          </a:xfrm>
          <a:prstGeom prst="rect">
            <a:avLst/>
          </a:prstGeom>
          <a:solidFill>
            <a:srgbClr val="D7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1473" y="3764651"/>
            <a:ext cx="964276" cy="25146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Button 1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82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71764" y="4221088"/>
            <a:ext cx="1800200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1st Enterprises 3D" pitchFamily="2" charset="0"/>
              </a:rPr>
              <a:t>MASTER KEY</a:t>
            </a:r>
            <a:endParaRPr lang="en-GB" dirty="0">
              <a:latin typeface="1st Enterprises 3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696" y="4797152"/>
            <a:ext cx="237626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70C0"/>
                </a:solidFill>
                <a:latin typeface="1st Enterprises 3D" pitchFamily="2" charset="0"/>
              </a:rPr>
              <a:t>MASTER KEY</a:t>
            </a:r>
            <a:endParaRPr lang="en-GB" sz="2000" b="1" dirty="0">
              <a:solidFill>
                <a:srgbClr val="0070C0"/>
              </a:solidFill>
              <a:latin typeface="1st Enterprises 3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064" y="4797152"/>
            <a:ext cx="17281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latin typeface="1st Enterprises 3D" pitchFamily="2" charset="0"/>
              </a:rPr>
              <a:t>MASTER KEY</a:t>
            </a:r>
            <a:endParaRPr lang="en-GB" b="1" dirty="0">
              <a:solidFill>
                <a:srgbClr val="0070C0"/>
              </a:solidFill>
              <a:latin typeface="1st Enterprises 3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81887" y="5373216"/>
            <a:ext cx="1728000" cy="3708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  <a:latin typeface="1st Enterprises 3D" pitchFamily="2" charset="0"/>
              </a:rPr>
              <a:t>LOGIN</a:t>
            </a:r>
            <a:endParaRPr lang="en-GB" dirty="0">
              <a:solidFill>
                <a:schemeClr val="bg1"/>
              </a:solidFill>
              <a:latin typeface="1st Enterprises 3D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81887" y="5953311"/>
            <a:ext cx="782265" cy="21199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000" dirty="0" smtClean="0">
                <a:solidFill>
                  <a:schemeClr val="bg1"/>
                </a:solidFill>
                <a:latin typeface="1st Enterprises 3D" pitchFamily="2" charset="0"/>
              </a:rPr>
              <a:t>SEARCH</a:t>
            </a:r>
            <a:endParaRPr lang="en-GB" sz="1000" dirty="0">
              <a:solidFill>
                <a:schemeClr val="bg1"/>
              </a:solidFill>
              <a:latin typeface="1st Enterprises 3D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75734" y="6059307"/>
            <a:ext cx="1728000" cy="3708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1st Enterprises 3D" pitchFamily="2" charset="0"/>
              </a:rPr>
              <a:t>enter</a:t>
            </a:r>
            <a:endParaRPr lang="en-GB" dirty="0">
              <a:solidFill>
                <a:schemeClr val="bg1"/>
              </a:solidFill>
              <a:latin typeface="1st Enterprises 3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2064" y="3240275"/>
            <a:ext cx="1728192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70C0"/>
                </a:solidFill>
                <a:latin typeface="1st Enterprises 3D" pitchFamily="2" charset="0"/>
              </a:rPr>
              <a:t>MASTER KEY</a:t>
            </a:r>
            <a:endParaRPr lang="en-GB" sz="1600" b="1" dirty="0">
              <a:solidFill>
                <a:srgbClr val="0070C0"/>
              </a:solidFill>
              <a:latin typeface="1st Enterprises 3D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1830064" y="5372684"/>
            <a:ext cx="900000" cy="23750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500" dirty="0" err="1" smtClean="0">
                <a:solidFill>
                  <a:schemeClr val="bg1"/>
                </a:solidFill>
                <a:latin typeface="1st Enterprises 3D" pitchFamily="2" charset="0"/>
              </a:rPr>
              <a:t>UPDATe</a:t>
            </a:r>
            <a:endParaRPr lang="en-GB" sz="1500" dirty="0">
              <a:solidFill>
                <a:schemeClr val="bg1"/>
              </a:solidFill>
              <a:latin typeface="1st Enterprises 3D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4506" y="404663"/>
            <a:ext cx="3145190" cy="1210381"/>
            <a:chOff x="214506" y="404663"/>
            <a:chExt cx="3145190" cy="1376636"/>
          </a:xfrm>
        </p:grpSpPr>
        <p:sp>
          <p:nvSpPr>
            <p:cNvPr id="17" name="Rounded Rectangle 16"/>
            <p:cNvSpPr/>
            <p:nvPr/>
          </p:nvSpPr>
          <p:spPr>
            <a:xfrm>
              <a:off x="214506" y="404663"/>
              <a:ext cx="3036910" cy="137663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71316" y="660981"/>
              <a:ext cx="188380" cy="86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en-ZA" sz="800" b="1" dirty="0" smtClean="0">
                  <a:solidFill>
                    <a:srgbClr val="0070C0"/>
                  </a:solidFill>
                  <a:latin typeface="1st Enterprises 3D" pitchFamily="2" charset="0"/>
                </a:rPr>
                <a:t>search</a:t>
              </a:r>
              <a:endParaRPr lang="en-GB" sz="800" b="1" dirty="0">
                <a:solidFill>
                  <a:srgbClr val="0070C0"/>
                </a:solidFill>
                <a:latin typeface="1st Enterprises 3D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4506" y="2304715"/>
            <a:ext cx="3145190" cy="877872"/>
            <a:chOff x="214506" y="2304715"/>
            <a:chExt cx="3145190" cy="877872"/>
          </a:xfrm>
        </p:grpSpPr>
        <p:sp>
          <p:nvSpPr>
            <p:cNvPr id="25" name="Rounded Rectangle 24"/>
            <p:cNvSpPr/>
            <p:nvPr/>
          </p:nvSpPr>
          <p:spPr>
            <a:xfrm>
              <a:off x="214506" y="2304715"/>
              <a:ext cx="3036910" cy="877872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71316" y="2383651"/>
              <a:ext cx="18838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ZA" sz="800" b="1" dirty="0">
                  <a:solidFill>
                    <a:srgbClr val="0070C0"/>
                  </a:solidFill>
                  <a:latin typeface="1st Enterprises 3D" pitchFamily="2" charset="0"/>
                </a:rPr>
                <a:t>update</a:t>
              </a:r>
              <a:endParaRPr lang="en-GB" sz="800" b="1" dirty="0">
                <a:solidFill>
                  <a:srgbClr val="0070C0"/>
                </a:solidFill>
                <a:latin typeface="1st Enterprises 3D" pitchFamily="2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 rot="16200000">
            <a:off x="1866064" y="4280528"/>
            <a:ext cx="828000" cy="23750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ZA" sz="1500" dirty="0" err="1" smtClean="0">
                <a:solidFill>
                  <a:schemeClr val="bg1"/>
                </a:solidFill>
                <a:latin typeface="1st Enterprises 3D" pitchFamily="2" charset="0"/>
              </a:rPr>
              <a:t>UPDATe</a:t>
            </a:r>
            <a:endParaRPr lang="en-GB" sz="1500" dirty="0">
              <a:solidFill>
                <a:schemeClr val="bg1"/>
              </a:solidFill>
              <a:latin typeface="1st Enterprises 3D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995286" y="4417280"/>
            <a:ext cx="612000" cy="1800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ZA" sz="1000" dirty="0" smtClean="0">
                <a:solidFill>
                  <a:schemeClr val="bg1"/>
                </a:solidFill>
                <a:latin typeface="1st Enterprises 3D" pitchFamily="2" charset="0"/>
              </a:rPr>
              <a:t>Update</a:t>
            </a:r>
            <a:endParaRPr lang="en-GB" sz="1000" dirty="0">
              <a:solidFill>
                <a:schemeClr val="bg1"/>
              </a:solidFill>
              <a:latin typeface="1st Enterprises 3D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67620" y="5358663"/>
            <a:ext cx="1728000" cy="3708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  <a:latin typeface="1st Enterprises 3D" pitchFamily="2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2954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6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1st Enterprises 3D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Cipher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</dc:creator>
  <cp:lastModifiedBy>Shaun</cp:lastModifiedBy>
  <cp:revision>50</cp:revision>
  <dcterms:created xsi:type="dcterms:W3CDTF">2017-01-09T20:27:05Z</dcterms:created>
  <dcterms:modified xsi:type="dcterms:W3CDTF">2017-01-14T11:26:57Z</dcterms:modified>
</cp:coreProperties>
</file>