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exend Dec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92FEA-866A-48E4-BA26-C93A464C214D}">
  <a:tblStyle styleId="{C5892FEA-866A-48E4-BA26-C93A464C21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Deca-bold.fntdata"/><Relationship Id="rId25" Type="http://schemas.openxmlformats.org/officeDocument/2006/relationships/font" Target="fonts/LexendDe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4da793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4da793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4da795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4da795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4da795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4da795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4da795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4da795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4da7950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4da7950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4da795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4da795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4da795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4da795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4da795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4da795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4da7950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4da795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4da795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4da795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04da793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04da793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4da793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4da793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4da795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4da795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4da795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4da795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4da795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4da795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4da795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4da795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4da795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4da795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4da795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4da795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837500" y="2020525"/>
            <a:ext cx="6677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Nested Classes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Static Inner Class-Example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1421325" y="1457100"/>
            <a:ext cx="6301500" cy="28656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"Data=:"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+data+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"Value="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+val);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Outer.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Static Inner </a:t>
            </a: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20225" y="1088737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 static class created inside a class.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It can access the static data members of the outer class including the private members.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It cannot access the non-static members and methods.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object of the outer class need not be created, because static methods or classes can be accessed without object.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Note: Only inner classes can be prefixed with the static keyword.    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676700" y="2020525"/>
            <a:ext cx="6677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Packages</a:t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Create a package &amp; sub package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78900" y="1252950"/>
            <a:ext cx="335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Lexend Deca"/>
                <a:ea typeface="Lexend Deca"/>
                <a:cs typeface="Lexend Deca"/>
                <a:sym typeface="Lexend Deca"/>
              </a:rPr>
              <a:t>Project 🡪 New 🡪 Package</a:t>
            </a:r>
            <a:endParaRPr b="1">
              <a:solidFill>
                <a:srgbClr val="569CD6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26039" l="31260" r="31256" t="9377"/>
          <a:stretch/>
        </p:blipFill>
        <p:spPr>
          <a:xfrm>
            <a:off x="3740050" y="1252950"/>
            <a:ext cx="3851475" cy="3731124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Create a class within the package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478900" y="1252950"/>
            <a:ext cx="335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69CD6"/>
                </a:solidFill>
                <a:latin typeface="Lexend Deca"/>
                <a:ea typeface="Lexend Deca"/>
                <a:cs typeface="Lexend Deca"/>
                <a:sym typeface="Lexend Deca"/>
              </a:rPr>
              <a:t>Package 🡪 New 🡪 class</a:t>
            </a:r>
            <a:endParaRPr b="1">
              <a:solidFill>
                <a:srgbClr val="569CD6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10418" l="0" r="47070" t="7290"/>
          <a:stretch/>
        </p:blipFill>
        <p:spPr>
          <a:xfrm>
            <a:off x="3590850" y="1182275"/>
            <a:ext cx="4260950" cy="3725174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Class within the package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2298750" y="1798375"/>
            <a:ext cx="4546500" cy="21201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TODO Auto-generated method stub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Importing a package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4665875" y="1704025"/>
            <a:ext cx="4039200" cy="23403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import class1.*;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470350" y="1853225"/>
            <a:ext cx="4039200" cy="20418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package class1;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"Within class 1's show"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Importing a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4674100" y="1782550"/>
            <a:ext cx="3882300" cy="19239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class2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class1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587625" y="1782600"/>
            <a:ext cx="3882300" cy="19239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package class1;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"Within class 1's show"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Access Modifiers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476875" y="13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{C5892FEA-866A-48E4-BA26-C93A464C214D}</a:tableStyleId>
              </a:tblPr>
              <a:tblGrid>
                <a:gridCol w="1638050"/>
                <a:gridCol w="1638050"/>
                <a:gridCol w="1638050"/>
                <a:gridCol w="1638050"/>
                <a:gridCol w="1638050"/>
              </a:tblGrid>
              <a:tr h="116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Access Modifier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113650" marB="113650" marR="113650" marL="1136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within class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113650" marB="113650" marR="113650" marL="1136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within package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113650" marB="113650" marR="113650" marL="1136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outside package by subclass only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113650" marB="113650" marR="113650" marL="1136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outside package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113650" marB="113650" marR="113650" marL="1136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4F4F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Private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4F4F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Default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4F4F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Protected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4F4F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Public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75775" marB="75775" marR="75750" marL="75750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Inner Classes    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Nested classes are used to logically group classes or interfaces in one place, for more readability and maintainability.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Nested class can access all members of the outer class including the private data members and methods.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Two types: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Non-static nested class (inner class)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Static nested class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Member Inner class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270050" y="1672625"/>
            <a:ext cx="6603900" cy="25287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"Data=:"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+data+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"Value="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+val);}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Member Inner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40975" y="10525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Compiler creates two class files of the inner 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○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Outer.class and Outer$Inner.class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To instantiate the inner class, the instance of the outer class must be created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inner class have a reference to the outer class, thus it can access all the data members of the outer class.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Anonymous Inner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40975" y="10525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Class with no name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Deca"/>
              <a:buChar char="●"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Used when a method or interface is to be overridden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Anonymous class - 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1482000" y="1347150"/>
            <a:ext cx="6180000" cy="30540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"Within Print"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"Data=:"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+data);}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Anonymous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40975" y="10525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exend Deca"/>
              <a:buChar char="●"/>
            </a:pPr>
            <a:r>
              <a:rPr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name of the class created is decided by the compiler</a:t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exend Deca"/>
              <a:buChar char="●"/>
            </a:pPr>
            <a:r>
              <a:rPr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 the given example, the anonymous class extends the ‘Outer’ class and gives implementation for the show() method.</a:t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exend Deca"/>
              <a:buChar char="●"/>
            </a:pPr>
            <a:r>
              <a:rPr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The object of the anonymous class can be referred by the reference variable ‘o’</a:t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exend Deca"/>
              <a:buChar char="●"/>
            </a:pPr>
            <a:r>
              <a:rPr lang="en" sz="13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Anonymous class cannot have additional methods because it is accessed using the reference to the ‘Outer’ class</a:t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Anonymous Inner Class using Interface-Example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1395750" y="1735450"/>
            <a:ext cx="6352500" cy="28269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"Data=:"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+data);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//data =25;         // Error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Local Inner Class-Example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1319250" y="1268650"/>
            <a:ext cx="6505500" cy="2943900"/>
          </a:xfrm>
          <a:prstGeom prst="roundRect">
            <a:avLst>
              <a:gd fmla="val 54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"Value= 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+val+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"Data="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+data);}}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inner i =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    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Creating a named type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//o.print();  //Error}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764600" y="4387750"/>
            <a:ext cx="5614800" cy="4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Note:</a:t>
            </a:r>
            <a:endParaRPr sz="1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200" u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Local inner class can be instantiated only within the method it is defined.</a:t>
            </a:r>
            <a:endParaRPr sz="1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