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66" r:id="rId2"/>
    <p:sldId id="963" r:id="rId3"/>
    <p:sldId id="953" r:id="rId4"/>
    <p:sldId id="996" r:id="rId5"/>
    <p:sldId id="997" r:id="rId6"/>
    <p:sldId id="998" r:id="rId7"/>
    <p:sldId id="999" r:id="rId8"/>
    <p:sldId id="1000" r:id="rId9"/>
    <p:sldId id="1001" r:id="rId10"/>
    <p:sldId id="1002" r:id="rId11"/>
    <p:sldId id="1003" r:id="rId12"/>
    <p:sldId id="1010" r:id="rId13"/>
    <p:sldId id="1004" r:id="rId14"/>
    <p:sldId id="1005" r:id="rId15"/>
    <p:sldId id="1006" r:id="rId16"/>
    <p:sldId id="1007" r:id="rId17"/>
    <p:sldId id="1008" r:id="rId18"/>
    <p:sldId id="1009" r:id="rId19"/>
    <p:sldId id="1011" r:id="rId20"/>
    <p:sldId id="1013" r:id="rId21"/>
    <p:sldId id="1012" r:id="rId22"/>
    <p:sldId id="1014" r:id="rId23"/>
    <p:sldId id="1015" r:id="rId24"/>
    <p:sldId id="1016" r:id="rId25"/>
    <p:sldId id="1017" r:id="rId26"/>
    <p:sldId id="1018" r:id="rId27"/>
    <p:sldId id="1019" r:id="rId28"/>
    <p:sldId id="1020" r:id="rId29"/>
    <p:sldId id="1021" r:id="rId30"/>
    <p:sldId id="102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F8F8F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5448" autoAdjust="0"/>
  </p:normalViewPr>
  <p:slideViewPr>
    <p:cSldViewPr>
      <p:cViewPr varScale="1">
        <p:scale>
          <a:sx n="69" d="100"/>
          <a:sy n="69" d="100"/>
        </p:scale>
        <p:origin x="-7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BD95A4-9AC0-4DB6-A4D8-5A74548203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DF32F-A39E-47DE-B7FD-753B3A62D6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507FE41-311F-4641-9B7A-B1D6998C6DAA}" type="datetimeFigureOut">
              <a:rPr lang="en-US"/>
              <a:pPr>
                <a:defRPr/>
              </a:pPr>
              <a:t>11/23/2021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7C432-FE8A-4865-9B08-3140BD8283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A0411-7030-4E0C-ABDF-17EA7D6C06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C13A661-D7C2-4410-8968-2C38BCF54A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F2BE4A-3359-4021-A183-F52C942CC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1D4F7-757F-44ED-86F5-99F7314DF2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8DAB4E9-BCE5-40E3-9236-4D9C949D11A4}" type="datetimeFigureOut">
              <a:rPr lang="en-US"/>
              <a:pPr>
                <a:defRPr/>
              </a:pPr>
              <a:t>11/23/2021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A6B1ED5-4A8C-4DBB-B052-2410CB0EA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A3A332C-9CD0-4203-BD7E-8F559CE9C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B2803-97FD-4D77-B9D0-A689105B8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3B2FD-83F3-43A0-81F8-46661BC9A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DD79897-D9AC-426D-91CB-54A840F022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166EA9-E49E-4C54-9DD6-6B9166964B10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63AB12-1810-4F98-A46D-1ED86B5659FD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E1EAB-265A-4C28-A4A2-2C4572599507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187E1-7248-4C66-A1D5-33BF27436739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EEE875BC-5475-4FFC-9A68-C1A336471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26CF9-1C9F-48B3-BE96-BB1B85D6D9A6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B6445-7A7A-4FF2-B81C-1F0ACAA0D1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Server\D\jyoti\FI023_BITS_v1\styleguide img\IMG_5627_b.jpg">
            <a:extLst>
              <a:ext uri="{FF2B5EF4-FFF2-40B4-BE49-F238E27FC236}">
                <a16:creationId xmlns:a16="http://schemas.microsoft.com/office/drawing/2014/main" id="{B96510D9-4E15-4E2B-8F36-DD4AEDE97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E880FA-CE6B-49AF-AB6B-14EB17F15566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294CCB3B-38C2-428C-B2F8-47D675789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E66C7-E723-4314-A121-AABEB9652BE3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0BAC4-5A11-4934-9881-E1DDC63FAD86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9606B-A36C-4632-9632-F84DA01D8F11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ECBC5-6E18-4F0A-918D-6F1D49BD7F76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024BB-8D05-4C1D-8CF6-E07ACB448A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81659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B7F01-D855-4DBC-8EA9-6856E33172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5F79EEAD-E38D-4514-9268-D7F8E6534A2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491964-FDEE-45AE-8AAF-9F6F67E58084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4C74F-4C08-4BC0-8200-E2C7424DB7C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0C3EA8-F82C-485D-8C39-6D474DFFFF7B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0AB07567-0A95-4904-9A09-511CE4674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CDE00229-D897-4675-8DFD-64E9A9D69F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7980D1-8969-43E8-ADCC-07B70D03D8D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3DAFF-D536-4E03-914E-E9CE259876C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5A44D5-FA5B-42C3-AB96-8ECFE592BC2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380F3340-67ED-4399-B3FE-169EB23E95B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3ACABF-1DB4-43AC-B0FF-875A2E65DA5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ACBFED-A39A-4271-8BC7-7F108E72B3C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5F3F13-4252-46CE-9468-DCD57EDE9B6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2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0F5EF9C2-045E-4081-BFB9-7F81E25E3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AA18CFC2-0B43-4227-A381-A1D768F980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0C47F3-5EC1-44DF-860F-143CA0D80C9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D8007-2881-4630-B0F7-1381936E3CB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77D4A4-B2D7-4AFF-866C-5EE97BCBE7F5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D1965B9C-3879-4DBF-BC6E-1BAFC74127D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7B0A3-BCB4-41A0-93A9-DAE24041E06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96DE3C-6F23-47F2-A3F5-61502CEBDFB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E77D5-4DC5-4558-8CC2-335EFFF0170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655100-CD63-473E-BC0D-A568F3E93C6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E72830FD-9A5D-488C-97B2-6495C406A77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974A26-1751-4849-9558-0BDF2ADCF0B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32A3C-BA1F-411A-9177-A3E56868157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5AF265-D4FC-4911-9EF6-10ECD0E5D0E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8A9F8341-E8DB-42B8-9A1D-6213BBBC806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18E094-1E27-4DBE-9958-7A2F5138AB7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291905-9BD6-4282-95A9-341BF197EE6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D15751-13B8-46DB-86F9-2DD78B355B9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2119BC59-424D-4F74-8047-3CEA03F39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62F37E-BBA1-4643-B937-9DF50A2B2E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56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8997B54F-FE9E-4B51-93AE-60C1BB36102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6CF4CA-82EE-42C4-9F44-EDF82A97EAD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FAB7C6-1686-47DB-B4A3-D93E569EED2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693E0-7DA8-493A-A2FD-FF81AAAF76A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33D3CD2C-9549-4001-B128-86E99BF22FE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6E5EDF-37EC-4C03-8339-4DD0693B8C0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80FE96-6FDC-412C-BC6A-5CB990059A0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9F881E-A516-42FF-BB44-2C763918D91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36D9DB49-3256-47EC-BA07-55D77A2D10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E0CB4A-EA04-44EA-9BAA-C98851198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330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CBEAA3AF-6E05-4964-9CF9-C604DE49B0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B922E4-6330-4EE8-9819-64980889871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168522-00AB-46DB-BBF3-AF2EC6C6534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913E6F-D6F8-4EDF-AE1C-5AC0DEBC3AC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D8E3A229-2201-4FCD-BA5C-E729224AA3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2741F7-354E-4F73-9279-01BD9BDA822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B0FD6F-42C6-4967-98C3-6FD8CC72BA6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C6A62A-AD0A-4A9A-84E3-0AD54C494FB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03200E28-79BD-469B-92A4-6C1BE0E0F3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A81CD0-244C-4502-B259-0D49E1972C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12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333F5C6C-2552-4CA5-AE5F-9F31640B56E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DA6173-321C-449E-9BA0-72CC175B9C3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7E62EA-C7F9-4469-86E2-6A83643E119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920897-2A9E-4E82-9D8F-917B7881774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0710155-15F2-40C1-A03B-BA2796C3C3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D55A54-A4DF-475D-9783-8EA688DE3B56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609A6-A63D-488E-BBC9-5CB441777A1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D8DA97-38D3-4F28-9642-07BE30D75139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2BCCFA67-7D35-4783-9E64-454C2FFA6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951F4F-14E9-4619-BF16-B7A14154D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44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37397039-FA7D-4B5B-B6D8-0AC17CA3F7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F1E577-EF24-42B0-B276-3714CE0A02F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4A7879-9017-4680-ADC3-89176EFD393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D53AE7-9D27-4486-8A0B-D646B3A93E1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C94A6CD5-6F26-4B26-B599-2CBDEF37BF1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F63A66-3E7F-4E7A-BD0B-6C1BFDFBEA7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2771A2-F67A-4888-A9A9-48E405F958B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EC7606-791E-429E-9F19-549E0B9BFA9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3BD55691-7586-4D61-AD59-D023CE23B0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F7FE79-F164-4ADB-8442-62477105A0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32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82DAD-A454-44A1-B71D-4CFE194A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51D57C4-F9BE-4E02-88AD-3EE65E9572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Jdemfcw</a:t>
            </a:r>
          </a:p>
          <a:p>
            <a:pPr lvl="0"/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7578-CFAF-4C33-BDA4-94C4AF170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362C3-6D2A-4EE9-B064-3852A875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FD46-D11E-40A7-9D6D-25068B5B6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97BFB70-C4BC-4B52-BE1D-2FC7404776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59" r:id="rId1"/>
    <p:sldLayoutId id="2147486260" r:id="rId2"/>
    <p:sldLayoutId id="2147486261" r:id="rId3"/>
    <p:sldLayoutId id="2147486262" r:id="rId4"/>
    <p:sldLayoutId id="2147486263" r:id="rId5"/>
    <p:sldLayoutId id="2147486264" r:id="rId6"/>
    <p:sldLayoutId id="2147486265" r:id="rId7"/>
    <p:sldLayoutId id="2147486266" r:id="rId8"/>
    <p:sldLayoutId id="2147486267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3D1F97-9318-4B94-A3E1-EE8FC80A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733800"/>
            <a:ext cx="6629400" cy="1905000"/>
          </a:xfrm>
        </p:spPr>
        <p:txBody>
          <a:bodyPr/>
          <a:lstStyle/>
          <a:p>
            <a:pPr algn="ctr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200" dirty="0"/>
              <a:t>Object Oriented Programming</a:t>
            </a:r>
            <a:br>
              <a:rPr lang="en-US" sz="3200" dirty="0"/>
            </a:br>
            <a:r>
              <a:rPr lang="en-US" sz="3200" dirty="0"/>
              <a:t>CS F213</a:t>
            </a:r>
            <a:br>
              <a:rPr lang="en-US" sz="3200" dirty="0"/>
            </a:br>
            <a:r>
              <a:rPr lang="en-US" sz="3200" dirty="0"/>
              <a:t>Amit Dua</a:t>
            </a:r>
            <a:br>
              <a:rPr lang="en-US" sz="3200" dirty="0"/>
            </a:br>
            <a:endParaRPr lang="en-US" sz="2000" dirty="0"/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C5B806F1-8D5F-49A7-8F2C-9F940F8C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150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Slide material from book “Head First Design Patterns”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>
            <a:extLst>
              <a:ext uri="{FF2B5EF4-FFF2-40B4-BE49-F238E27FC236}">
                <a16:creationId xmlns:a16="http://schemas.microsoft.com/office/drawing/2014/main" id="{E444242B-A293-47A3-8D9B-B102ABA3E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F57F-2EEF-4F3D-9215-CB74A6D66C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0"/>
            <a:ext cx="6324600" cy="685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Its your turn now.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DDEFFCE5-C771-4846-BE84-FE389DDE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838"/>
            <a:ext cx="6334125" cy="61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54A8E909-5EFD-453A-AAC8-1C0C7926B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To optimize the performance I used 2 threads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Spill over resulted in 1000L of chocolate wasted?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What went wrong??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63C9-AC7C-414D-A53A-0C99708018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Still problem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32FBC79B-63C4-43D8-B05E-8D524FEC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8975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2AD227CA-FB6D-4FD1-98FB-A3B219AB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7CAB-8D18-41E8-9EA1-F32A7AC09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Possible execution of threads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DB036985-EA95-437A-807B-94E2A3C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30580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B84CFA5A-0D4E-4577-8268-10D18FF7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432FF-E53D-4E84-8E32-B1D50DBAB2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Synchronized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5EEDBDCB-1445-4BF0-92F9-AB36B132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740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Box 4">
            <a:extLst>
              <a:ext uri="{FF2B5EF4-FFF2-40B4-BE49-F238E27FC236}">
                <a16:creationId xmlns:a16="http://schemas.microsoft.com/office/drawing/2014/main" id="{29194915-73CD-4F3D-B718-90656ED88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0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Both visibility and </a:t>
            </a:r>
          </a:p>
          <a:p>
            <a:r>
              <a:rPr lang="en-US" altLang="en-US"/>
              <a:t>atomicity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>
            <a:extLst>
              <a:ext uri="{FF2B5EF4-FFF2-40B4-BE49-F238E27FC236}">
                <a16:creationId xmlns:a16="http://schemas.microsoft.com/office/drawing/2014/main" id="{6D57A28E-E224-4DAA-9BFE-1B195A07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029B-FBAA-4350-8D1F-4434E5531F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Use eager instantiation: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AF58244F-5E69-4F1D-B3AD-531C02FA7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40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EF8029C0-8F26-402A-843F-985FB313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6B6A-A631-4B87-8D38-15E2BFE2BC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charset="0"/>
              <a:buNone/>
              <a:defRPr/>
            </a:pPr>
            <a:r>
              <a:rPr lang="en-US" dirty="0"/>
              <a:t>Use “double-checked locking” to reduce the use of synchronization in </a:t>
            </a:r>
            <a:r>
              <a:rPr lang="en-US" dirty="0" err="1"/>
              <a:t>getInstance</a:t>
            </a:r>
            <a:r>
              <a:rPr lang="en-US" dirty="0"/>
              <a:t>().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293769BE-07B6-4FED-9D1C-4A922D26F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763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>
            <a:extLst>
              <a:ext uri="{FF2B5EF4-FFF2-40B4-BE49-F238E27FC236}">
                <a16:creationId xmlns:a16="http://schemas.microsoft.com/office/drawing/2014/main" id="{ADAC9B6E-44DE-4B10-BA3A-74ED3E65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5240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Visibility</a:t>
            </a:r>
          </a:p>
          <a:p>
            <a:r>
              <a:rPr lang="en-US" altLang="en-US"/>
              <a:t>Not atomicity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CF90A12D-8B58-4B37-93CF-B225BBE1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/>
              <a:t>Use eager instantiation:</a:t>
            </a: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 b="1"/>
          </a:p>
          <a:p>
            <a:pPr fontAlgn="base">
              <a:spcAft>
                <a:spcPct val="0"/>
              </a:spcAft>
            </a:pPr>
            <a:r>
              <a:rPr lang="en-US" altLang="en-US" b="1"/>
              <a:t>Double-checked locking:</a:t>
            </a: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 b="1"/>
          </a:p>
          <a:p>
            <a:pPr fontAlgn="base">
              <a:spcAft>
                <a:spcPct val="0"/>
              </a:spcAft>
            </a:pPr>
            <a:r>
              <a:rPr lang="en-US" altLang="en-US" b="1"/>
              <a:t>Synchronize the getInstance() method:</a:t>
            </a:r>
            <a:endParaRPr lang="en-US" altLang="en-US"/>
          </a:p>
          <a:p>
            <a:pPr fontAlgn="base">
              <a:spcAft>
                <a:spcPct val="0"/>
              </a:spcAft>
            </a:pP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1627-8D53-439B-A773-4B946FCBE2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Pros and cons of 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BD7DBE-6CDF-45BC-96BB-0F8A3631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Amongst SOLID design principles?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/>
              <a:t>One Class, One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BB9F-4C71-43B5-BFF2-F0A731872E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Which principle is violated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F25DA89C-BC15-47CE-B3FB-F9E502A8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b="1"/>
              <a:t>The Singleton Pattern</a:t>
            </a:r>
            <a:r>
              <a:rPr lang="en-US" altLang="en-US"/>
              <a:t> ensures a class has only one instance, and provides a global point of access to it.</a:t>
            </a:r>
          </a:p>
          <a:p>
            <a:pPr algn="just" fontAlgn="base">
              <a:spcAft>
                <a:spcPct val="0"/>
              </a:spcAft>
            </a:pPr>
            <a:endParaRPr lang="en-US" altLang="en-US"/>
          </a:p>
          <a:p>
            <a:pPr algn="just" fontAlgn="base">
              <a:spcAft>
                <a:spcPct val="0"/>
              </a:spcAft>
            </a:pPr>
            <a:endParaRPr lang="en-US" altLang="en-US"/>
          </a:p>
          <a:p>
            <a:pPr algn="just" fontAlgn="base">
              <a:spcAft>
                <a:spcPct val="0"/>
              </a:spcAft>
            </a:pPr>
            <a:r>
              <a:rPr lang="en-US" altLang="en-US"/>
              <a:t>One instance –private constructor, static method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/>
              <a:t>Global point of access –static reference and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0BDF4-A62E-4E30-AB8C-DE5B70F95B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Summarize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7FA6DD1F-6C41-49CE-B2EA-384E8BF8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QUES?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7666-1DB5-4A58-A3A2-4BE6C43482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>
            <a:extLst>
              <a:ext uri="{FF2B5EF4-FFF2-40B4-BE49-F238E27FC236}">
                <a16:creationId xmlns:a16="http://schemas.microsoft.com/office/drawing/2014/main" id="{D23F70DB-910D-4A16-9043-F5CB72E77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 b="1"/>
              <a:t>Singleton Pattern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1632E898-6BCD-42B9-8F33-AF06FBB6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3CE2-04BB-41B9-AECC-732C00AD5F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0724" name="Picture 2">
            <a:extLst>
              <a:ext uri="{FF2B5EF4-FFF2-40B4-BE49-F238E27FC236}">
                <a16:creationId xmlns:a16="http://schemas.microsoft.com/office/drawing/2014/main" id="{347227F6-400C-41ED-A5C0-4F0ECB921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8463"/>
            <a:ext cx="7696200" cy="60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ED0C15C1-3D72-4DA1-9D5D-8EED7C71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EE36-80E1-43EE-9183-B0FB03997C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EA57B0CF-3F17-4C3A-A880-5960B4F2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7543800" cy="59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>
            <a:extLst>
              <a:ext uri="{FF2B5EF4-FFF2-40B4-BE49-F238E27FC236}">
                <a16:creationId xmlns:a16="http://schemas.microsoft.com/office/drawing/2014/main" id="{0647CC08-507D-4C1D-9322-913ADB16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0BA8-06A8-4677-8651-683186056B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Restaurant analogy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ACBA735E-B886-45ED-8E5A-603F0291F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775493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>
            <a:extLst>
              <a:ext uri="{FF2B5EF4-FFF2-40B4-BE49-F238E27FC236}">
                <a16:creationId xmlns:a16="http://schemas.microsoft.com/office/drawing/2014/main" id="{62C15776-BCB0-466C-9E45-2870C42E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EF5F-9560-49C4-A7E0-87CB2E71D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0B4D50E9-7B1A-43F9-877B-A99C77FF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5420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1">
            <a:extLst>
              <a:ext uri="{FF2B5EF4-FFF2-40B4-BE49-F238E27FC236}">
                <a16:creationId xmlns:a16="http://schemas.microsoft.com/office/drawing/2014/main" id="{6D9A6F3A-DF1F-4CC8-8113-6783591B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E1CB-6F28-44FE-BEF8-812159F4A8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1A10027E-218C-4568-B216-FCB6EF5FE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6675438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">
            <a:extLst>
              <a:ext uri="{FF2B5EF4-FFF2-40B4-BE49-F238E27FC236}">
                <a16:creationId xmlns:a16="http://schemas.microsoft.com/office/drawing/2014/main" id="{9407B1D6-90D4-4BB2-8EB8-EAC9C414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1E16-9A19-49B0-8011-DFC9E1EF04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Command interface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A7378B52-DF77-4C68-9321-6960EEC3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3088"/>
            <a:ext cx="891540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05FB19EB-9A60-4A2D-BD7C-6E62EA16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F137-3CB0-4D69-BF9C-26BABF8292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Implementing a command to turn a light on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C3B881A9-71FB-4415-B4BC-223B3A4A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045575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>
            <a:extLst>
              <a:ext uri="{FF2B5EF4-FFF2-40B4-BE49-F238E27FC236}">
                <a16:creationId xmlns:a16="http://schemas.microsoft.com/office/drawing/2014/main" id="{982A85DC-47E0-4B9B-B526-5636EB96A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9899E-3665-40A4-B3DE-88BEA31352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Using the command object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43638083-2344-4136-920E-8D338B78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>
            <a:extLst>
              <a:ext uri="{FF2B5EF4-FFF2-40B4-BE49-F238E27FC236}">
                <a16:creationId xmlns:a16="http://schemas.microsoft.com/office/drawing/2014/main" id="{7FEA8BDA-496D-40D4-BD6D-CF1964E4D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AED1-94DE-4E8E-9625-D5FB01EB6D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Creating a simple test to use the Remote Control</a:t>
            </a: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70A7A43F-4DA5-4311-813E-9833B504A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>
            <a:extLst>
              <a:ext uri="{FF2B5EF4-FFF2-40B4-BE49-F238E27FC236}">
                <a16:creationId xmlns:a16="http://schemas.microsoft.com/office/drawing/2014/main" id="{EE56281A-35D4-4C77-B1F7-139CD52D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/>
              <a:t>command object </a:t>
            </a:r>
            <a:r>
              <a:rPr lang="en-US" altLang="en-US" i="1"/>
              <a:t>encapsulates a request</a:t>
            </a:r>
            <a:r>
              <a:rPr lang="en-US" altLang="en-US"/>
              <a:t> by binding together a set of actions on a specific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A39C-AE28-4A8B-A743-9C0AA42F00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5396D015-FD4F-44CE-B387-2BEBBADCD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28670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>
            <a:extLst>
              <a:ext uri="{FF2B5EF4-FFF2-40B4-BE49-F238E27FC236}">
                <a16:creationId xmlns:a16="http://schemas.microsoft.com/office/drawing/2014/main" id="{D87ED7F3-5DC0-453B-AEE3-BCEFA578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/>
              <a:t>The idea is to generate only one object for the class throughout the entire run of software. 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/>
              <a:t>e.g. registry settings,  logging, device drivers’ object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r>
              <a:rPr lang="en-US" altLang="en-US"/>
              <a:t>Otherwise: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incorrect program behavior,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overuse of resources, or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inconsistent results.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259-BC12-4770-9A27-4C2DD4BDE7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One object only.. throughout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1">
            <a:extLst>
              <a:ext uri="{FF2B5EF4-FFF2-40B4-BE49-F238E27FC236}">
                <a16:creationId xmlns:a16="http://schemas.microsoft.com/office/drawing/2014/main" id="{7B24F0F5-94ED-479B-8E6D-A9EF5CEA6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70A6-277C-43E0-854F-0964BDE25C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0"/>
            <a:ext cx="6324600" cy="685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Command pattern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04590651-7088-4C21-83A7-E2AC61D6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9438"/>
            <a:ext cx="8293100" cy="627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>
            <a:extLst>
              <a:ext uri="{FF2B5EF4-FFF2-40B4-BE49-F238E27FC236}">
                <a16:creationId xmlns:a16="http://schemas.microsoft.com/office/drawing/2014/main" id="{30BD5442-A92F-4558-BF64-5AEEF6BC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How to restrict only one object creation?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Solutions 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8CE1-3D2E-45A8-8487-0802A7EDA1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Its your turn now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5D2625E8-A045-4663-86B6-F29C11CF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??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-at the start on the program, the object is created.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No matter when we need that.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F3EB-2B30-489E-B741-CE78906811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Global variable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AC33E-AB3F-4C70-BA01-48C586DC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/>
              <a:t>new MyObject();</a:t>
            </a:r>
          </a:p>
          <a:p>
            <a:pPr fontAlgn="base">
              <a:spcAft>
                <a:spcPct val="0"/>
              </a:spcAft>
            </a:pPr>
            <a:endParaRPr lang="en-US" altLang="en-US" b="1"/>
          </a:p>
          <a:p>
            <a:pPr fontAlgn="base">
              <a:spcAft>
                <a:spcPct val="0"/>
              </a:spcAft>
            </a:pPr>
            <a:r>
              <a:rPr lang="en-US" altLang="en-US" b="1"/>
              <a:t>Private constructor()</a:t>
            </a:r>
          </a:p>
          <a:p>
            <a:pPr fontAlgn="base">
              <a:spcAft>
                <a:spcPct val="0"/>
              </a:spcAft>
            </a:pPr>
            <a:endParaRPr lang="en-US" altLang="en-US" b="1"/>
          </a:p>
          <a:p>
            <a:pPr fontAlgn="base">
              <a:spcAft>
                <a:spcPct val="0"/>
              </a:spcAft>
            </a:pPr>
            <a:endParaRPr lang="en-US" altLang="en-US" b="1"/>
          </a:p>
          <a:p>
            <a:pPr fontAlgn="base">
              <a:spcAft>
                <a:spcPct val="0"/>
              </a:spcAft>
            </a:pPr>
            <a:r>
              <a:rPr lang="en-US" altLang="en-US" b="1"/>
              <a:t>MyClass.getInstance();</a:t>
            </a:r>
          </a:p>
          <a:p>
            <a:pPr fontAlgn="base">
              <a:spcAft>
                <a:spcPct val="0"/>
              </a:spcAft>
            </a:pPr>
            <a:endParaRPr lang="en-US" altLang="en-US" b="1"/>
          </a:p>
          <a:p>
            <a:pPr fontAlgn="base">
              <a:spcAft>
                <a:spcPct val="0"/>
              </a:spcAft>
            </a:pPr>
            <a:endParaRPr lang="en-US" altLang="en-US" b="1"/>
          </a:p>
          <a:p>
            <a:pPr algn="just" fontAlgn="base">
              <a:spcAft>
                <a:spcPct val="0"/>
              </a:spcAft>
            </a:pPr>
            <a:r>
              <a:rPr lang="en-US" altLang="en-US" b="1"/>
              <a:t>Use the static method to create and return only one object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BD15-1353-4CAD-8972-9A58C0802F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Lets build the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62CDB98F-36E6-4CFA-9E67-F71CD7D6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065E-7EF6-41D3-A4D8-02B3350092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DFCD5891-A456-4DB1-A70D-69334E0D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85800"/>
            <a:ext cx="856615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104A2DB1-D0CD-44F7-90EC-261BBF8D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A9BD-7133-4512-AF47-EA18628C70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Looking deeply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322A1C33-BF92-4314-9848-BB4D60021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447800"/>
            <a:ext cx="84248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A6AF0370-C954-49ED-A594-4FADAF6C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685800"/>
            <a:ext cx="1828800" cy="58674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We need only one instance/object of this class.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Why??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7C8C-70E0-48A9-89FC-9D7EE99770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B6AED466-97A2-4E1E-B98C-89B46A259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25"/>
            <a:ext cx="7251700" cy="691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45141</TotalTime>
  <Words>262</Words>
  <Application>Microsoft Office PowerPoint</Application>
  <PresentationFormat>On-screen Show (4:3)</PresentationFormat>
  <Paragraphs>72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Object Oriented Programming CS F213 Amit Dua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Nivedita</cp:lastModifiedBy>
  <cp:revision>1437</cp:revision>
  <dcterms:created xsi:type="dcterms:W3CDTF">2011-09-14T09:42:05Z</dcterms:created>
  <dcterms:modified xsi:type="dcterms:W3CDTF">2021-11-23T00:16:59Z</dcterms:modified>
</cp:coreProperties>
</file>