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66" r:id="rId2"/>
    <p:sldId id="963" r:id="rId3"/>
    <p:sldId id="1013" r:id="rId4"/>
    <p:sldId id="1012" r:id="rId5"/>
    <p:sldId id="1014" r:id="rId6"/>
    <p:sldId id="1015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3" r:id="rId15"/>
    <p:sldId id="1024" r:id="rId16"/>
    <p:sldId id="1025" r:id="rId17"/>
    <p:sldId id="1026" r:id="rId18"/>
    <p:sldId id="1027" r:id="rId19"/>
    <p:sldId id="1028" r:id="rId20"/>
    <p:sldId id="1029" r:id="rId21"/>
    <p:sldId id="1030" r:id="rId22"/>
    <p:sldId id="1031" r:id="rId23"/>
    <p:sldId id="1032" r:id="rId24"/>
    <p:sldId id="1033" r:id="rId25"/>
    <p:sldId id="1034" r:id="rId26"/>
    <p:sldId id="1035" r:id="rId27"/>
    <p:sldId id="1036" r:id="rId28"/>
    <p:sldId id="1037" r:id="rId29"/>
    <p:sldId id="1038" r:id="rId30"/>
    <p:sldId id="1039" r:id="rId31"/>
    <p:sldId id="1040" r:id="rId32"/>
    <p:sldId id="1041" r:id="rId33"/>
    <p:sldId id="1043" r:id="rId34"/>
    <p:sldId id="104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F8F8F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5448" autoAdjust="0"/>
  </p:normalViewPr>
  <p:slideViewPr>
    <p:cSldViewPr>
      <p:cViewPr varScale="1">
        <p:scale>
          <a:sx n="69" d="100"/>
          <a:sy n="69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handoutMaster" Target="handoutMasters/handoutMaster1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A4B572-1B2D-4D0F-8738-D8085B97D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6AC0-2896-4BD6-9182-27FF0E6C0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134458-CD55-4B34-84DB-3DE14B976569}" type="datetimeFigureOut">
              <a:rPr lang="en-US"/>
              <a:pPr>
                <a:defRPr/>
              </a:pPr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456DD-6C78-401B-A373-C40EDEC91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D34E3-62C0-41D6-99EF-0864701305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6D94A51-CA45-4513-BEC9-12E22C544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CB6039-1A9D-4276-A747-EFFCE3EBC8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12541-2014-43B4-8DFF-093E4DDF01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1A5D55-3BED-49CB-91CD-A464CE098697}" type="datetimeFigureOut">
              <a:rPr lang="en-US"/>
              <a:pPr>
                <a:defRPr/>
              </a:pPr>
              <a:t>11/23/2021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C23928-1C7C-4807-A031-B9175ED1B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EB81D0-0D59-4E6F-8CEB-57F8B09AF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137A-4A23-4015-9497-49C00E093C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DE8E-7AC1-4554-ACEE-547FD331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6682C4E-6C8B-4F17-9307-67E9E47D1D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F7C4FA-C5C5-4179-9002-7753E364210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940AF-D1B2-42C5-ADA1-E018C9B16624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0021D-E2E7-4D23-BEA5-29E3481B5BE8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14CF-04C5-465E-A462-F98BF783791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A9F98D0E-F3E3-45D9-BFB9-88453A7EF3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2FFCA-FE41-4355-ACF9-AA2C4928B1E8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F293D-3671-4AC5-9602-0D49F0F7FB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Server\D\jyoti\FI023_BITS_v1\styleguide img\IMG_5627_b.jpg">
            <a:extLst>
              <a:ext uri="{FF2B5EF4-FFF2-40B4-BE49-F238E27FC236}">
                <a16:creationId xmlns:a16="http://schemas.microsoft.com/office/drawing/2014/main" id="{A3E946B1-8201-4DD7-BBC8-EF61E0C05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7B50BC-FF83-47D9-9CB6-FBE4DFB07373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41AD4632-6894-4CEB-80EA-3CD816F210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ED4CF4-0494-4699-9594-161E4682FD0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99B6-A98C-46E3-92A8-35EC3C16FC9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5D1A4-6711-494D-87E6-BA12D06AFF6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7BD4-FAE0-4CD5-94FE-5B0A0B4B21E2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897C8-60ED-407D-B703-8EDDFE031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315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F44CB-F5A5-48D5-9F32-E1D2A3878A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FAF42044-81AC-43EC-9AAB-4BD73AD797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EADD0A-5B9A-412D-A293-4DDA887BE90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160F51-CCEC-470A-B699-CAD12E5827B6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D74C09-E0AE-41CA-8BB2-FB73816DA9B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0488EAD6-1842-4583-BBE5-D3D74CDDB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0269EB4F-77AC-4CB6-A150-F51FD4AE47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22AED2-4EDF-4223-B1A4-138BE2531C7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39B216-1526-43DF-9BE7-1B97D13CFFB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02D4-BAA7-4FE7-91DE-6710266395B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2F513486-20F0-40CB-9243-D1077C6DC2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8865B1-104C-47A4-8A90-E05B6393DFA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1CFDF-472C-4A8B-9D89-B6A91981355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A96480-7160-4D4C-84D3-38608C98DE2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4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A694202F-1F7B-4410-BCF1-0D8F614D2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6349AD53-7BA6-4AEF-BA57-61595EC41C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2955E4-ED27-4BC4-8FE9-20335D38A06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29004C-83D4-4887-AC77-D4337302C7F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DEDC2E-F05B-4DB4-A1D8-D8A7CB4F330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C6D032B7-3AC1-4130-AB80-983C5CB703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7E736-5A2D-4C9F-B84B-457FC4BCC80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DAB487-5D66-461A-8ACF-7C788AC30CA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485278-BCC9-41E2-A1AF-8E49289DED7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5C9060-9F75-47B3-8C19-3A95121F72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1EA11B6D-1AB1-4291-9800-742E463A11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7FB53-BB66-4383-934B-3F8AC759D8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E814FA-C38C-4CD2-8FA6-CF9D5DE7D40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E2E8AB-14D7-4252-B8BB-FD089F8772D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C3CCD304-392E-4A23-B0C7-B34AF89EE6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048EA-529B-4AB3-A82D-6D2D22BA4B4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FCEC5B-4CB9-4727-9E47-7E163240705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FD53C1-2585-4C27-8BC5-5A5AF7DF9C6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6124787A-4BB4-4A93-BF6A-473C291D4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6C51A4-C5EE-4DE5-8964-FED4639AEB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0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9956A845-3DD1-4847-87BE-08212F0157A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52A8C-F2AC-4BBF-9000-1D8973FA1D8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9ABFB8-780D-42EC-8CEA-331F9977CF6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A9C09F-7419-4B96-9244-E3C856F4586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350305E-4D78-49FC-A9FD-45C341EC67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22419C-C897-4E1A-A531-BD22AA8923C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A5F919-041F-4B98-A12A-4FA700101A7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BA157F-FE95-4315-B78D-16C1559A141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323A429-9C62-4521-AC4A-529F65A21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976514-653C-4138-AE94-87F9D26E6C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0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47F90201-63DA-413E-BA0C-CC7D82E68F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D9460-24CC-4E40-81F0-7C161AB384C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31B0AC-0EBA-4E4D-948B-A8674D7D918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2A925D-D68E-4CB7-8860-6C6DFA4822C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5BAC768D-F291-4C72-9466-59F684177A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4695D1-4DE2-4034-AF93-9D16A776C89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46F70B-796D-4E93-8A24-D9602C3C18D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34616-FAE4-4D26-B323-510EED8CAC0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9E23405D-C84F-4322-8025-722175F56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C3817B-14AA-4379-8934-449DB1F0E0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6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39B1ED5E-B511-4EAE-8CB5-408E0B9C2F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AD5A90-E1D0-4BCC-95EC-73E22691B8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9DA875-30A6-4AF9-BA8E-F1CA00BDA33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35B122-440D-473B-9F41-0D62B675F6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E7B4EBE-BD19-4B79-AFBB-547E8CF3E2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B94852-21F2-4A34-BF8C-F10B4F28636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E7748C-651B-43B2-9C32-3BDDD1989E6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3E828E-ED21-49ED-A2FA-E23D2DC201A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99B8163-6730-4ADE-96E6-68C310499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23231-AD48-4FD2-AB45-2EB8B16CDD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0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FE03650C-B2BF-4AFD-B1E7-059F2A663E0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A5EC4D-F095-44C4-B5FA-61B9CF1BC7C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2994ED-8D7C-4003-9D11-8D2405E623F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0F4F4-A9C6-4BF9-A233-C3A354CCD07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451DEC90-FA45-44EC-813E-597DCC4733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A18C7D-E6FD-412B-A078-3FE31F17AE9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BE0C4-2A93-4713-869A-ACDA669A6C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73CE3-9A08-4FE1-84F1-7D32183392D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580E141-EC8E-4610-9D6D-41A12DB7D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BAFF21-856A-47E6-85E2-D0114CAD5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6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2A687-666A-40B8-A312-176272FE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A20543-748A-410F-89E6-F2AA0070C2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Jdemfcw</a:t>
            </a:r>
          </a:p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6EB7-10CA-4B7C-9103-C94535A07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1F68-2300-472C-ABE8-90D21C2CB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9A56-C69D-4857-A840-A6BAF39A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22444A6-064D-4166-9A2C-F694985255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7" r:id="rId1"/>
    <p:sldLayoutId id="2147486278" r:id="rId2"/>
    <p:sldLayoutId id="2147486279" r:id="rId3"/>
    <p:sldLayoutId id="2147486280" r:id="rId4"/>
    <p:sldLayoutId id="2147486281" r:id="rId5"/>
    <p:sldLayoutId id="2147486282" r:id="rId6"/>
    <p:sldLayoutId id="2147486283" r:id="rId7"/>
    <p:sldLayoutId id="2147486284" r:id="rId8"/>
    <p:sldLayoutId id="2147486285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6.png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0BD1E-FB82-4110-BDAC-70132AEF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733800"/>
            <a:ext cx="6629400" cy="1905000"/>
          </a:xfrm>
        </p:spPr>
        <p:txBody>
          <a:bodyPr/>
          <a:lstStyle/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/>
              <a:t>Object Oriented Programming</a:t>
            </a:r>
            <a:br>
              <a:rPr lang="en-US" sz="3200" dirty="0"/>
            </a:br>
            <a:r>
              <a:rPr lang="en-US" sz="3200" dirty="0"/>
              <a:t>CS F213</a:t>
            </a:r>
            <a:br>
              <a:rPr lang="en-US" sz="3200" dirty="0"/>
            </a:br>
            <a:r>
              <a:rPr lang="en-US" sz="3200" dirty="0"/>
              <a:t>Amit Dua</a:t>
            </a:r>
            <a:br>
              <a:rPr lang="en-US" sz="3200" dirty="0"/>
            </a:br>
            <a:endParaRPr lang="en-US" sz="2000" dirty="0"/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84BBBAF5-1221-482E-B167-D3623310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Slide material from book “Head First Design Patterns”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3A5D7EEC-5374-4FA5-A12B-221367AE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D084-08CF-47EC-934F-B3F69B5ED9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Using the command object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33C5A9E7-8E7A-4755-9297-4B110573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301C9104-F232-47FC-B33E-0BEC20D3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4CDA-7A8F-4CEB-A6C5-CC8B9FB557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Creating a simple test to use the Remote Control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B182D0E4-2B55-46EA-B3B0-18B0F8DC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D312B42D-0480-4AD6-8912-A52D1DAC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command object </a:t>
            </a:r>
            <a:r>
              <a:rPr lang="en-US" altLang="en-US" i="1"/>
              <a:t>encapsulates a request</a:t>
            </a:r>
            <a:r>
              <a:rPr lang="en-US" altLang="en-US"/>
              <a:t> by binding together a set of actions on a specific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B21C-1289-433B-9084-D4BD9EF24B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5E58F74-9506-4BC2-82A8-E619E2CF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670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18FCE180-9E46-48A2-B0AA-36E78672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C64C-F6BB-42BB-8B3B-51F33A6CD3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685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Command pattern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1DED763-AA90-4F3A-B46C-627FE8DB3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9438"/>
            <a:ext cx="82931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DCFFC1EE-5CBD-4F94-9521-542A0F64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8277-4B93-47EC-9937-C8655771CC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160FC396-CFF8-48C1-BB7A-DB94EDEEC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12138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5551A575-862E-4A2A-9C8C-728C7EAF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3AF2-AC31-402F-B325-BECCE409D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26F533D4-5CCE-4B20-85F0-22E391AF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6283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753B7A20-7C92-423C-9964-BE708C16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3A5F-00B9-4F79-9AC5-D06CCFD2D1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Command object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819AF02D-B5CD-4FF7-BD41-E0BF8EBD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752600"/>
            <a:ext cx="8991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4D1ACF83-FD9B-4187-979B-77D204E5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6DEB-A828-43FE-AA33-908A2FFC57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err="1"/>
              <a:t>commandObject</a:t>
            </a:r>
            <a:endParaRPr lang="en-US" dirty="0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A958E9A5-CCD1-49F2-956F-A0E489B9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2660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>
            <a:extLst>
              <a:ext uri="{FF2B5EF4-FFF2-40B4-BE49-F238E27FC236}">
                <a16:creationId xmlns:a16="http://schemas.microsoft.com/office/drawing/2014/main" id="{73D9498F-0FFF-4B4D-BB4F-43AD7088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2362200"/>
            <a:ext cx="9178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0BC21265-2434-474F-82B2-B20FB60D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9FB1-99A2-4920-A488-4876CEBAA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54383ECF-65B8-4B69-8FC2-8ABD843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1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417B465C-C699-4BA4-8A92-AA05CAD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14EC-D17D-4030-A847-1FE83A333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89765E2C-4620-41CF-93D7-1879A374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7025"/>
            <a:ext cx="885825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0B71B641-1104-426E-86EA-93D1EEFD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/>
              <a:t>Command Pattern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6B81904B-02F3-4296-90C6-49542440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E463-BDA4-428A-84B1-53DF30D0FB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B0A38E47-18FA-4CDC-8BA4-CF93279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91884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CBFC16F0-1AE2-44A1-B7F4-0DDA1945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C657-665C-43C0-9A63-391DBF9850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Note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A5A54B0A-DC35-407F-A46F-5F8DA77A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9740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0A2269E7-EF5D-4C92-95DB-81157094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813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>
            <a:extLst>
              <a:ext uri="{FF2B5EF4-FFF2-40B4-BE49-F238E27FC236}">
                <a16:creationId xmlns:a16="http://schemas.microsoft.com/office/drawing/2014/main" id="{27D9C0DF-C53F-459B-A55C-70C5B0E59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6619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94E5F6E3-FD39-46B3-A03C-DB42AE6B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2F76-E3E0-4B8A-9968-857B5FD9E4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E01248BC-BF61-416C-B453-9150461E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7239000" cy="675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D5484E5B-55B8-4B9C-9CDD-7E1A1201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B29D-B0E0-46BE-84EA-854F90B26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undo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ED67E419-AE67-4184-ADA0-3925CE78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240713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8846F75-B7D4-429F-9033-CF3EFBF3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C3C0-5A62-4DB1-9006-E3587905C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Undo in </a:t>
            </a:r>
            <a:r>
              <a:rPr lang="en-US" dirty="0" err="1"/>
              <a:t>commandObject</a:t>
            </a:r>
            <a:endParaRPr lang="en-US" dirty="0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5E100E87-C986-4669-B8FD-23F28AA8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1613"/>
            <a:ext cx="75438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D6DE23E0-CB57-44E7-915D-CA6E7A82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493838"/>
            <a:ext cx="19812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invoker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04C6-908A-4A6D-B822-7C0D4EC047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30B51E0B-CF32-40C8-98AB-430F273C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97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558BE408-EFBB-4147-BF04-E532F01E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B2A1-076D-4A66-9069-2382645E7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client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9A7D3740-52EB-4B37-9BA5-E759B73E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301D678E-226E-403B-98D1-697422AF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D347-1E83-436E-94F1-E12CB0491D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98C17EDD-3254-477F-AEB9-5E8C974A8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675"/>
            <a:ext cx="9144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5E0939CF-FFC6-4454-94B3-F8ECE5C1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4C10-6CDC-4F49-AA74-845B81376C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Party mode on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46FBD82F-FCCA-4A32-8771-2600F575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305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B2D814AD-0E16-4639-8547-F8E6C8B2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create the set of commands we want to go into the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03AF-B9A1-4952-B29A-51607131EE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95A1B689-CDBA-4424-9759-F489184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514600"/>
            <a:ext cx="89328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D3DD7FAB-B4D7-4B9F-84FB-32E494F4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125F-2437-444F-BFE0-D783BD65A2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DF741E03-6AF6-480E-8D78-3B2C61B9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8463"/>
            <a:ext cx="7696200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E8F1F71C-18B9-4367-914D-F1280A10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create two arrays, one for the On commands and one for the Off commands, and load them with the corresponding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8656-69CF-4AC0-ACD6-9722FE702F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C03F361A-60F9-4D34-A5D4-8BE9A9A4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590800"/>
            <a:ext cx="87518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1C9DA868-475F-4C9C-BDC2-6ED0BC98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assign MacroCommand to a button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we just need to push some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92B7-2F46-4AFC-99BA-0CEF22C0A0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41988" name="Picture 3">
            <a:extLst>
              <a:ext uri="{FF2B5EF4-FFF2-40B4-BE49-F238E27FC236}">
                <a16:creationId xmlns:a16="http://schemas.microsoft.com/office/drawing/2014/main" id="{FA499475-F67C-4827-AE13-63DDE0FB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709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B587E06C-CE96-4B31-A4F6-A392A6C2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FCAE-6C56-4859-BB08-E74D9A7FA3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Summary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1C615E8B-A9D7-4AD8-8F0A-37877260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1534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>
            <a:extLst>
              <a:ext uri="{FF2B5EF4-FFF2-40B4-BE49-F238E27FC236}">
                <a16:creationId xmlns:a16="http://schemas.microsoft.com/office/drawing/2014/main" id="{8957DFD3-7943-4C17-9A34-FB51E80E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b="1"/>
              <a:t>The Command Pattern</a:t>
            </a:r>
            <a:r>
              <a:rPr lang="en-US" altLang="en-US"/>
              <a:t> encapsulates a request as an object, thereby letting you parameterize other objects with different requests, queue or log requests, and support undoable operations.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0948-2818-4E70-B15F-5121D7488E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7943C0AC-1F1C-4079-8343-63F14352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B745-070E-4962-B2F1-01C794774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591105CA-46C5-409F-A649-9AF81EB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D03D-A78B-47C3-80E8-2BBD5B4D8B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2B526045-144C-4680-8642-FA677CFB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7543800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6E03B6F4-0E1C-4AD3-856B-2AB3D256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1940-C312-4275-B15E-74B0AFA75C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Restaurant analogy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C592B56-AD32-41CB-B02E-196DBAF2E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77549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17B31856-43A9-4516-A389-05EFF31A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65B2-03DC-4086-AF7E-FD8CA99DC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C2B8E126-6B62-4065-AFE5-0893D3CFB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420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6A6BEFA0-AAC6-4DCE-8A50-8746C477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D2D4-92AD-415A-80FF-2306A8284B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4CB15636-2507-4DE4-9FB7-D075F3B1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667543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7357A13C-0D8B-421F-80F8-EA282695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EA18-EFDC-4AA1-AEEF-5D50B7F7F1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Command interface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DF1A52CB-E10A-4214-BA73-B9010586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088"/>
            <a:ext cx="89154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5821230D-B232-43F4-B7B4-C7D274F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2395-B1CA-4B8F-932B-112FD2146A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Implementing a command to turn a light on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01E7C3E2-BE46-4C52-9E15-75435FC3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455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45175</TotalTime>
  <Words>109</Words>
  <Application>Microsoft Office PowerPoint</Application>
  <PresentationFormat>On-screen Show (4:3)</PresentationFormat>
  <Paragraphs>30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Object Oriented Programming CS F213 Amit Dua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Nivedita</cp:lastModifiedBy>
  <cp:revision>1439</cp:revision>
  <dcterms:created xsi:type="dcterms:W3CDTF">2011-09-14T09:42:05Z</dcterms:created>
  <dcterms:modified xsi:type="dcterms:W3CDTF">2021-11-23T00:17:29Z</dcterms:modified>
</cp:coreProperties>
</file>