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notesSlide+xml" PartName="/ppt/notesSlides/notesSlide3.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officedocument.presentationml.notesSlide+xml" PartName="/ppt/notesSlides/notesSlide7.xml"/>
  <Override ContentType="application/vnd.openxmlformats-officedocument.presentationml.notesSlide+xml" PartName="/ppt/notesSlides/notesSlide8.xml"/>
  <Override ContentType="application/vnd.openxmlformats-officedocument.presentationml.notesSlide+xml" PartName="/ppt/notesSlides/notesSlide9.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notesMasterIdLst>
    <p:notesMasterId r:id="rId23"/>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x="18288000" cy="10287000"/>
  <p:notesSz cx="6858000" cy="9144000"/>
  <p:embeddedFontLst>
    <p:embeddedFont>
      <p:font typeface="Open Sans 1 Bold" charset="1" panose="00000000000000000000"/>
      <p:regular r:id="rId21"/>
    </p:embeddedFont>
    <p:embeddedFont>
      <p:font typeface="Open Sans 1" charset="1" panose="00000000000000000000"/>
      <p:regular r:id="rId2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fonts/font21.fntdata" Type="http://schemas.openxmlformats.org/officeDocument/2006/relationships/font"/><Relationship Id="rId22" Target="fonts/font22.fntdata" Type="http://schemas.openxmlformats.org/officeDocument/2006/relationships/font"/><Relationship Id="rId23" Target="notesMasters/notesMaster1.xml" Type="http://schemas.openxmlformats.org/officeDocument/2006/relationships/notesMaster"/><Relationship Id="rId24" Target="theme/theme2.xml" Type="http://schemas.openxmlformats.org/officeDocument/2006/relationships/theme"/><Relationship Id="rId25" Target="notesSlides/notesSlide1.xml" Type="http://schemas.openxmlformats.org/officeDocument/2006/relationships/notesSlide"/><Relationship Id="rId26" Target="notesSlides/notesSlide2.xml" Type="http://schemas.openxmlformats.org/officeDocument/2006/relationships/notesSlide"/><Relationship Id="rId27" Target="notesSlides/notesSlide3.xml" Type="http://schemas.openxmlformats.org/officeDocument/2006/relationships/notesSlide"/><Relationship Id="rId28" Target="notesSlides/notesSlide4.xml" Type="http://schemas.openxmlformats.org/officeDocument/2006/relationships/notesSlide"/><Relationship Id="rId29" Target="notesSlides/notesSlide5.xml" Type="http://schemas.openxmlformats.org/officeDocument/2006/relationships/notesSlide"/><Relationship Id="rId3" Target="viewProps.xml" Type="http://schemas.openxmlformats.org/officeDocument/2006/relationships/viewProps"/><Relationship Id="rId30" Target="notesSlides/notesSlide6.xml" Type="http://schemas.openxmlformats.org/officeDocument/2006/relationships/notesSlide"/><Relationship Id="rId31" Target="notesSlides/notesSlide7.xml" Type="http://schemas.openxmlformats.org/officeDocument/2006/relationships/notesSlide"/><Relationship Id="rId32" Target="notesSlides/notesSlide8.xml" Type="http://schemas.openxmlformats.org/officeDocument/2006/relationships/notesSlide"/><Relationship Id="rId33" Target="notesSlides/notesSlide9.xml" Type="http://schemas.openxmlformats.org/officeDocument/2006/relationships/notesSlide"/><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notesMasters/_rels/notesMaster1.xml.rels><?xml version="1.0" encoding="UTF-8" standalone="yes"?><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5.xml" Type="http://schemas.openxmlformats.org/officeDocument/2006/relationships/slide"/></Relationships>
</file>

<file path=ppt/notesSlides/_rels/notesSlide2.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7.xml" Type="http://schemas.openxmlformats.org/officeDocument/2006/relationships/slide"/></Relationships>
</file>

<file path=ppt/notesSlides/_rels/notesSlide3.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8.xml" Type="http://schemas.openxmlformats.org/officeDocument/2006/relationships/slide"/></Relationships>
</file>

<file path=ppt/notesSlides/_rels/notesSlide4.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9.xml" Type="http://schemas.openxmlformats.org/officeDocument/2006/relationships/slide"/></Relationships>
</file>

<file path=ppt/notesSlides/_rels/notesSlide5.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0.xml" Type="http://schemas.openxmlformats.org/officeDocument/2006/relationships/slide"/></Relationships>
</file>

<file path=ppt/notesSlides/_rels/notesSlide6.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1.xml" Type="http://schemas.openxmlformats.org/officeDocument/2006/relationships/slide"/></Relationships>
</file>

<file path=ppt/notesSlides/_rels/notesSlide7.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2.xml" Type="http://schemas.openxmlformats.org/officeDocument/2006/relationships/slide"/></Relationships>
</file>

<file path=ppt/notesSlides/_rels/notesSlide8.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3.xml" Type="http://schemas.openxmlformats.org/officeDocument/2006/relationships/slide"/></Relationships>
</file>

<file path=ppt/notesSlides/_rels/notesSlide9.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4.xml" Type="http://schemas.openxmlformats.org/officeDocument/2006/relationships/slide"/></Relationships>
</file>

<file path=ppt/notesSlides/notesSlide1.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Nosso foco é criar um site informativo e auxiliador aos imigrantes que desejam ingressar no Brasil, melhorando seu conhecimento do território, tendo informações sobre moradia e empregos.</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2.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explicação sobre o sistema web do projeto. exemplo:</a:t>
            </a:r>
          </a:p>
          <a:p>
            <a:r>
              <a:rPr lang="en-US"/>
              <a:t/>
            </a:r>
          </a:p>
          <a:p>
            <a:r>
              <a:rPr lang="en-US"/>
              <a:t>1 figura: acessando o nosso web site, o imigrante poderá coletar informações precisas e importantes sobre o Brasil.</a:t>
            </a:r>
          </a:p>
          <a:p>
            <a:r>
              <a:rPr lang="en-US"/>
              <a:t/>
            </a:r>
          </a:p>
          <a:p>
            <a:r>
              <a:rPr lang="en-US"/>
              <a:t>2 figura: e além disso, ele poderá se comunicar com outros através do fórum, tirar dúvidas com sua comunicação e responder aos demais.</a:t>
            </a:r>
          </a:p>
          <a:p>
            <a:r>
              <a:rPr lang="en-US"/>
              <a:t/>
            </a:r>
          </a:p>
          <a:p>
            <a:r>
              <a:rPr lang="en-US"/>
              <a:t>3 figura: com isso, ele terá uma ideia de o que será preciso para ir no Brasil, com quais documentos, entre outros, estando preparado e diminuindo o número de desinformação, aumentando sua confiança.</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3.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explicação sobre o sistema web do projeto. exemplo:</a:t>
            </a:r>
          </a:p>
          <a:p>
            <a:r>
              <a:rPr lang="en-US"/>
              <a:t/>
            </a:r>
          </a:p>
          <a:p>
            <a:r>
              <a:rPr lang="en-US"/>
              <a:t>1 figura: acessando o nosso web site, o imigrante poderá coletar informações precisas e importantes sobre o Brasil.</a:t>
            </a:r>
          </a:p>
          <a:p>
            <a:r>
              <a:rPr lang="en-US"/>
              <a:t/>
            </a:r>
          </a:p>
          <a:p>
            <a:r>
              <a:rPr lang="en-US"/>
              <a:t>2 figura: e além disso, ele poderá se comunicar com outros através do fórum, tirar dúvidas com sua comunicação e responder aos demais.</a:t>
            </a:r>
          </a:p>
          <a:p>
            <a:r>
              <a:rPr lang="en-US"/>
              <a:t/>
            </a:r>
          </a:p>
          <a:p>
            <a:r>
              <a:rPr lang="en-US"/>
              <a:t>3 figura: com isso, ele terá uma ideia de o que será preciso para ir no Brasil, com quais documentos, entre outros, estando preparado e diminuindo o número de desinformação, aumentando sua confiança.</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4.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explicação sobre o sistema web do projeto. exemplo:</a:t>
            </a:r>
          </a:p>
          <a:p>
            <a:r>
              <a:rPr lang="en-US"/>
              <a:t/>
            </a:r>
          </a:p>
          <a:p>
            <a:r>
              <a:rPr lang="en-US"/>
              <a:t>1 figura: acessando o nosso web site, o imigrante poderá coletar informações precisas e importantes sobre o Brasil.</a:t>
            </a:r>
          </a:p>
          <a:p>
            <a:r>
              <a:rPr lang="en-US"/>
              <a:t/>
            </a:r>
          </a:p>
          <a:p>
            <a:r>
              <a:rPr lang="en-US"/>
              <a:t>2 figura: e além disso, ele poderá se comunicar com outros através do fórum, tirar dúvidas com sua comunicação e responder aos demais.</a:t>
            </a:r>
          </a:p>
          <a:p>
            <a:r>
              <a:rPr lang="en-US"/>
              <a:t/>
            </a:r>
          </a:p>
          <a:p>
            <a:r>
              <a:rPr lang="en-US"/>
              <a:t>3 figura: com isso, ele terá uma ideia de o que será preciso para ir no Brasil, com quais documentos, entre outros, estando preparado e diminuindo o número de desinformação, aumentando sua confiança.</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5.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explicação sobre o sistema web do projeto. exemplo:</a:t>
            </a:r>
          </a:p>
          <a:p>
            <a:r>
              <a:rPr lang="en-US"/>
              <a:t/>
            </a:r>
          </a:p>
          <a:p>
            <a:r>
              <a:rPr lang="en-US"/>
              <a:t>1 figura: acessando o nosso web site, o imigrante poderá coletar informações precisas e importantes sobre o Brasil.</a:t>
            </a:r>
          </a:p>
          <a:p>
            <a:r>
              <a:rPr lang="en-US"/>
              <a:t/>
            </a:r>
          </a:p>
          <a:p>
            <a:r>
              <a:rPr lang="en-US"/>
              <a:t>2 figura: e além disso, ele poderá se comunicar com outros através do fórum, tirar dúvidas com sua comunicação e responder aos demais.</a:t>
            </a:r>
          </a:p>
          <a:p>
            <a:r>
              <a:rPr lang="en-US"/>
              <a:t/>
            </a:r>
          </a:p>
          <a:p>
            <a:r>
              <a:rPr lang="en-US"/>
              <a:t>3 figura: com isso, ele terá uma ideia de o que será preciso para ir no Brasil, com quais documentos, entre outros, estando preparado e diminuindo o número de desinformação, aumentando sua confiança.</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6.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justificação do tema escolhido:</a:t>
            </a:r>
          </a:p>
          <a:p>
            <a:r>
              <a:rPr lang="en-US"/>
              <a:t/>
            </a:r>
          </a:p>
          <a:p>
            <a:r>
              <a:rPr lang="en-US"/>
              <a:t>por que escolhemos o tema?</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7.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When considering the question, "How will our research be conducted?", a qualitative approach was adopted, with data analysis stemming from an exploratory study. The analysis will focus on data collected during the research phase, aiming to identify opportunities for supporting immigrants and accurately assessing their needs.</a:t>
            </a:r>
          </a:p>
          <a:p>
            <a:r>
              <a:rPr lang="en-US"/>
              <a:t/>
            </a:r>
          </a:p>
          <a:p>
            <a:r>
              <a:rPr lang="en-US"/>
              <a:t>By collecting and analyzing qualitative data, we were able to clearly define the problem's objectives. Then, the development of a website and app with essential resources to help immigrants deal with different issues.</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8.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With the research now completed and analyzed, we anticipate achieving the following outcomes:</a:t>
            </a:r>
          </a:p>
          <a:p>
            <a:r>
              <a:rPr lang="en-US"/>
              <a:t/>
            </a:r>
          </a:p>
          <a:p>
            <a:r>
              <a:rPr lang="en-US"/>
              <a:t>+ Improve communication among immigrants.</a:t>
            </a:r>
          </a:p>
          <a:p>
            <a:r>
              <a:rPr lang="en-US"/>
              <a:t>+ Equip immigrants with necessary information.</a:t>
            </a:r>
          </a:p>
          <a:p>
            <a:r>
              <a:rPr lang="en-US"/>
              <a:t>- Reduce the accumulation of doubts.</a:t>
            </a:r>
          </a:p>
          <a:p>
            <a:r>
              <a:rPr lang="en-US"/>
              <a:t>- Combat misinformation related to Brazil.</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9.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Esperamos que o nosso projeto possa ajudar os imigrantes e as pessoas que falam espanhol, pois este é um tema muito importante que o Brasil enfrenta há muito tempo. Conhecemos as informações sobre o nosso país, então por quê não mostrar esses temas para os imigrantes? Para ajudá-los?</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svg" Type="http://schemas.openxmlformats.org/officeDocument/2006/relationships/image"/><Relationship Id="rId2" Target="../media/image1.png" Type="http://schemas.openxmlformats.org/officeDocument/2006/relationships/image"/><Relationship Id="rId20" Target="../media/image19.png" Type="http://schemas.openxmlformats.org/officeDocument/2006/relationships/image"/><Relationship Id="rId21" Target="../media/image20.svg" Type="http://schemas.openxmlformats.org/officeDocument/2006/relationships/image"/><Relationship Id="rId22" Target="../media/image21.png" Type="http://schemas.openxmlformats.org/officeDocument/2006/relationships/image"/><Relationship Id="rId23" Target="../media/image22.svg" Type="http://schemas.openxmlformats.org/officeDocument/2006/relationships/image"/><Relationship Id="rId24" Target="../media/image23.png" Type="http://schemas.openxmlformats.org/officeDocument/2006/relationships/image"/><Relationship Id="rId25" Target="../media/image24.svg" Type="http://schemas.openxmlformats.org/officeDocument/2006/relationships/image"/><Relationship Id="rId26" Target="../media/image25.png" Type="http://schemas.openxmlformats.org/officeDocument/2006/relationships/image"/><Relationship Id="rId27" Target="../media/image26.svg" Type="http://schemas.openxmlformats.org/officeDocument/2006/relationships/image"/><Relationship Id="rId28" Target="../media/image27.png" Type="http://schemas.openxmlformats.org/officeDocument/2006/relationships/image"/><Relationship Id="rId29" Target="../media/image28.svg" Type="http://schemas.openxmlformats.org/officeDocument/2006/relationships/image"/><Relationship Id="rId3" Target="../media/image2.png" Type="http://schemas.openxmlformats.org/officeDocument/2006/relationships/image"/><Relationship Id="rId30" Target="../media/image29.png" Type="http://schemas.openxmlformats.org/officeDocument/2006/relationships/image"/><Relationship Id="rId31" Target="../media/image30.pn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59.png" Type="http://schemas.openxmlformats.org/officeDocument/2006/relationships/image"/><Relationship Id="rId11" Target="../media/image60.svg" Type="http://schemas.openxmlformats.org/officeDocument/2006/relationships/image"/><Relationship Id="rId12" Target="../media/image30.png" Type="http://schemas.openxmlformats.org/officeDocument/2006/relationships/image"/><Relationship Id="rId13" Target="../media/image65.jpeg" Type="http://schemas.openxmlformats.org/officeDocument/2006/relationships/image"/><Relationship Id="rId14" Target="../media/image66.jpeg" Type="http://schemas.openxmlformats.org/officeDocument/2006/relationships/image"/><Relationship Id="rId15" Target="../media/image67.jpeg" Type="http://schemas.openxmlformats.org/officeDocument/2006/relationships/image"/><Relationship Id="rId2" Target="../notesSlides/notesSlide5.xml" Type="http://schemas.openxmlformats.org/officeDocument/2006/relationships/notesSlide"/><Relationship Id="rId3" Target="../media/image51.png" Type="http://schemas.openxmlformats.org/officeDocument/2006/relationships/image"/><Relationship Id="rId4" Target="../media/image52.svg" Type="http://schemas.openxmlformats.org/officeDocument/2006/relationships/image"/><Relationship Id="rId5" Target="../media/image49.png" Type="http://schemas.openxmlformats.org/officeDocument/2006/relationships/image"/><Relationship Id="rId6" Target="../media/image50.svg" Type="http://schemas.openxmlformats.org/officeDocument/2006/relationships/image"/><Relationship Id="rId7" Target="../media/image1.png" Type="http://schemas.openxmlformats.org/officeDocument/2006/relationships/image"/><Relationship Id="rId8" Target="../media/image2.png" Type="http://schemas.openxmlformats.org/officeDocument/2006/relationships/image"/><Relationship Id="rId9" Target="../media/image29.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5.svg" Type="http://schemas.openxmlformats.org/officeDocument/2006/relationships/image"/><Relationship Id="rId11" Target="../media/image72.png" Type="http://schemas.openxmlformats.org/officeDocument/2006/relationships/image"/><Relationship Id="rId12" Target="../media/image73.svg" Type="http://schemas.openxmlformats.org/officeDocument/2006/relationships/image"/><Relationship Id="rId13" Target="../media/image1.png" Type="http://schemas.openxmlformats.org/officeDocument/2006/relationships/image"/><Relationship Id="rId14" Target="../media/image2.png" Type="http://schemas.openxmlformats.org/officeDocument/2006/relationships/image"/><Relationship Id="rId15" Target="../media/image29.png" Type="http://schemas.openxmlformats.org/officeDocument/2006/relationships/image"/><Relationship Id="rId16" Target="../media/image30.png" Type="http://schemas.openxmlformats.org/officeDocument/2006/relationships/image"/><Relationship Id="rId2" Target="../notesSlides/notesSlide6.xml" Type="http://schemas.openxmlformats.org/officeDocument/2006/relationships/notesSlide"/><Relationship Id="rId3" Target="../media/image68.png" Type="http://schemas.openxmlformats.org/officeDocument/2006/relationships/image"/><Relationship Id="rId4" Target="../media/image69.svg" Type="http://schemas.openxmlformats.org/officeDocument/2006/relationships/image"/><Relationship Id="rId5" Target="../media/image47.png" Type="http://schemas.openxmlformats.org/officeDocument/2006/relationships/image"/><Relationship Id="rId6" Target="../media/image48.svg" Type="http://schemas.openxmlformats.org/officeDocument/2006/relationships/image"/><Relationship Id="rId7" Target="../media/image70.png" Type="http://schemas.openxmlformats.org/officeDocument/2006/relationships/image"/><Relationship Id="rId8" Target="../media/image71.svg" Type="http://schemas.openxmlformats.org/officeDocument/2006/relationships/image"/><Relationship Id="rId9" Target="../media/image34.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52.svg" Type="http://schemas.openxmlformats.org/officeDocument/2006/relationships/image"/><Relationship Id="rId11" Target="../media/image1.png" Type="http://schemas.openxmlformats.org/officeDocument/2006/relationships/image"/><Relationship Id="rId12" Target="../media/image2.png" Type="http://schemas.openxmlformats.org/officeDocument/2006/relationships/image"/><Relationship Id="rId13" Target="../media/image29.png" Type="http://schemas.openxmlformats.org/officeDocument/2006/relationships/image"/><Relationship Id="rId14" Target="../media/image74.png" Type="http://schemas.openxmlformats.org/officeDocument/2006/relationships/image"/><Relationship Id="rId15" Target="../media/image75.svg" Type="http://schemas.openxmlformats.org/officeDocument/2006/relationships/image"/><Relationship Id="rId16" Target="../media/image76.png" Type="http://schemas.openxmlformats.org/officeDocument/2006/relationships/image"/><Relationship Id="rId17" Target="../media/image77.svg" Type="http://schemas.openxmlformats.org/officeDocument/2006/relationships/image"/><Relationship Id="rId18" Target="../media/image78.png" Type="http://schemas.openxmlformats.org/officeDocument/2006/relationships/image"/><Relationship Id="rId19" Target="../media/image79.svg" Type="http://schemas.openxmlformats.org/officeDocument/2006/relationships/image"/><Relationship Id="rId2" Target="../notesSlides/notesSlide7.xml" Type="http://schemas.openxmlformats.org/officeDocument/2006/relationships/notesSlide"/><Relationship Id="rId20" Target="../media/image80.png" Type="http://schemas.openxmlformats.org/officeDocument/2006/relationships/image"/><Relationship Id="rId21" Target="../media/image81.svg" Type="http://schemas.openxmlformats.org/officeDocument/2006/relationships/image"/><Relationship Id="rId22" Target="../media/image30.png" Type="http://schemas.openxmlformats.org/officeDocument/2006/relationships/image"/><Relationship Id="rId3" Target="../media/image47.png" Type="http://schemas.openxmlformats.org/officeDocument/2006/relationships/image"/><Relationship Id="rId4" Target="../media/image48.svg" Type="http://schemas.openxmlformats.org/officeDocument/2006/relationships/image"/><Relationship Id="rId5" Target="../media/image49.png" Type="http://schemas.openxmlformats.org/officeDocument/2006/relationships/image"/><Relationship Id="rId6" Target="../media/image50.svg" Type="http://schemas.openxmlformats.org/officeDocument/2006/relationships/image"/><Relationship Id="rId7" Target="../media/image34.png" Type="http://schemas.openxmlformats.org/officeDocument/2006/relationships/image"/><Relationship Id="rId8" Target="../media/image35.svg" Type="http://schemas.openxmlformats.org/officeDocument/2006/relationships/image"/><Relationship Id="rId9" Target="../media/image51.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52.svg" Type="http://schemas.openxmlformats.org/officeDocument/2006/relationships/image"/><Relationship Id="rId11" Target="../media/image1.png" Type="http://schemas.openxmlformats.org/officeDocument/2006/relationships/image"/><Relationship Id="rId12" Target="../media/image2.png" Type="http://schemas.openxmlformats.org/officeDocument/2006/relationships/image"/><Relationship Id="rId13" Target="../media/image29.png" Type="http://schemas.openxmlformats.org/officeDocument/2006/relationships/image"/><Relationship Id="rId14" Target="../media/image59.png" Type="http://schemas.openxmlformats.org/officeDocument/2006/relationships/image"/><Relationship Id="rId15" Target="../media/image60.svg" Type="http://schemas.openxmlformats.org/officeDocument/2006/relationships/image"/><Relationship Id="rId16" Target="../media/image82.png" Type="http://schemas.openxmlformats.org/officeDocument/2006/relationships/image"/><Relationship Id="rId17" Target="../media/image83.svg" Type="http://schemas.openxmlformats.org/officeDocument/2006/relationships/image"/><Relationship Id="rId18" Target="../media/image84.png" Type="http://schemas.openxmlformats.org/officeDocument/2006/relationships/image"/><Relationship Id="rId19" Target="../media/image85.svg" Type="http://schemas.openxmlformats.org/officeDocument/2006/relationships/image"/><Relationship Id="rId2" Target="../notesSlides/notesSlide8.xml" Type="http://schemas.openxmlformats.org/officeDocument/2006/relationships/notesSlide"/><Relationship Id="rId20" Target="../media/image86.png" Type="http://schemas.openxmlformats.org/officeDocument/2006/relationships/image"/><Relationship Id="rId21" Target="../media/image87.svg" Type="http://schemas.openxmlformats.org/officeDocument/2006/relationships/image"/><Relationship Id="rId22" Target="../media/image30.png" Type="http://schemas.openxmlformats.org/officeDocument/2006/relationships/image"/><Relationship Id="rId23" Target="../media/image88.png" Type="http://schemas.openxmlformats.org/officeDocument/2006/relationships/image"/><Relationship Id="rId3" Target="../media/image47.png" Type="http://schemas.openxmlformats.org/officeDocument/2006/relationships/image"/><Relationship Id="rId4" Target="../media/image48.svg" Type="http://schemas.openxmlformats.org/officeDocument/2006/relationships/image"/><Relationship Id="rId5" Target="../media/image49.png" Type="http://schemas.openxmlformats.org/officeDocument/2006/relationships/image"/><Relationship Id="rId6" Target="../media/image50.svg" Type="http://schemas.openxmlformats.org/officeDocument/2006/relationships/image"/><Relationship Id="rId7" Target="../media/image34.png" Type="http://schemas.openxmlformats.org/officeDocument/2006/relationships/image"/><Relationship Id="rId8" Target="../media/image35.svg" Type="http://schemas.openxmlformats.org/officeDocument/2006/relationships/image"/><Relationship Id="rId9" Target="../media/image51.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5.svg" Type="http://schemas.openxmlformats.org/officeDocument/2006/relationships/image"/><Relationship Id="rId11" Target="../media/image51.png" Type="http://schemas.openxmlformats.org/officeDocument/2006/relationships/image"/><Relationship Id="rId12" Target="../media/image52.svg" Type="http://schemas.openxmlformats.org/officeDocument/2006/relationships/image"/><Relationship Id="rId13" Target="../media/image1.png" Type="http://schemas.openxmlformats.org/officeDocument/2006/relationships/image"/><Relationship Id="rId14" Target="../media/image2.png" Type="http://schemas.openxmlformats.org/officeDocument/2006/relationships/image"/><Relationship Id="rId15" Target="../media/image29.png" Type="http://schemas.openxmlformats.org/officeDocument/2006/relationships/image"/><Relationship Id="rId16" Target="../media/image30.png" Type="http://schemas.openxmlformats.org/officeDocument/2006/relationships/image"/><Relationship Id="rId2" Target="../notesSlides/notesSlide9.xml" Type="http://schemas.openxmlformats.org/officeDocument/2006/relationships/notesSlide"/><Relationship Id="rId3" Target="../media/image89.png" Type="http://schemas.openxmlformats.org/officeDocument/2006/relationships/image"/><Relationship Id="rId4" Target="../media/image90.svg" Type="http://schemas.openxmlformats.org/officeDocument/2006/relationships/image"/><Relationship Id="rId5" Target="../media/image47.png" Type="http://schemas.openxmlformats.org/officeDocument/2006/relationships/image"/><Relationship Id="rId6" Target="../media/image48.svg" Type="http://schemas.openxmlformats.org/officeDocument/2006/relationships/image"/><Relationship Id="rId7" Target="../media/image49.png" Type="http://schemas.openxmlformats.org/officeDocument/2006/relationships/image"/><Relationship Id="rId8" Target="../media/image50.svg" Type="http://schemas.openxmlformats.org/officeDocument/2006/relationships/image"/><Relationship Id="rId9" Target="../media/image34.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png" Type="http://schemas.openxmlformats.org/officeDocument/2006/relationships/image"/><Relationship Id="rId11" Target="../media/image2.png" Type="http://schemas.openxmlformats.org/officeDocument/2006/relationships/image"/><Relationship Id="rId12" Target="../media/image29.png" Type="http://schemas.openxmlformats.org/officeDocument/2006/relationships/image"/><Relationship Id="rId13" Target="../media/image30.png" Type="http://schemas.openxmlformats.org/officeDocument/2006/relationships/image"/><Relationship Id="rId2" Target="../media/image47.png" Type="http://schemas.openxmlformats.org/officeDocument/2006/relationships/image"/><Relationship Id="rId3" Target="../media/image48.svg" Type="http://schemas.openxmlformats.org/officeDocument/2006/relationships/image"/><Relationship Id="rId4" Target="../media/image70.png" Type="http://schemas.openxmlformats.org/officeDocument/2006/relationships/image"/><Relationship Id="rId5" Target="../media/image71.svg" Type="http://schemas.openxmlformats.org/officeDocument/2006/relationships/image"/><Relationship Id="rId6" Target="../media/image34.png" Type="http://schemas.openxmlformats.org/officeDocument/2006/relationships/image"/><Relationship Id="rId7" Target="../media/image35.svg" Type="http://schemas.openxmlformats.org/officeDocument/2006/relationships/image"/><Relationship Id="rId8" Target="../media/image72.png" Type="http://schemas.openxmlformats.org/officeDocument/2006/relationships/image"/><Relationship Id="rId9" Target="../media/image73.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7.svg" Type="http://schemas.openxmlformats.org/officeDocument/2006/relationships/image"/><Relationship Id="rId11" Target="../media/image38.png" Type="http://schemas.openxmlformats.org/officeDocument/2006/relationships/image"/><Relationship Id="rId12" Target="../media/image39.svg" Type="http://schemas.openxmlformats.org/officeDocument/2006/relationships/image"/><Relationship Id="rId13" Target="../media/image40.png" Type="http://schemas.openxmlformats.org/officeDocument/2006/relationships/image"/><Relationship Id="rId14" Target="../media/image41.svg" Type="http://schemas.openxmlformats.org/officeDocument/2006/relationships/image"/><Relationship Id="rId15" Target="../media/image42.png" Type="http://schemas.openxmlformats.org/officeDocument/2006/relationships/image"/><Relationship Id="rId16" Target="../media/image43.svg" Type="http://schemas.openxmlformats.org/officeDocument/2006/relationships/image"/><Relationship Id="rId17" Target="../media/image29.png" Type="http://schemas.openxmlformats.org/officeDocument/2006/relationships/image"/><Relationship Id="rId18" Target="../media/image44.jpeg" Type="http://schemas.openxmlformats.org/officeDocument/2006/relationships/image"/><Relationship Id="rId19" Target="../media/image45.jpeg" Type="http://schemas.openxmlformats.org/officeDocument/2006/relationships/image"/><Relationship Id="rId2" Target="../media/image31.png" Type="http://schemas.openxmlformats.org/officeDocument/2006/relationships/image"/><Relationship Id="rId20" Target="../media/image46.jpeg" Type="http://schemas.openxmlformats.org/officeDocument/2006/relationships/image"/><Relationship Id="rId21" Target="../media/image30.png" Type="http://schemas.openxmlformats.org/officeDocument/2006/relationships/image"/><Relationship Id="rId3" Target="../media/image32.svg" Type="http://schemas.openxmlformats.org/officeDocument/2006/relationships/image"/><Relationship Id="rId4" Target="../media/image33.jpeg" Type="http://schemas.openxmlformats.org/officeDocument/2006/relationships/image"/><Relationship Id="rId5" Target="../media/image34.png" Type="http://schemas.openxmlformats.org/officeDocument/2006/relationships/image"/><Relationship Id="rId6" Target="../media/image35.svg" Type="http://schemas.openxmlformats.org/officeDocument/2006/relationships/image"/><Relationship Id="rId7" Target="../media/image1.png" Type="http://schemas.openxmlformats.org/officeDocument/2006/relationships/image"/><Relationship Id="rId8" Target="../media/image2.png" Type="http://schemas.openxmlformats.org/officeDocument/2006/relationships/image"/><Relationship Id="rId9" Target="../media/image36.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53.png" Type="http://schemas.openxmlformats.org/officeDocument/2006/relationships/image"/><Relationship Id="rId11" Target="../media/image54.svg" Type="http://schemas.openxmlformats.org/officeDocument/2006/relationships/image"/><Relationship Id="rId12" Target="../media/image55.png" Type="http://schemas.openxmlformats.org/officeDocument/2006/relationships/image"/><Relationship Id="rId13" Target="../media/image56.svg" Type="http://schemas.openxmlformats.org/officeDocument/2006/relationships/image"/><Relationship Id="rId14" Target="../media/image1.png" Type="http://schemas.openxmlformats.org/officeDocument/2006/relationships/image"/><Relationship Id="rId15" Target="../media/image2.png" Type="http://schemas.openxmlformats.org/officeDocument/2006/relationships/image"/><Relationship Id="rId16" Target="../media/image29.png" Type="http://schemas.openxmlformats.org/officeDocument/2006/relationships/image"/><Relationship Id="rId17" Target="../media/image30.png" Type="http://schemas.openxmlformats.org/officeDocument/2006/relationships/image"/><Relationship Id="rId2" Target="../media/image47.png" Type="http://schemas.openxmlformats.org/officeDocument/2006/relationships/image"/><Relationship Id="rId3" Target="../media/image48.svg" Type="http://schemas.openxmlformats.org/officeDocument/2006/relationships/image"/><Relationship Id="rId4" Target="../media/image49.png" Type="http://schemas.openxmlformats.org/officeDocument/2006/relationships/image"/><Relationship Id="rId5" Target="../media/image50.svg" Type="http://schemas.openxmlformats.org/officeDocument/2006/relationships/image"/><Relationship Id="rId6" Target="../media/image34.png" Type="http://schemas.openxmlformats.org/officeDocument/2006/relationships/image"/><Relationship Id="rId7" Target="../media/image35.svg" Type="http://schemas.openxmlformats.org/officeDocument/2006/relationships/image"/><Relationship Id="rId8" Target="../media/image51.png" Type="http://schemas.openxmlformats.org/officeDocument/2006/relationships/image"/><Relationship Id="rId9" Target="../media/image52.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53.png" Type="http://schemas.openxmlformats.org/officeDocument/2006/relationships/image"/><Relationship Id="rId11" Target="../media/image54.svg" Type="http://schemas.openxmlformats.org/officeDocument/2006/relationships/image"/><Relationship Id="rId12" Target="../media/image55.png" Type="http://schemas.openxmlformats.org/officeDocument/2006/relationships/image"/><Relationship Id="rId13" Target="../media/image56.svg" Type="http://schemas.openxmlformats.org/officeDocument/2006/relationships/image"/><Relationship Id="rId14" Target="../media/image1.png" Type="http://schemas.openxmlformats.org/officeDocument/2006/relationships/image"/><Relationship Id="rId15" Target="../media/image2.png" Type="http://schemas.openxmlformats.org/officeDocument/2006/relationships/image"/><Relationship Id="rId16" Target="../media/image29.png" Type="http://schemas.openxmlformats.org/officeDocument/2006/relationships/image"/><Relationship Id="rId17" Target="../media/image30.png" Type="http://schemas.openxmlformats.org/officeDocument/2006/relationships/image"/><Relationship Id="rId2" Target="../media/image47.png" Type="http://schemas.openxmlformats.org/officeDocument/2006/relationships/image"/><Relationship Id="rId3" Target="../media/image48.svg" Type="http://schemas.openxmlformats.org/officeDocument/2006/relationships/image"/><Relationship Id="rId4" Target="../media/image49.png" Type="http://schemas.openxmlformats.org/officeDocument/2006/relationships/image"/><Relationship Id="rId5" Target="../media/image50.svg" Type="http://schemas.openxmlformats.org/officeDocument/2006/relationships/image"/><Relationship Id="rId6" Target="../media/image34.png" Type="http://schemas.openxmlformats.org/officeDocument/2006/relationships/image"/><Relationship Id="rId7" Target="../media/image35.svg" Type="http://schemas.openxmlformats.org/officeDocument/2006/relationships/image"/><Relationship Id="rId8" Target="../media/image51.png" Type="http://schemas.openxmlformats.org/officeDocument/2006/relationships/image"/><Relationship Id="rId9" Target="../media/image52.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0.png" Type="http://schemas.openxmlformats.org/officeDocument/2006/relationships/image"/><Relationship Id="rId2" Target="../notesSlides/notesSlide1.xml" Type="http://schemas.openxmlformats.org/officeDocument/2006/relationships/notesSlide"/><Relationship Id="rId3" Target="../media/image1.png" Type="http://schemas.openxmlformats.org/officeDocument/2006/relationships/image"/><Relationship Id="rId4" Target="../media/image2.png" Type="http://schemas.openxmlformats.org/officeDocument/2006/relationships/image"/><Relationship Id="rId5" Target="../media/image57.png" Type="http://schemas.openxmlformats.org/officeDocument/2006/relationships/image"/><Relationship Id="rId6" Target="../media/image58.svg" Type="http://schemas.openxmlformats.org/officeDocument/2006/relationships/image"/><Relationship Id="rId7" Target="../media/image59.png" Type="http://schemas.openxmlformats.org/officeDocument/2006/relationships/image"/><Relationship Id="rId8" Target="../media/image60.svg" Type="http://schemas.openxmlformats.org/officeDocument/2006/relationships/image"/><Relationship Id="rId9" Target="../media/image29.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0.png" Type="http://schemas.openxmlformats.org/officeDocument/2006/relationships/image"/><Relationship Id="rId2" Target="../media/image1.png" Type="http://schemas.openxmlformats.org/officeDocument/2006/relationships/image"/><Relationship Id="rId3" Target="../media/image2.png" Type="http://schemas.openxmlformats.org/officeDocument/2006/relationships/image"/><Relationship Id="rId4" Target="../media/image57.png" Type="http://schemas.openxmlformats.org/officeDocument/2006/relationships/image"/><Relationship Id="rId5" Target="../media/image58.svg" Type="http://schemas.openxmlformats.org/officeDocument/2006/relationships/image"/><Relationship Id="rId6" Target="../media/image59.png" Type="http://schemas.openxmlformats.org/officeDocument/2006/relationships/image"/><Relationship Id="rId7" Target="../media/image60.svg" Type="http://schemas.openxmlformats.org/officeDocument/2006/relationships/image"/><Relationship Id="rId8" Target="../media/image61.png" Type="http://schemas.openxmlformats.org/officeDocument/2006/relationships/image"/><Relationship Id="rId9" Target="../media/image29.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59.png" Type="http://schemas.openxmlformats.org/officeDocument/2006/relationships/image"/><Relationship Id="rId11" Target="../media/image60.svg" Type="http://schemas.openxmlformats.org/officeDocument/2006/relationships/image"/><Relationship Id="rId12" Target="../media/image30.png" Type="http://schemas.openxmlformats.org/officeDocument/2006/relationships/image"/><Relationship Id="rId13" Target="../media/image62.png" Type="http://schemas.openxmlformats.org/officeDocument/2006/relationships/image"/><Relationship Id="rId2" Target="../notesSlides/notesSlide2.xml" Type="http://schemas.openxmlformats.org/officeDocument/2006/relationships/notesSlide"/><Relationship Id="rId3" Target="../media/image51.png" Type="http://schemas.openxmlformats.org/officeDocument/2006/relationships/image"/><Relationship Id="rId4" Target="../media/image52.svg" Type="http://schemas.openxmlformats.org/officeDocument/2006/relationships/image"/><Relationship Id="rId5" Target="../media/image49.png" Type="http://schemas.openxmlformats.org/officeDocument/2006/relationships/image"/><Relationship Id="rId6" Target="../media/image50.svg" Type="http://schemas.openxmlformats.org/officeDocument/2006/relationships/image"/><Relationship Id="rId7" Target="../media/image1.png" Type="http://schemas.openxmlformats.org/officeDocument/2006/relationships/image"/><Relationship Id="rId8" Target="../media/image2.png" Type="http://schemas.openxmlformats.org/officeDocument/2006/relationships/image"/><Relationship Id="rId9" Target="../media/image29.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59.png" Type="http://schemas.openxmlformats.org/officeDocument/2006/relationships/image"/><Relationship Id="rId11" Target="../media/image60.svg" Type="http://schemas.openxmlformats.org/officeDocument/2006/relationships/image"/><Relationship Id="rId12" Target="../media/image30.png" Type="http://schemas.openxmlformats.org/officeDocument/2006/relationships/image"/><Relationship Id="rId13" Target="../media/image63.png" Type="http://schemas.openxmlformats.org/officeDocument/2006/relationships/image"/><Relationship Id="rId2" Target="../notesSlides/notesSlide3.xml" Type="http://schemas.openxmlformats.org/officeDocument/2006/relationships/notesSlide"/><Relationship Id="rId3" Target="../media/image51.png" Type="http://schemas.openxmlformats.org/officeDocument/2006/relationships/image"/><Relationship Id="rId4" Target="../media/image52.svg" Type="http://schemas.openxmlformats.org/officeDocument/2006/relationships/image"/><Relationship Id="rId5" Target="../media/image49.png" Type="http://schemas.openxmlformats.org/officeDocument/2006/relationships/image"/><Relationship Id="rId6" Target="../media/image50.svg" Type="http://schemas.openxmlformats.org/officeDocument/2006/relationships/image"/><Relationship Id="rId7" Target="../media/image1.png" Type="http://schemas.openxmlformats.org/officeDocument/2006/relationships/image"/><Relationship Id="rId8" Target="../media/image2.png" Type="http://schemas.openxmlformats.org/officeDocument/2006/relationships/image"/><Relationship Id="rId9" Target="../media/image29.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59.png" Type="http://schemas.openxmlformats.org/officeDocument/2006/relationships/image"/><Relationship Id="rId11" Target="../media/image60.svg" Type="http://schemas.openxmlformats.org/officeDocument/2006/relationships/image"/><Relationship Id="rId12" Target="../media/image30.png" Type="http://schemas.openxmlformats.org/officeDocument/2006/relationships/image"/><Relationship Id="rId13" Target="../media/image64.png" Type="http://schemas.openxmlformats.org/officeDocument/2006/relationships/image"/><Relationship Id="rId2" Target="../notesSlides/notesSlide4.xml" Type="http://schemas.openxmlformats.org/officeDocument/2006/relationships/notesSlide"/><Relationship Id="rId3" Target="../media/image51.png" Type="http://schemas.openxmlformats.org/officeDocument/2006/relationships/image"/><Relationship Id="rId4" Target="../media/image52.svg" Type="http://schemas.openxmlformats.org/officeDocument/2006/relationships/image"/><Relationship Id="rId5" Target="../media/image49.png" Type="http://schemas.openxmlformats.org/officeDocument/2006/relationships/image"/><Relationship Id="rId6" Target="../media/image50.svg" Type="http://schemas.openxmlformats.org/officeDocument/2006/relationships/image"/><Relationship Id="rId7" Target="../media/image1.png" Type="http://schemas.openxmlformats.org/officeDocument/2006/relationships/image"/><Relationship Id="rId8" Target="../media/image2.png" Type="http://schemas.openxmlformats.org/officeDocument/2006/relationships/image"/><Relationship Id="rId9" Target="../media/image29.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521528" y="9158387"/>
            <a:ext cx="2508506" cy="1200881"/>
            <a:chOff x="0" y="0"/>
            <a:chExt cx="3344675" cy="1601175"/>
          </a:xfrm>
        </p:grpSpPr>
        <p:sp>
          <p:nvSpPr>
            <p:cNvPr name="Freeform 3" id="3"/>
            <p:cNvSpPr/>
            <p:nvPr/>
          </p:nvSpPr>
          <p:spPr>
            <a:xfrm flipH="false" flipV="false" rot="0">
              <a:off x="0" y="0"/>
              <a:ext cx="3344672" cy="1601216"/>
            </a:xfrm>
            <a:custGeom>
              <a:avLst/>
              <a:gdLst/>
              <a:ahLst/>
              <a:cxnLst/>
              <a:rect r="r" b="b" t="t" l="l"/>
              <a:pathLst>
                <a:path h="1601216" w="3344672">
                  <a:moveTo>
                    <a:pt x="0" y="0"/>
                  </a:moveTo>
                  <a:lnTo>
                    <a:pt x="3344672" y="0"/>
                  </a:lnTo>
                  <a:lnTo>
                    <a:pt x="3344672" y="1601216"/>
                  </a:lnTo>
                  <a:lnTo>
                    <a:pt x="0" y="1601216"/>
                  </a:lnTo>
                  <a:lnTo>
                    <a:pt x="0" y="0"/>
                  </a:lnTo>
                  <a:close/>
                </a:path>
              </a:pathLst>
            </a:custGeom>
            <a:blipFill>
              <a:blip r:embed="rId2"/>
              <a:stretch>
                <a:fillRect l="-33" t="0" r="-33" b="2"/>
              </a:stretch>
            </a:blipFill>
          </p:spPr>
        </p:sp>
      </p:grpSp>
      <p:grpSp>
        <p:nvGrpSpPr>
          <p:cNvPr name="Group 4" id="4"/>
          <p:cNvGrpSpPr/>
          <p:nvPr/>
        </p:nvGrpSpPr>
        <p:grpSpPr>
          <a:xfrm rot="0">
            <a:off x="752855" y="9451269"/>
            <a:ext cx="1306231" cy="822834"/>
            <a:chOff x="0" y="0"/>
            <a:chExt cx="1741641" cy="1097112"/>
          </a:xfrm>
        </p:grpSpPr>
        <p:sp>
          <p:nvSpPr>
            <p:cNvPr name="Freeform 5" id="5"/>
            <p:cNvSpPr/>
            <p:nvPr/>
          </p:nvSpPr>
          <p:spPr>
            <a:xfrm flipH="false" flipV="false" rot="0">
              <a:off x="0" y="0"/>
              <a:ext cx="1741678" cy="1097153"/>
            </a:xfrm>
            <a:custGeom>
              <a:avLst/>
              <a:gdLst/>
              <a:ahLst/>
              <a:cxnLst/>
              <a:rect r="r" b="b" t="t" l="l"/>
              <a:pathLst>
                <a:path h="1097153" w="1741678">
                  <a:moveTo>
                    <a:pt x="0" y="0"/>
                  </a:moveTo>
                  <a:lnTo>
                    <a:pt x="1741678" y="0"/>
                  </a:lnTo>
                  <a:lnTo>
                    <a:pt x="1741678" y="1097153"/>
                  </a:lnTo>
                  <a:lnTo>
                    <a:pt x="0" y="1097153"/>
                  </a:lnTo>
                  <a:lnTo>
                    <a:pt x="0" y="0"/>
                  </a:lnTo>
                  <a:close/>
                </a:path>
              </a:pathLst>
            </a:custGeom>
            <a:blipFill>
              <a:blip r:embed="rId3"/>
              <a:stretch>
                <a:fillRect l="-46" t="0" r="-44" b="3"/>
              </a:stretch>
            </a:blipFill>
          </p:spPr>
        </p:sp>
      </p:grpSp>
      <p:grpSp>
        <p:nvGrpSpPr>
          <p:cNvPr name="Group 6" id="6"/>
          <p:cNvGrpSpPr/>
          <p:nvPr/>
        </p:nvGrpSpPr>
        <p:grpSpPr>
          <a:xfrm rot="0">
            <a:off x="466031" y="9120287"/>
            <a:ext cx="17355939" cy="38100"/>
            <a:chOff x="0" y="0"/>
            <a:chExt cx="23141252" cy="50800"/>
          </a:xfrm>
        </p:grpSpPr>
        <p:sp>
          <p:nvSpPr>
            <p:cNvPr name="Freeform 7" id="7"/>
            <p:cNvSpPr/>
            <p:nvPr/>
          </p:nvSpPr>
          <p:spPr>
            <a:xfrm flipH="false" flipV="false" rot="0">
              <a:off x="0" y="0"/>
              <a:ext cx="23141305" cy="50800"/>
            </a:xfrm>
            <a:custGeom>
              <a:avLst/>
              <a:gdLst/>
              <a:ahLst/>
              <a:cxnLst/>
              <a:rect r="r" b="b" t="t" l="l"/>
              <a:pathLst>
                <a:path h="50800" w="23141305">
                  <a:moveTo>
                    <a:pt x="25400" y="0"/>
                  </a:moveTo>
                  <a:lnTo>
                    <a:pt x="23115905" y="0"/>
                  </a:lnTo>
                  <a:cubicBezTo>
                    <a:pt x="23129875" y="0"/>
                    <a:pt x="23141305" y="11430"/>
                    <a:pt x="23141305" y="25400"/>
                  </a:cubicBezTo>
                  <a:cubicBezTo>
                    <a:pt x="23141305" y="39370"/>
                    <a:pt x="23129875" y="50800"/>
                    <a:pt x="23115905" y="50800"/>
                  </a:cubicBezTo>
                  <a:lnTo>
                    <a:pt x="25400" y="50800"/>
                  </a:lnTo>
                  <a:cubicBezTo>
                    <a:pt x="11430" y="50800"/>
                    <a:pt x="0" y="39370"/>
                    <a:pt x="0" y="25400"/>
                  </a:cubicBezTo>
                  <a:cubicBezTo>
                    <a:pt x="0" y="11430"/>
                    <a:pt x="11430" y="0"/>
                    <a:pt x="25400" y="0"/>
                  </a:cubicBezTo>
                  <a:close/>
                </a:path>
              </a:pathLst>
            </a:custGeom>
            <a:solidFill>
              <a:srgbClr val="B00917"/>
            </a:solidFill>
          </p:spPr>
        </p:sp>
      </p:grpSp>
      <p:sp>
        <p:nvSpPr>
          <p:cNvPr name="Freeform 8" id="8"/>
          <p:cNvSpPr/>
          <p:nvPr/>
        </p:nvSpPr>
        <p:spPr>
          <a:xfrm flipH="false" flipV="false" rot="0">
            <a:off x="150905" y="0"/>
            <a:ext cx="3086100" cy="2700338"/>
          </a:xfrm>
          <a:custGeom>
            <a:avLst/>
            <a:gdLst/>
            <a:ahLst/>
            <a:cxnLst/>
            <a:rect r="r" b="b" t="t" l="l"/>
            <a:pathLst>
              <a:path h="2700338" w="3086100">
                <a:moveTo>
                  <a:pt x="0" y="0"/>
                </a:moveTo>
                <a:lnTo>
                  <a:pt x="3086100" y="0"/>
                </a:lnTo>
                <a:lnTo>
                  <a:pt x="3086100" y="2700338"/>
                </a:lnTo>
                <a:lnTo>
                  <a:pt x="0" y="270033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false" flipV="false" rot="0">
            <a:off x="-2497947" y="255868"/>
            <a:ext cx="7807835" cy="6831855"/>
          </a:xfrm>
          <a:custGeom>
            <a:avLst/>
            <a:gdLst/>
            <a:ahLst/>
            <a:cxnLst/>
            <a:rect r="r" b="b" t="t" l="l"/>
            <a:pathLst>
              <a:path h="6831855" w="7807835">
                <a:moveTo>
                  <a:pt x="0" y="0"/>
                </a:moveTo>
                <a:lnTo>
                  <a:pt x="7807835" y="0"/>
                </a:lnTo>
                <a:lnTo>
                  <a:pt x="7807835" y="6831855"/>
                </a:lnTo>
                <a:lnTo>
                  <a:pt x="0" y="683185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0" id="10"/>
          <p:cNvSpPr/>
          <p:nvPr/>
        </p:nvSpPr>
        <p:spPr>
          <a:xfrm flipH="false" flipV="false" rot="0">
            <a:off x="1868401" y="4412506"/>
            <a:ext cx="3086100" cy="2700338"/>
          </a:xfrm>
          <a:custGeom>
            <a:avLst/>
            <a:gdLst/>
            <a:ahLst/>
            <a:cxnLst/>
            <a:rect r="r" b="b" t="t" l="l"/>
            <a:pathLst>
              <a:path h="2700338" w="3086100">
                <a:moveTo>
                  <a:pt x="0" y="0"/>
                </a:moveTo>
                <a:lnTo>
                  <a:pt x="3086100" y="0"/>
                </a:lnTo>
                <a:lnTo>
                  <a:pt x="3086100" y="2700338"/>
                </a:lnTo>
                <a:lnTo>
                  <a:pt x="0" y="270033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1" id="11"/>
          <p:cNvSpPr/>
          <p:nvPr/>
        </p:nvSpPr>
        <p:spPr>
          <a:xfrm flipH="false" flipV="false" rot="0">
            <a:off x="942965" y="6066955"/>
            <a:ext cx="3086100" cy="2700338"/>
          </a:xfrm>
          <a:custGeom>
            <a:avLst/>
            <a:gdLst/>
            <a:ahLst/>
            <a:cxnLst/>
            <a:rect r="r" b="b" t="t" l="l"/>
            <a:pathLst>
              <a:path h="2700338" w="3086100">
                <a:moveTo>
                  <a:pt x="0" y="0"/>
                </a:moveTo>
                <a:lnTo>
                  <a:pt x="3086100" y="0"/>
                </a:lnTo>
                <a:lnTo>
                  <a:pt x="3086100" y="2700338"/>
                </a:lnTo>
                <a:lnTo>
                  <a:pt x="0" y="270033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2" id="12"/>
          <p:cNvSpPr/>
          <p:nvPr/>
        </p:nvSpPr>
        <p:spPr>
          <a:xfrm flipH="false" flipV="false" rot="0">
            <a:off x="5760117" y="-671736"/>
            <a:ext cx="1720061" cy="1505053"/>
          </a:xfrm>
          <a:custGeom>
            <a:avLst/>
            <a:gdLst/>
            <a:ahLst/>
            <a:cxnLst/>
            <a:rect r="r" b="b" t="t" l="l"/>
            <a:pathLst>
              <a:path h="1505053" w="1720061">
                <a:moveTo>
                  <a:pt x="0" y="0"/>
                </a:moveTo>
                <a:lnTo>
                  <a:pt x="1720061" y="0"/>
                </a:lnTo>
                <a:lnTo>
                  <a:pt x="1720061" y="1505053"/>
                </a:lnTo>
                <a:lnTo>
                  <a:pt x="0" y="1505053"/>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3" id="13"/>
          <p:cNvSpPr/>
          <p:nvPr/>
        </p:nvSpPr>
        <p:spPr>
          <a:xfrm flipH="false" flipV="false" rot="0">
            <a:off x="5309888" y="-334799"/>
            <a:ext cx="1773618" cy="1551916"/>
          </a:xfrm>
          <a:custGeom>
            <a:avLst/>
            <a:gdLst/>
            <a:ahLst/>
            <a:cxnLst/>
            <a:rect r="r" b="b" t="t" l="l"/>
            <a:pathLst>
              <a:path h="1551916" w="1773618">
                <a:moveTo>
                  <a:pt x="0" y="0"/>
                </a:moveTo>
                <a:lnTo>
                  <a:pt x="1773618" y="0"/>
                </a:lnTo>
                <a:lnTo>
                  <a:pt x="1773618" y="1551916"/>
                </a:lnTo>
                <a:lnTo>
                  <a:pt x="0" y="1551916"/>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4" id="14"/>
          <p:cNvSpPr/>
          <p:nvPr/>
        </p:nvSpPr>
        <p:spPr>
          <a:xfrm flipH="false" flipV="false" rot="0">
            <a:off x="3681773" y="0"/>
            <a:ext cx="2404908" cy="2104295"/>
          </a:xfrm>
          <a:custGeom>
            <a:avLst/>
            <a:gdLst/>
            <a:ahLst/>
            <a:cxnLst/>
            <a:rect r="r" b="b" t="t" l="l"/>
            <a:pathLst>
              <a:path h="2104295" w="2404908">
                <a:moveTo>
                  <a:pt x="0" y="0"/>
                </a:moveTo>
                <a:lnTo>
                  <a:pt x="2404908" y="0"/>
                </a:lnTo>
                <a:lnTo>
                  <a:pt x="2404908" y="2104295"/>
                </a:lnTo>
                <a:lnTo>
                  <a:pt x="0" y="2104295"/>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15" id="15"/>
          <p:cNvSpPr/>
          <p:nvPr/>
        </p:nvSpPr>
        <p:spPr>
          <a:xfrm flipH="false" flipV="false" rot="0">
            <a:off x="1528619" y="-1064439"/>
            <a:ext cx="4558062" cy="3988305"/>
          </a:xfrm>
          <a:custGeom>
            <a:avLst/>
            <a:gdLst/>
            <a:ahLst/>
            <a:cxnLst/>
            <a:rect r="r" b="b" t="t" l="l"/>
            <a:pathLst>
              <a:path h="3988305" w="4558062">
                <a:moveTo>
                  <a:pt x="0" y="0"/>
                </a:moveTo>
                <a:lnTo>
                  <a:pt x="4558062" y="0"/>
                </a:lnTo>
                <a:lnTo>
                  <a:pt x="4558062" y="3988305"/>
                </a:lnTo>
                <a:lnTo>
                  <a:pt x="0" y="3988305"/>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16" id="16"/>
          <p:cNvSpPr/>
          <p:nvPr/>
        </p:nvSpPr>
        <p:spPr>
          <a:xfrm flipH="false" flipV="false" rot="0">
            <a:off x="5399506" y="7112844"/>
            <a:ext cx="1048018" cy="917016"/>
          </a:xfrm>
          <a:custGeom>
            <a:avLst/>
            <a:gdLst/>
            <a:ahLst/>
            <a:cxnLst/>
            <a:rect r="r" b="b" t="t" l="l"/>
            <a:pathLst>
              <a:path h="917016" w="1048018">
                <a:moveTo>
                  <a:pt x="0" y="0"/>
                </a:moveTo>
                <a:lnTo>
                  <a:pt x="1048018" y="0"/>
                </a:lnTo>
                <a:lnTo>
                  <a:pt x="1048018" y="917016"/>
                </a:lnTo>
                <a:lnTo>
                  <a:pt x="0" y="917016"/>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sp>
        <p:nvSpPr>
          <p:cNvPr name="Freeform 17" id="17"/>
          <p:cNvSpPr/>
          <p:nvPr/>
        </p:nvSpPr>
        <p:spPr>
          <a:xfrm flipH="false" flipV="false" rot="0">
            <a:off x="3681773" y="2230976"/>
            <a:ext cx="1272728" cy="1113637"/>
          </a:xfrm>
          <a:custGeom>
            <a:avLst/>
            <a:gdLst/>
            <a:ahLst/>
            <a:cxnLst/>
            <a:rect r="r" b="b" t="t" l="l"/>
            <a:pathLst>
              <a:path h="1113637" w="1272728">
                <a:moveTo>
                  <a:pt x="0" y="0"/>
                </a:moveTo>
                <a:lnTo>
                  <a:pt x="1272728" y="0"/>
                </a:lnTo>
                <a:lnTo>
                  <a:pt x="1272728" y="1113637"/>
                </a:lnTo>
                <a:lnTo>
                  <a:pt x="0" y="1113637"/>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p:spPr>
      </p:sp>
      <p:sp>
        <p:nvSpPr>
          <p:cNvPr name="Freeform 18" id="18"/>
          <p:cNvSpPr/>
          <p:nvPr/>
        </p:nvSpPr>
        <p:spPr>
          <a:xfrm flipH="false" flipV="false" rot="0">
            <a:off x="15201900" y="-133053"/>
            <a:ext cx="3086100" cy="2700338"/>
          </a:xfrm>
          <a:custGeom>
            <a:avLst/>
            <a:gdLst/>
            <a:ahLst/>
            <a:cxnLst/>
            <a:rect r="r" b="b" t="t" l="l"/>
            <a:pathLst>
              <a:path h="2700338" w="3086100">
                <a:moveTo>
                  <a:pt x="0" y="0"/>
                </a:moveTo>
                <a:lnTo>
                  <a:pt x="3086100" y="0"/>
                </a:lnTo>
                <a:lnTo>
                  <a:pt x="3086100" y="2700338"/>
                </a:lnTo>
                <a:lnTo>
                  <a:pt x="0" y="270033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9" id="19"/>
          <p:cNvSpPr/>
          <p:nvPr/>
        </p:nvSpPr>
        <p:spPr>
          <a:xfrm flipH="false" flipV="false" rot="0">
            <a:off x="9159956" y="-867120"/>
            <a:ext cx="2166651" cy="1895820"/>
          </a:xfrm>
          <a:custGeom>
            <a:avLst/>
            <a:gdLst/>
            <a:ahLst/>
            <a:cxnLst/>
            <a:rect r="r" b="b" t="t" l="l"/>
            <a:pathLst>
              <a:path h="1895820" w="2166651">
                <a:moveTo>
                  <a:pt x="0" y="0"/>
                </a:moveTo>
                <a:lnTo>
                  <a:pt x="2166651" y="0"/>
                </a:lnTo>
                <a:lnTo>
                  <a:pt x="2166651" y="1895820"/>
                </a:lnTo>
                <a:lnTo>
                  <a:pt x="0" y="1895820"/>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p:spPr>
      </p:sp>
      <p:sp>
        <p:nvSpPr>
          <p:cNvPr name="Freeform 20" id="20"/>
          <p:cNvSpPr/>
          <p:nvPr/>
        </p:nvSpPr>
        <p:spPr>
          <a:xfrm flipH="false" flipV="false" rot="0">
            <a:off x="-863316" y="2923865"/>
            <a:ext cx="2391935" cy="2092943"/>
          </a:xfrm>
          <a:custGeom>
            <a:avLst/>
            <a:gdLst/>
            <a:ahLst/>
            <a:cxnLst/>
            <a:rect r="r" b="b" t="t" l="l"/>
            <a:pathLst>
              <a:path h="2092943" w="2391935">
                <a:moveTo>
                  <a:pt x="0" y="0"/>
                </a:moveTo>
                <a:lnTo>
                  <a:pt x="2391935" y="0"/>
                </a:lnTo>
                <a:lnTo>
                  <a:pt x="2391935" y="2092943"/>
                </a:lnTo>
                <a:lnTo>
                  <a:pt x="0" y="2092943"/>
                </a:lnTo>
                <a:lnTo>
                  <a:pt x="0" y="0"/>
                </a:lnTo>
                <a:close/>
              </a:path>
            </a:pathLst>
          </a:custGeom>
          <a:blipFill>
            <a:blip r:embed="rId24">
              <a:extLst>
                <a:ext uri="{96DAC541-7B7A-43D3-8B79-37D633B846F1}">
                  <asvg:svgBlip xmlns:asvg="http://schemas.microsoft.com/office/drawing/2016/SVG/main" r:embed="rId25"/>
                </a:ext>
              </a:extLst>
            </a:blip>
            <a:stretch>
              <a:fillRect l="0" t="0" r="0" b="0"/>
            </a:stretch>
          </a:blipFill>
        </p:spPr>
      </p:sp>
      <p:sp>
        <p:nvSpPr>
          <p:cNvPr name="Freeform 21" id="21"/>
          <p:cNvSpPr/>
          <p:nvPr/>
        </p:nvSpPr>
        <p:spPr>
          <a:xfrm flipH="false" flipV="false" rot="0">
            <a:off x="11728982" y="0"/>
            <a:ext cx="665178" cy="582031"/>
          </a:xfrm>
          <a:custGeom>
            <a:avLst/>
            <a:gdLst/>
            <a:ahLst/>
            <a:cxnLst/>
            <a:rect r="r" b="b" t="t" l="l"/>
            <a:pathLst>
              <a:path h="582031" w="665178">
                <a:moveTo>
                  <a:pt x="0" y="0"/>
                </a:moveTo>
                <a:lnTo>
                  <a:pt x="665178" y="0"/>
                </a:lnTo>
                <a:lnTo>
                  <a:pt x="665178" y="582031"/>
                </a:lnTo>
                <a:lnTo>
                  <a:pt x="0" y="582031"/>
                </a:lnTo>
                <a:lnTo>
                  <a:pt x="0" y="0"/>
                </a:lnTo>
                <a:close/>
              </a:path>
            </a:pathLst>
          </a:custGeom>
          <a:blipFill>
            <a:blip r:embed="rId26">
              <a:extLst>
                <a:ext uri="{96DAC541-7B7A-43D3-8B79-37D633B846F1}">
                  <asvg:svgBlip xmlns:asvg="http://schemas.microsoft.com/office/drawing/2016/SVG/main" r:embed="rId27"/>
                </a:ext>
              </a:extLst>
            </a:blip>
            <a:stretch>
              <a:fillRect l="0" t="0" r="0" b="0"/>
            </a:stretch>
          </a:blipFill>
        </p:spPr>
      </p:sp>
      <p:sp>
        <p:nvSpPr>
          <p:cNvPr name="Freeform 22" id="22"/>
          <p:cNvSpPr/>
          <p:nvPr/>
        </p:nvSpPr>
        <p:spPr>
          <a:xfrm flipH="false" flipV="false" rot="0">
            <a:off x="2466965" y="7078198"/>
            <a:ext cx="1919507" cy="1679569"/>
          </a:xfrm>
          <a:custGeom>
            <a:avLst/>
            <a:gdLst/>
            <a:ahLst/>
            <a:cxnLst/>
            <a:rect r="r" b="b" t="t" l="l"/>
            <a:pathLst>
              <a:path h="1679569" w="1919507">
                <a:moveTo>
                  <a:pt x="0" y="0"/>
                </a:moveTo>
                <a:lnTo>
                  <a:pt x="1919507" y="0"/>
                </a:lnTo>
                <a:lnTo>
                  <a:pt x="1919507" y="1679569"/>
                </a:lnTo>
                <a:lnTo>
                  <a:pt x="0" y="1679569"/>
                </a:lnTo>
                <a:lnTo>
                  <a:pt x="0" y="0"/>
                </a:lnTo>
                <a:close/>
              </a:path>
            </a:pathLst>
          </a:custGeom>
          <a:blipFill>
            <a:blip r:embed="rId28">
              <a:extLst>
                <a:ext uri="{96DAC541-7B7A-43D3-8B79-37D633B846F1}">
                  <asvg:svgBlip xmlns:asvg="http://schemas.microsoft.com/office/drawing/2016/SVG/main" r:embed="rId29"/>
                </a:ext>
              </a:extLst>
            </a:blip>
            <a:stretch>
              <a:fillRect l="0" t="0" r="0" b="0"/>
            </a:stretch>
          </a:blipFill>
        </p:spPr>
      </p:sp>
      <p:grpSp>
        <p:nvGrpSpPr>
          <p:cNvPr name="Group 23" id="23"/>
          <p:cNvGrpSpPr/>
          <p:nvPr/>
        </p:nvGrpSpPr>
        <p:grpSpPr>
          <a:xfrm rot="0">
            <a:off x="2298614" y="8911286"/>
            <a:ext cx="1695084" cy="1695084"/>
            <a:chOff x="0" y="0"/>
            <a:chExt cx="2260112" cy="2260112"/>
          </a:xfrm>
        </p:grpSpPr>
        <p:sp>
          <p:nvSpPr>
            <p:cNvPr name="Freeform 24" id="24"/>
            <p:cNvSpPr/>
            <p:nvPr/>
          </p:nvSpPr>
          <p:spPr>
            <a:xfrm flipH="false" flipV="false" rot="0">
              <a:off x="0" y="0"/>
              <a:ext cx="2260092" cy="2260092"/>
            </a:xfrm>
            <a:custGeom>
              <a:avLst/>
              <a:gdLst/>
              <a:ahLst/>
              <a:cxnLst/>
              <a:rect r="r" b="b" t="t" l="l"/>
              <a:pathLst>
                <a:path h="2260092" w="2260092">
                  <a:moveTo>
                    <a:pt x="0" y="0"/>
                  </a:moveTo>
                  <a:lnTo>
                    <a:pt x="2260092" y="0"/>
                  </a:lnTo>
                  <a:lnTo>
                    <a:pt x="2260092" y="2260092"/>
                  </a:lnTo>
                  <a:lnTo>
                    <a:pt x="0" y="2260092"/>
                  </a:lnTo>
                  <a:lnTo>
                    <a:pt x="0" y="0"/>
                  </a:lnTo>
                  <a:close/>
                </a:path>
              </a:pathLst>
            </a:custGeom>
            <a:blipFill>
              <a:blip r:embed="rId30"/>
              <a:stretch>
                <a:fillRect l="0" t="0" r="0" b="0"/>
              </a:stretch>
            </a:blipFill>
          </p:spPr>
        </p:sp>
      </p:grpSp>
      <p:sp>
        <p:nvSpPr>
          <p:cNvPr name="Freeform 25" id="25"/>
          <p:cNvSpPr/>
          <p:nvPr/>
        </p:nvSpPr>
        <p:spPr>
          <a:xfrm flipH="false" flipV="false" rot="0">
            <a:off x="13034451" y="9015290"/>
            <a:ext cx="1487077" cy="1487077"/>
          </a:xfrm>
          <a:custGeom>
            <a:avLst/>
            <a:gdLst/>
            <a:ahLst/>
            <a:cxnLst/>
            <a:rect r="r" b="b" t="t" l="l"/>
            <a:pathLst>
              <a:path h="1487077" w="1487077">
                <a:moveTo>
                  <a:pt x="0" y="0"/>
                </a:moveTo>
                <a:lnTo>
                  <a:pt x="1487077" y="0"/>
                </a:lnTo>
                <a:lnTo>
                  <a:pt x="1487077" y="1487076"/>
                </a:lnTo>
                <a:lnTo>
                  <a:pt x="0" y="1487076"/>
                </a:lnTo>
                <a:lnTo>
                  <a:pt x="0" y="0"/>
                </a:lnTo>
                <a:close/>
              </a:path>
            </a:pathLst>
          </a:custGeom>
          <a:blipFill>
            <a:blip r:embed="rId31"/>
            <a:stretch>
              <a:fillRect l="0" t="0" r="0" b="0"/>
            </a:stretch>
          </a:blipFill>
        </p:spPr>
      </p:sp>
      <p:sp>
        <p:nvSpPr>
          <p:cNvPr name="TextBox 26" id="26"/>
          <p:cNvSpPr txBox="true"/>
          <p:nvPr/>
        </p:nvSpPr>
        <p:spPr>
          <a:xfrm rot="0">
            <a:off x="8102831" y="3855458"/>
            <a:ext cx="8642119" cy="1372993"/>
          </a:xfrm>
          <a:prstGeom prst="rect">
            <a:avLst/>
          </a:prstGeom>
        </p:spPr>
        <p:txBody>
          <a:bodyPr anchor="t" rtlCol="false" tIns="0" lIns="0" bIns="0" rIns="0">
            <a:spAutoFit/>
          </a:bodyPr>
          <a:lstStyle/>
          <a:p>
            <a:pPr algn="l">
              <a:lnSpc>
                <a:spcPts val="11212"/>
              </a:lnSpc>
            </a:pPr>
            <a:r>
              <a:rPr lang="en-US" sz="8009" b="true">
                <a:solidFill>
                  <a:srgbClr val="000000"/>
                </a:solidFill>
                <a:latin typeface="Open Sans 1 Bold"/>
                <a:ea typeface="Open Sans 1 Bold"/>
                <a:cs typeface="Open Sans 1 Bold"/>
                <a:sym typeface="Open Sans 1 Bold"/>
              </a:rPr>
              <a:t>Nuevos Caminos</a:t>
            </a:r>
          </a:p>
        </p:txBody>
      </p:sp>
      <p:sp>
        <p:nvSpPr>
          <p:cNvPr name="TextBox 27" id="27"/>
          <p:cNvSpPr txBox="true"/>
          <p:nvPr/>
        </p:nvSpPr>
        <p:spPr>
          <a:xfrm rot="0">
            <a:off x="8111598" y="5418052"/>
            <a:ext cx="9147702" cy="1694792"/>
          </a:xfrm>
          <a:prstGeom prst="rect">
            <a:avLst/>
          </a:prstGeom>
        </p:spPr>
        <p:txBody>
          <a:bodyPr anchor="t" rtlCol="false" tIns="0" lIns="0" bIns="0" rIns="0">
            <a:spAutoFit/>
          </a:bodyPr>
          <a:lstStyle/>
          <a:p>
            <a:pPr algn="l">
              <a:lnSpc>
                <a:spcPts val="6858"/>
              </a:lnSpc>
            </a:pPr>
            <a:r>
              <a:rPr lang="en-US" sz="4899" b="true">
                <a:solidFill>
                  <a:srgbClr val="000000"/>
                </a:solidFill>
                <a:latin typeface="Open Sans 1 Bold"/>
                <a:ea typeface="Open Sans 1 Bold"/>
                <a:cs typeface="Open Sans 1 Bold"/>
                <a:sym typeface="Open Sans 1 Bold"/>
              </a:rPr>
              <a:t>Immigrant integration support platform.</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4237373" y="-243485"/>
            <a:ext cx="7268970" cy="4802888"/>
          </a:xfrm>
          <a:custGeom>
            <a:avLst/>
            <a:gdLst/>
            <a:ahLst/>
            <a:cxnLst/>
            <a:rect r="r" b="b" t="t" l="l"/>
            <a:pathLst>
              <a:path h="4802888" w="7268970">
                <a:moveTo>
                  <a:pt x="0" y="0"/>
                </a:moveTo>
                <a:lnTo>
                  <a:pt x="7268970" y="0"/>
                </a:lnTo>
                <a:lnTo>
                  <a:pt x="7268970" y="4802888"/>
                </a:lnTo>
                <a:lnTo>
                  <a:pt x="0" y="480288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3" id="3"/>
          <p:cNvSpPr txBox="true"/>
          <p:nvPr/>
        </p:nvSpPr>
        <p:spPr>
          <a:xfrm rot="0">
            <a:off x="7548190" y="2780784"/>
            <a:ext cx="3191619" cy="887070"/>
          </a:xfrm>
          <a:prstGeom prst="rect">
            <a:avLst/>
          </a:prstGeom>
        </p:spPr>
        <p:txBody>
          <a:bodyPr anchor="t" rtlCol="false" tIns="0" lIns="0" bIns="0" rIns="0">
            <a:spAutoFit/>
          </a:bodyPr>
          <a:lstStyle/>
          <a:p>
            <a:pPr algn="ctr">
              <a:lnSpc>
                <a:spcPts val="7278"/>
              </a:lnSpc>
            </a:pPr>
            <a:r>
              <a:rPr lang="en-US" sz="5198">
                <a:solidFill>
                  <a:srgbClr val="FFFFFF"/>
                </a:solidFill>
                <a:latin typeface="Open Sans 1"/>
                <a:ea typeface="Open Sans 1"/>
                <a:cs typeface="Open Sans 1"/>
                <a:sym typeface="Open Sans 1"/>
              </a:rPr>
              <a:t>Theme</a:t>
            </a:r>
          </a:p>
        </p:txBody>
      </p:sp>
      <p:sp>
        <p:nvSpPr>
          <p:cNvPr name="Freeform 4" id="4"/>
          <p:cNvSpPr/>
          <p:nvPr/>
        </p:nvSpPr>
        <p:spPr>
          <a:xfrm flipH="false" flipV="false" rot="0">
            <a:off x="14047507" y="2549364"/>
            <a:ext cx="14965389" cy="10274103"/>
          </a:xfrm>
          <a:custGeom>
            <a:avLst/>
            <a:gdLst/>
            <a:ahLst/>
            <a:cxnLst/>
            <a:rect r="r" b="b" t="t" l="l"/>
            <a:pathLst>
              <a:path h="10274103" w="14965389">
                <a:moveTo>
                  <a:pt x="0" y="0"/>
                </a:moveTo>
                <a:lnTo>
                  <a:pt x="14965389" y="0"/>
                </a:lnTo>
                <a:lnTo>
                  <a:pt x="14965389" y="10274103"/>
                </a:lnTo>
                <a:lnTo>
                  <a:pt x="0" y="10274103"/>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5" id="5"/>
          <p:cNvGrpSpPr/>
          <p:nvPr/>
        </p:nvGrpSpPr>
        <p:grpSpPr>
          <a:xfrm rot="0">
            <a:off x="10502274" y="9158387"/>
            <a:ext cx="2508506" cy="1200881"/>
            <a:chOff x="0" y="0"/>
            <a:chExt cx="3344675" cy="1601175"/>
          </a:xfrm>
        </p:grpSpPr>
        <p:sp>
          <p:nvSpPr>
            <p:cNvPr name="Freeform 6" id="6"/>
            <p:cNvSpPr/>
            <p:nvPr/>
          </p:nvSpPr>
          <p:spPr>
            <a:xfrm flipH="false" flipV="false" rot="0">
              <a:off x="0" y="0"/>
              <a:ext cx="3344672" cy="1601216"/>
            </a:xfrm>
            <a:custGeom>
              <a:avLst/>
              <a:gdLst/>
              <a:ahLst/>
              <a:cxnLst/>
              <a:rect r="r" b="b" t="t" l="l"/>
              <a:pathLst>
                <a:path h="1601216" w="3344672">
                  <a:moveTo>
                    <a:pt x="0" y="0"/>
                  </a:moveTo>
                  <a:lnTo>
                    <a:pt x="3344672" y="0"/>
                  </a:lnTo>
                  <a:lnTo>
                    <a:pt x="3344672" y="1601216"/>
                  </a:lnTo>
                  <a:lnTo>
                    <a:pt x="0" y="1601216"/>
                  </a:lnTo>
                  <a:lnTo>
                    <a:pt x="0" y="0"/>
                  </a:lnTo>
                  <a:close/>
                </a:path>
              </a:pathLst>
            </a:custGeom>
            <a:blipFill>
              <a:blip r:embed="rId7"/>
              <a:stretch>
                <a:fillRect l="-33" t="0" r="-33" b="2"/>
              </a:stretch>
            </a:blipFill>
          </p:spPr>
        </p:sp>
      </p:grpSp>
      <p:grpSp>
        <p:nvGrpSpPr>
          <p:cNvPr name="Group 7" id="7"/>
          <p:cNvGrpSpPr/>
          <p:nvPr/>
        </p:nvGrpSpPr>
        <p:grpSpPr>
          <a:xfrm rot="0">
            <a:off x="752855" y="9451269"/>
            <a:ext cx="1306231" cy="822834"/>
            <a:chOff x="0" y="0"/>
            <a:chExt cx="1741641" cy="1097112"/>
          </a:xfrm>
        </p:grpSpPr>
        <p:sp>
          <p:nvSpPr>
            <p:cNvPr name="Freeform 8" id="8"/>
            <p:cNvSpPr/>
            <p:nvPr/>
          </p:nvSpPr>
          <p:spPr>
            <a:xfrm flipH="false" flipV="false" rot="0">
              <a:off x="0" y="0"/>
              <a:ext cx="1741678" cy="1097153"/>
            </a:xfrm>
            <a:custGeom>
              <a:avLst/>
              <a:gdLst/>
              <a:ahLst/>
              <a:cxnLst/>
              <a:rect r="r" b="b" t="t" l="l"/>
              <a:pathLst>
                <a:path h="1097153" w="1741678">
                  <a:moveTo>
                    <a:pt x="0" y="0"/>
                  </a:moveTo>
                  <a:lnTo>
                    <a:pt x="1741678" y="0"/>
                  </a:lnTo>
                  <a:lnTo>
                    <a:pt x="1741678" y="1097153"/>
                  </a:lnTo>
                  <a:lnTo>
                    <a:pt x="0" y="1097153"/>
                  </a:lnTo>
                  <a:lnTo>
                    <a:pt x="0" y="0"/>
                  </a:lnTo>
                  <a:close/>
                </a:path>
              </a:pathLst>
            </a:custGeom>
            <a:blipFill>
              <a:blip r:embed="rId8"/>
              <a:stretch>
                <a:fillRect l="-46" t="0" r="-44" b="3"/>
              </a:stretch>
            </a:blipFill>
          </p:spPr>
        </p:sp>
      </p:grpSp>
      <p:grpSp>
        <p:nvGrpSpPr>
          <p:cNvPr name="Group 9" id="9"/>
          <p:cNvGrpSpPr/>
          <p:nvPr/>
        </p:nvGrpSpPr>
        <p:grpSpPr>
          <a:xfrm rot="0">
            <a:off x="1494725" y="9120287"/>
            <a:ext cx="11857132" cy="38100"/>
            <a:chOff x="0" y="0"/>
            <a:chExt cx="15809509" cy="50800"/>
          </a:xfrm>
        </p:grpSpPr>
        <p:sp>
          <p:nvSpPr>
            <p:cNvPr name="Freeform 10" id="10"/>
            <p:cNvSpPr/>
            <p:nvPr/>
          </p:nvSpPr>
          <p:spPr>
            <a:xfrm flipH="false" flipV="false" rot="0">
              <a:off x="0" y="0"/>
              <a:ext cx="15809468" cy="50800"/>
            </a:xfrm>
            <a:custGeom>
              <a:avLst/>
              <a:gdLst/>
              <a:ahLst/>
              <a:cxnLst/>
              <a:rect r="r" b="b" t="t" l="l"/>
              <a:pathLst>
                <a:path h="50800" w="15809468">
                  <a:moveTo>
                    <a:pt x="25400" y="0"/>
                  </a:moveTo>
                  <a:lnTo>
                    <a:pt x="15784068" y="0"/>
                  </a:lnTo>
                  <a:cubicBezTo>
                    <a:pt x="15798037" y="0"/>
                    <a:pt x="15809468" y="11430"/>
                    <a:pt x="15809468" y="25400"/>
                  </a:cubicBezTo>
                  <a:cubicBezTo>
                    <a:pt x="15809468" y="39370"/>
                    <a:pt x="15798037" y="50800"/>
                    <a:pt x="15784068" y="50800"/>
                  </a:cubicBezTo>
                  <a:lnTo>
                    <a:pt x="25400" y="50800"/>
                  </a:lnTo>
                  <a:cubicBezTo>
                    <a:pt x="11430" y="50800"/>
                    <a:pt x="0" y="39370"/>
                    <a:pt x="0" y="25400"/>
                  </a:cubicBezTo>
                  <a:cubicBezTo>
                    <a:pt x="0" y="11430"/>
                    <a:pt x="11430" y="0"/>
                    <a:pt x="25400" y="0"/>
                  </a:cubicBezTo>
                  <a:close/>
                </a:path>
              </a:pathLst>
            </a:custGeom>
            <a:solidFill>
              <a:srgbClr val="B00917"/>
            </a:solidFill>
          </p:spPr>
        </p:sp>
      </p:grpSp>
      <p:grpSp>
        <p:nvGrpSpPr>
          <p:cNvPr name="Group 11" id="11"/>
          <p:cNvGrpSpPr/>
          <p:nvPr/>
        </p:nvGrpSpPr>
        <p:grpSpPr>
          <a:xfrm rot="0">
            <a:off x="2298614" y="8911286"/>
            <a:ext cx="1695084" cy="1695084"/>
            <a:chOff x="0" y="0"/>
            <a:chExt cx="2260112" cy="2260112"/>
          </a:xfrm>
        </p:grpSpPr>
        <p:sp>
          <p:nvSpPr>
            <p:cNvPr name="Freeform 12" id="12"/>
            <p:cNvSpPr/>
            <p:nvPr/>
          </p:nvSpPr>
          <p:spPr>
            <a:xfrm flipH="false" flipV="false" rot="0">
              <a:off x="0" y="0"/>
              <a:ext cx="2260092" cy="2260092"/>
            </a:xfrm>
            <a:custGeom>
              <a:avLst/>
              <a:gdLst/>
              <a:ahLst/>
              <a:cxnLst/>
              <a:rect r="r" b="b" t="t" l="l"/>
              <a:pathLst>
                <a:path h="2260092" w="2260092">
                  <a:moveTo>
                    <a:pt x="0" y="0"/>
                  </a:moveTo>
                  <a:lnTo>
                    <a:pt x="2260092" y="0"/>
                  </a:lnTo>
                  <a:lnTo>
                    <a:pt x="2260092" y="2260092"/>
                  </a:lnTo>
                  <a:lnTo>
                    <a:pt x="0" y="2260092"/>
                  </a:lnTo>
                  <a:lnTo>
                    <a:pt x="0" y="0"/>
                  </a:lnTo>
                  <a:close/>
                </a:path>
              </a:pathLst>
            </a:custGeom>
            <a:blipFill>
              <a:blip r:embed="rId9"/>
              <a:stretch>
                <a:fillRect l="0" t="0" r="0" b="0"/>
              </a:stretch>
            </a:blipFill>
          </p:spPr>
        </p:sp>
      </p:grpSp>
      <p:sp>
        <p:nvSpPr>
          <p:cNvPr name="Freeform 13" id="13"/>
          <p:cNvSpPr/>
          <p:nvPr/>
        </p:nvSpPr>
        <p:spPr>
          <a:xfrm flipH="false" flipV="false" rot="0">
            <a:off x="0" y="1028700"/>
            <a:ext cx="18287996" cy="3230764"/>
          </a:xfrm>
          <a:custGeom>
            <a:avLst/>
            <a:gdLst/>
            <a:ahLst/>
            <a:cxnLst/>
            <a:rect r="r" b="b" t="t" l="l"/>
            <a:pathLst>
              <a:path h="3230764" w="18287996">
                <a:moveTo>
                  <a:pt x="0" y="0"/>
                </a:moveTo>
                <a:lnTo>
                  <a:pt x="18287996" y="0"/>
                </a:lnTo>
                <a:lnTo>
                  <a:pt x="18287996" y="3230764"/>
                </a:lnTo>
                <a:lnTo>
                  <a:pt x="0" y="3230764"/>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4" id="14"/>
          <p:cNvSpPr/>
          <p:nvPr/>
        </p:nvSpPr>
        <p:spPr>
          <a:xfrm flipH="false" flipV="false" rot="0">
            <a:off x="9252732" y="9015290"/>
            <a:ext cx="1487077" cy="1487077"/>
          </a:xfrm>
          <a:custGeom>
            <a:avLst/>
            <a:gdLst/>
            <a:ahLst/>
            <a:cxnLst/>
            <a:rect r="r" b="b" t="t" l="l"/>
            <a:pathLst>
              <a:path h="1487077" w="1487077">
                <a:moveTo>
                  <a:pt x="0" y="0"/>
                </a:moveTo>
                <a:lnTo>
                  <a:pt x="1487077" y="0"/>
                </a:lnTo>
                <a:lnTo>
                  <a:pt x="1487077" y="1487076"/>
                </a:lnTo>
                <a:lnTo>
                  <a:pt x="0" y="1487076"/>
                </a:lnTo>
                <a:lnTo>
                  <a:pt x="0" y="0"/>
                </a:lnTo>
                <a:close/>
              </a:path>
            </a:pathLst>
          </a:custGeom>
          <a:blipFill>
            <a:blip r:embed="rId12"/>
            <a:stretch>
              <a:fillRect l="0" t="0" r="0" b="0"/>
            </a:stretch>
          </a:blipFill>
        </p:spPr>
      </p:sp>
      <p:sp>
        <p:nvSpPr>
          <p:cNvPr name="Freeform 15" id="15"/>
          <p:cNvSpPr/>
          <p:nvPr/>
        </p:nvSpPr>
        <p:spPr>
          <a:xfrm flipH="false" flipV="false" rot="0">
            <a:off x="2988315" y="2799399"/>
            <a:ext cx="2931100" cy="6111887"/>
          </a:xfrm>
          <a:custGeom>
            <a:avLst/>
            <a:gdLst/>
            <a:ahLst/>
            <a:cxnLst/>
            <a:rect r="r" b="b" t="t" l="l"/>
            <a:pathLst>
              <a:path h="6111887" w="2931100">
                <a:moveTo>
                  <a:pt x="0" y="0"/>
                </a:moveTo>
                <a:lnTo>
                  <a:pt x="2931100" y="0"/>
                </a:lnTo>
                <a:lnTo>
                  <a:pt x="2931100" y="6111887"/>
                </a:lnTo>
                <a:lnTo>
                  <a:pt x="0" y="6111887"/>
                </a:lnTo>
                <a:lnTo>
                  <a:pt x="0" y="0"/>
                </a:lnTo>
                <a:close/>
              </a:path>
            </a:pathLst>
          </a:custGeom>
          <a:blipFill>
            <a:blip r:embed="rId13"/>
            <a:stretch>
              <a:fillRect l="0" t="0" r="0" b="0"/>
            </a:stretch>
          </a:blipFill>
          <a:ln w="47625" cap="rnd">
            <a:solidFill>
              <a:srgbClr val="000000"/>
            </a:solidFill>
            <a:prstDash val="solid"/>
            <a:round/>
          </a:ln>
        </p:spPr>
      </p:sp>
      <p:sp>
        <p:nvSpPr>
          <p:cNvPr name="Freeform 16" id="16"/>
          <p:cNvSpPr/>
          <p:nvPr/>
        </p:nvSpPr>
        <p:spPr>
          <a:xfrm flipH="false" flipV="false" rot="0">
            <a:off x="7657472" y="2695395"/>
            <a:ext cx="2973057" cy="6215891"/>
          </a:xfrm>
          <a:custGeom>
            <a:avLst/>
            <a:gdLst/>
            <a:ahLst/>
            <a:cxnLst/>
            <a:rect r="r" b="b" t="t" l="l"/>
            <a:pathLst>
              <a:path h="6215891" w="2973057">
                <a:moveTo>
                  <a:pt x="0" y="0"/>
                </a:moveTo>
                <a:lnTo>
                  <a:pt x="2973056" y="0"/>
                </a:lnTo>
                <a:lnTo>
                  <a:pt x="2973056" y="6215891"/>
                </a:lnTo>
                <a:lnTo>
                  <a:pt x="0" y="6215891"/>
                </a:lnTo>
                <a:lnTo>
                  <a:pt x="0" y="0"/>
                </a:lnTo>
                <a:close/>
              </a:path>
            </a:pathLst>
          </a:custGeom>
          <a:blipFill>
            <a:blip r:embed="rId14"/>
            <a:stretch>
              <a:fillRect l="0" t="0" r="0" b="0"/>
            </a:stretch>
          </a:blipFill>
          <a:ln w="47625" cap="rnd">
            <a:solidFill>
              <a:srgbClr val="000000"/>
            </a:solidFill>
            <a:prstDash val="solid"/>
            <a:round/>
          </a:ln>
        </p:spPr>
      </p:sp>
      <p:sp>
        <p:nvSpPr>
          <p:cNvPr name="Freeform 17" id="17"/>
          <p:cNvSpPr/>
          <p:nvPr/>
        </p:nvSpPr>
        <p:spPr>
          <a:xfrm flipH="false" flipV="false" rot="0">
            <a:off x="12367566" y="2723691"/>
            <a:ext cx="2995734" cy="6263303"/>
          </a:xfrm>
          <a:custGeom>
            <a:avLst/>
            <a:gdLst/>
            <a:ahLst/>
            <a:cxnLst/>
            <a:rect r="r" b="b" t="t" l="l"/>
            <a:pathLst>
              <a:path h="6263303" w="2995734">
                <a:moveTo>
                  <a:pt x="0" y="0"/>
                </a:moveTo>
                <a:lnTo>
                  <a:pt x="2995734" y="0"/>
                </a:lnTo>
                <a:lnTo>
                  <a:pt x="2995734" y="6263303"/>
                </a:lnTo>
                <a:lnTo>
                  <a:pt x="0" y="6263303"/>
                </a:lnTo>
                <a:lnTo>
                  <a:pt x="0" y="0"/>
                </a:lnTo>
                <a:close/>
              </a:path>
            </a:pathLst>
          </a:custGeom>
          <a:blipFill>
            <a:blip r:embed="rId15"/>
            <a:stretch>
              <a:fillRect l="0" t="0" r="0" b="0"/>
            </a:stretch>
          </a:blipFill>
          <a:ln w="47625" cap="rnd">
            <a:solidFill>
              <a:srgbClr val="000000"/>
            </a:solidFill>
            <a:prstDash val="solid"/>
            <a:round/>
          </a:ln>
        </p:spPr>
      </p:sp>
      <p:sp>
        <p:nvSpPr>
          <p:cNvPr name="TextBox 18" id="18"/>
          <p:cNvSpPr txBox="true"/>
          <p:nvPr/>
        </p:nvSpPr>
        <p:spPr>
          <a:xfrm rot="0">
            <a:off x="4581240" y="1265394"/>
            <a:ext cx="9466267" cy="1226820"/>
          </a:xfrm>
          <a:prstGeom prst="rect">
            <a:avLst/>
          </a:prstGeom>
        </p:spPr>
        <p:txBody>
          <a:bodyPr anchor="t" rtlCol="false" tIns="0" lIns="0" bIns="0" rIns="0">
            <a:spAutoFit/>
          </a:bodyPr>
          <a:lstStyle/>
          <a:p>
            <a:pPr algn="ctr">
              <a:lnSpc>
                <a:spcPts val="10080"/>
              </a:lnSpc>
            </a:pPr>
            <a:r>
              <a:rPr lang="en-US" sz="7200" b="true">
                <a:solidFill>
                  <a:srgbClr val="FFFFFF"/>
                </a:solidFill>
                <a:latin typeface="Open Sans 1 Bold"/>
                <a:ea typeface="Open Sans 1 Bold"/>
                <a:cs typeface="Open Sans 1 Bold"/>
                <a:sym typeface="Open Sans 1 Bold"/>
              </a:rPr>
              <a:t>THE APP SYSTEM</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302461" y="2352245"/>
            <a:ext cx="22968968" cy="10364962"/>
          </a:xfrm>
          <a:custGeom>
            <a:avLst/>
            <a:gdLst/>
            <a:ahLst/>
            <a:cxnLst/>
            <a:rect r="r" b="b" t="t" l="l"/>
            <a:pathLst>
              <a:path h="10364962" w="22968968">
                <a:moveTo>
                  <a:pt x="0" y="0"/>
                </a:moveTo>
                <a:lnTo>
                  <a:pt x="22968968" y="0"/>
                </a:lnTo>
                <a:lnTo>
                  <a:pt x="22968968" y="10364962"/>
                </a:lnTo>
                <a:lnTo>
                  <a:pt x="0" y="1036496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3" id="3"/>
          <p:cNvSpPr/>
          <p:nvPr/>
        </p:nvSpPr>
        <p:spPr>
          <a:xfrm flipH="false" flipV="false" rot="0">
            <a:off x="12367877" y="860997"/>
            <a:ext cx="14965389" cy="10274103"/>
          </a:xfrm>
          <a:custGeom>
            <a:avLst/>
            <a:gdLst/>
            <a:ahLst/>
            <a:cxnLst/>
            <a:rect r="r" b="b" t="t" l="l"/>
            <a:pathLst>
              <a:path h="10274103" w="14965389">
                <a:moveTo>
                  <a:pt x="0" y="0"/>
                </a:moveTo>
                <a:lnTo>
                  <a:pt x="14965389" y="0"/>
                </a:lnTo>
                <a:lnTo>
                  <a:pt x="14965389" y="10274103"/>
                </a:lnTo>
                <a:lnTo>
                  <a:pt x="0" y="10274103"/>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4" id="4"/>
          <p:cNvSpPr/>
          <p:nvPr/>
        </p:nvSpPr>
        <p:spPr>
          <a:xfrm flipH="false" flipV="false" rot="0">
            <a:off x="13687208" y="2984617"/>
            <a:ext cx="9907178" cy="10274103"/>
          </a:xfrm>
          <a:custGeom>
            <a:avLst/>
            <a:gdLst/>
            <a:ahLst/>
            <a:cxnLst/>
            <a:rect r="r" b="b" t="t" l="l"/>
            <a:pathLst>
              <a:path h="10274103" w="9907178">
                <a:moveTo>
                  <a:pt x="0" y="0"/>
                </a:moveTo>
                <a:lnTo>
                  <a:pt x="9907178" y="0"/>
                </a:lnTo>
                <a:lnTo>
                  <a:pt x="9907178" y="10274103"/>
                </a:lnTo>
                <a:lnTo>
                  <a:pt x="0" y="10274103"/>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5" id="5"/>
          <p:cNvSpPr/>
          <p:nvPr/>
        </p:nvSpPr>
        <p:spPr>
          <a:xfrm flipH="false" flipV="false" rot="0">
            <a:off x="-8763825" y="-2405233"/>
            <a:ext cx="16025743" cy="10703500"/>
          </a:xfrm>
          <a:custGeom>
            <a:avLst/>
            <a:gdLst/>
            <a:ahLst/>
            <a:cxnLst/>
            <a:rect r="r" b="b" t="t" l="l"/>
            <a:pathLst>
              <a:path h="10703500" w="16025743">
                <a:moveTo>
                  <a:pt x="0" y="0"/>
                </a:moveTo>
                <a:lnTo>
                  <a:pt x="16025743" y="0"/>
                </a:lnTo>
                <a:lnTo>
                  <a:pt x="16025743" y="10703500"/>
                </a:lnTo>
                <a:lnTo>
                  <a:pt x="0" y="10703500"/>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6" id="6"/>
          <p:cNvSpPr/>
          <p:nvPr/>
        </p:nvSpPr>
        <p:spPr>
          <a:xfrm flipH="false" flipV="false" rot="0">
            <a:off x="-3634485" y="-1402355"/>
            <a:ext cx="7268970" cy="8627617"/>
          </a:xfrm>
          <a:custGeom>
            <a:avLst/>
            <a:gdLst/>
            <a:ahLst/>
            <a:cxnLst/>
            <a:rect r="r" b="b" t="t" l="l"/>
            <a:pathLst>
              <a:path h="8627617" w="7268970">
                <a:moveTo>
                  <a:pt x="0" y="0"/>
                </a:moveTo>
                <a:lnTo>
                  <a:pt x="7268970" y="0"/>
                </a:lnTo>
                <a:lnTo>
                  <a:pt x="7268970" y="8627617"/>
                </a:lnTo>
                <a:lnTo>
                  <a:pt x="0" y="8627617"/>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TextBox 7" id="7"/>
          <p:cNvSpPr txBox="true"/>
          <p:nvPr/>
        </p:nvSpPr>
        <p:spPr>
          <a:xfrm rot="0">
            <a:off x="9685046" y="1551295"/>
            <a:ext cx="7450647" cy="1360158"/>
          </a:xfrm>
          <a:prstGeom prst="rect">
            <a:avLst/>
          </a:prstGeom>
        </p:spPr>
        <p:txBody>
          <a:bodyPr anchor="t" rtlCol="false" tIns="0" lIns="0" bIns="0" rIns="0">
            <a:spAutoFit/>
          </a:bodyPr>
          <a:lstStyle/>
          <a:p>
            <a:pPr algn="ctr">
              <a:lnSpc>
                <a:spcPts val="10080"/>
              </a:lnSpc>
            </a:pPr>
            <a:r>
              <a:rPr lang="en-US" sz="7200" b="true">
                <a:solidFill>
                  <a:srgbClr val="B20000"/>
                </a:solidFill>
                <a:latin typeface="Open Sans 1 Bold"/>
                <a:ea typeface="Open Sans 1 Bold"/>
                <a:cs typeface="Open Sans 1 Bold"/>
                <a:sym typeface="Open Sans 1 Bold"/>
              </a:rPr>
              <a:t>JUSTIFICATION</a:t>
            </a:r>
          </a:p>
        </p:txBody>
      </p:sp>
      <p:sp>
        <p:nvSpPr>
          <p:cNvPr name="TextBox 8" id="8"/>
          <p:cNvSpPr txBox="true"/>
          <p:nvPr/>
        </p:nvSpPr>
        <p:spPr>
          <a:xfrm rot="0">
            <a:off x="3340864" y="4217534"/>
            <a:ext cx="11130583" cy="1780515"/>
          </a:xfrm>
          <a:prstGeom prst="rect">
            <a:avLst/>
          </a:prstGeom>
        </p:spPr>
        <p:txBody>
          <a:bodyPr anchor="t" rtlCol="false" tIns="0" lIns="0" bIns="0" rIns="0">
            <a:spAutoFit/>
          </a:bodyPr>
          <a:lstStyle/>
          <a:p>
            <a:pPr algn="just">
              <a:lnSpc>
                <a:spcPts val="4759"/>
              </a:lnSpc>
            </a:pPr>
            <a:r>
              <a:rPr lang="en-US" sz="3399">
                <a:solidFill>
                  <a:srgbClr val="FFFFFF"/>
                </a:solidFill>
                <a:latin typeface="Open Sans 1"/>
                <a:ea typeface="Open Sans 1"/>
                <a:cs typeface="Open Sans 1"/>
                <a:sym typeface="Open Sans 1"/>
              </a:rPr>
              <a:t>The rationale behind the Nuevos Caminos project is threefold: a lack of centralized information, bureaucratic hurdles, and language barriers.</a:t>
            </a:r>
          </a:p>
        </p:txBody>
      </p:sp>
      <p:grpSp>
        <p:nvGrpSpPr>
          <p:cNvPr name="Group 9" id="9"/>
          <p:cNvGrpSpPr/>
          <p:nvPr/>
        </p:nvGrpSpPr>
        <p:grpSpPr>
          <a:xfrm rot="0">
            <a:off x="10502274" y="9158387"/>
            <a:ext cx="2508506" cy="1200881"/>
            <a:chOff x="0" y="0"/>
            <a:chExt cx="3344675" cy="1601175"/>
          </a:xfrm>
        </p:grpSpPr>
        <p:sp>
          <p:nvSpPr>
            <p:cNvPr name="Freeform 10" id="10"/>
            <p:cNvSpPr/>
            <p:nvPr/>
          </p:nvSpPr>
          <p:spPr>
            <a:xfrm flipH="false" flipV="false" rot="0">
              <a:off x="0" y="0"/>
              <a:ext cx="3344672" cy="1601216"/>
            </a:xfrm>
            <a:custGeom>
              <a:avLst/>
              <a:gdLst/>
              <a:ahLst/>
              <a:cxnLst/>
              <a:rect r="r" b="b" t="t" l="l"/>
              <a:pathLst>
                <a:path h="1601216" w="3344672">
                  <a:moveTo>
                    <a:pt x="0" y="0"/>
                  </a:moveTo>
                  <a:lnTo>
                    <a:pt x="3344672" y="0"/>
                  </a:lnTo>
                  <a:lnTo>
                    <a:pt x="3344672" y="1601216"/>
                  </a:lnTo>
                  <a:lnTo>
                    <a:pt x="0" y="1601216"/>
                  </a:lnTo>
                  <a:lnTo>
                    <a:pt x="0" y="0"/>
                  </a:lnTo>
                  <a:close/>
                </a:path>
              </a:pathLst>
            </a:custGeom>
            <a:blipFill>
              <a:blip r:embed="rId13"/>
              <a:stretch>
                <a:fillRect l="-33" t="0" r="-33" b="2"/>
              </a:stretch>
            </a:blipFill>
          </p:spPr>
        </p:sp>
      </p:grpSp>
      <p:grpSp>
        <p:nvGrpSpPr>
          <p:cNvPr name="Group 11" id="11"/>
          <p:cNvGrpSpPr/>
          <p:nvPr/>
        </p:nvGrpSpPr>
        <p:grpSpPr>
          <a:xfrm rot="0">
            <a:off x="752855" y="9451269"/>
            <a:ext cx="1306231" cy="822834"/>
            <a:chOff x="0" y="0"/>
            <a:chExt cx="1741641" cy="1097112"/>
          </a:xfrm>
        </p:grpSpPr>
        <p:sp>
          <p:nvSpPr>
            <p:cNvPr name="Freeform 12" id="12"/>
            <p:cNvSpPr/>
            <p:nvPr/>
          </p:nvSpPr>
          <p:spPr>
            <a:xfrm flipH="false" flipV="false" rot="0">
              <a:off x="0" y="0"/>
              <a:ext cx="1741678" cy="1097153"/>
            </a:xfrm>
            <a:custGeom>
              <a:avLst/>
              <a:gdLst/>
              <a:ahLst/>
              <a:cxnLst/>
              <a:rect r="r" b="b" t="t" l="l"/>
              <a:pathLst>
                <a:path h="1097153" w="1741678">
                  <a:moveTo>
                    <a:pt x="0" y="0"/>
                  </a:moveTo>
                  <a:lnTo>
                    <a:pt x="1741678" y="0"/>
                  </a:lnTo>
                  <a:lnTo>
                    <a:pt x="1741678" y="1097153"/>
                  </a:lnTo>
                  <a:lnTo>
                    <a:pt x="0" y="1097153"/>
                  </a:lnTo>
                  <a:lnTo>
                    <a:pt x="0" y="0"/>
                  </a:lnTo>
                  <a:close/>
                </a:path>
              </a:pathLst>
            </a:custGeom>
            <a:blipFill>
              <a:blip r:embed="rId14"/>
              <a:stretch>
                <a:fillRect l="-46" t="0" r="-44" b="3"/>
              </a:stretch>
            </a:blipFill>
          </p:spPr>
        </p:sp>
      </p:grpSp>
      <p:grpSp>
        <p:nvGrpSpPr>
          <p:cNvPr name="Group 13" id="13"/>
          <p:cNvGrpSpPr/>
          <p:nvPr/>
        </p:nvGrpSpPr>
        <p:grpSpPr>
          <a:xfrm rot="0">
            <a:off x="1494725" y="9120287"/>
            <a:ext cx="11857132" cy="38100"/>
            <a:chOff x="0" y="0"/>
            <a:chExt cx="15809509" cy="50800"/>
          </a:xfrm>
        </p:grpSpPr>
        <p:sp>
          <p:nvSpPr>
            <p:cNvPr name="Freeform 14" id="14"/>
            <p:cNvSpPr/>
            <p:nvPr/>
          </p:nvSpPr>
          <p:spPr>
            <a:xfrm flipH="false" flipV="false" rot="0">
              <a:off x="0" y="0"/>
              <a:ext cx="15809468" cy="50800"/>
            </a:xfrm>
            <a:custGeom>
              <a:avLst/>
              <a:gdLst/>
              <a:ahLst/>
              <a:cxnLst/>
              <a:rect r="r" b="b" t="t" l="l"/>
              <a:pathLst>
                <a:path h="50800" w="15809468">
                  <a:moveTo>
                    <a:pt x="25400" y="0"/>
                  </a:moveTo>
                  <a:lnTo>
                    <a:pt x="15784068" y="0"/>
                  </a:lnTo>
                  <a:cubicBezTo>
                    <a:pt x="15798037" y="0"/>
                    <a:pt x="15809468" y="11430"/>
                    <a:pt x="15809468" y="25400"/>
                  </a:cubicBezTo>
                  <a:cubicBezTo>
                    <a:pt x="15809468" y="39370"/>
                    <a:pt x="15798037" y="50800"/>
                    <a:pt x="15784068" y="50800"/>
                  </a:cubicBezTo>
                  <a:lnTo>
                    <a:pt x="25400" y="50800"/>
                  </a:lnTo>
                  <a:cubicBezTo>
                    <a:pt x="11430" y="50800"/>
                    <a:pt x="0" y="39370"/>
                    <a:pt x="0" y="25400"/>
                  </a:cubicBezTo>
                  <a:cubicBezTo>
                    <a:pt x="0" y="11430"/>
                    <a:pt x="11430" y="0"/>
                    <a:pt x="25400" y="0"/>
                  </a:cubicBezTo>
                  <a:close/>
                </a:path>
              </a:pathLst>
            </a:custGeom>
            <a:solidFill>
              <a:srgbClr val="B00917"/>
            </a:solidFill>
          </p:spPr>
        </p:sp>
      </p:grpSp>
      <p:grpSp>
        <p:nvGrpSpPr>
          <p:cNvPr name="Group 15" id="15"/>
          <p:cNvGrpSpPr/>
          <p:nvPr/>
        </p:nvGrpSpPr>
        <p:grpSpPr>
          <a:xfrm rot="0">
            <a:off x="2298614" y="8911286"/>
            <a:ext cx="1695084" cy="1695084"/>
            <a:chOff x="0" y="0"/>
            <a:chExt cx="2260112" cy="2260112"/>
          </a:xfrm>
        </p:grpSpPr>
        <p:sp>
          <p:nvSpPr>
            <p:cNvPr name="Freeform 16" id="16"/>
            <p:cNvSpPr/>
            <p:nvPr/>
          </p:nvSpPr>
          <p:spPr>
            <a:xfrm flipH="false" flipV="false" rot="0">
              <a:off x="0" y="0"/>
              <a:ext cx="2260092" cy="2260092"/>
            </a:xfrm>
            <a:custGeom>
              <a:avLst/>
              <a:gdLst/>
              <a:ahLst/>
              <a:cxnLst/>
              <a:rect r="r" b="b" t="t" l="l"/>
              <a:pathLst>
                <a:path h="2260092" w="2260092">
                  <a:moveTo>
                    <a:pt x="0" y="0"/>
                  </a:moveTo>
                  <a:lnTo>
                    <a:pt x="2260092" y="0"/>
                  </a:lnTo>
                  <a:lnTo>
                    <a:pt x="2260092" y="2260092"/>
                  </a:lnTo>
                  <a:lnTo>
                    <a:pt x="0" y="2260092"/>
                  </a:lnTo>
                  <a:lnTo>
                    <a:pt x="0" y="0"/>
                  </a:lnTo>
                  <a:close/>
                </a:path>
              </a:pathLst>
            </a:custGeom>
            <a:blipFill>
              <a:blip r:embed="rId15"/>
              <a:stretch>
                <a:fillRect l="0" t="0" r="0" b="0"/>
              </a:stretch>
            </a:blipFill>
          </p:spPr>
        </p:sp>
      </p:grpSp>
      <p:sp>
        <p:nvSpPr>
          <p:cNvPr name="TextBox 17" id="17"/>
          <p:cNvSpPr txBox="true"/>
          <p:nvPr/>
        </p:nvSpPr>
        <p:spPr>
          <a:xfrm rot="0">
            <a:off x="3340864" y="3044111"/>
            <a:ext cx="10541052" cy="1002664"/>
          </a:xfrm>
          <a:prstGeom prst="rect">
            <a:avLst/>
          </a:prstGeom>
        </p:spPr>
        <p:txBody>
          <a:bodyPr anchor="t" rtlCol="false" tIns="0" lIns="0" bIns="0" rIns="0">
            <a:spAutoFit/>
          </a:bodyPr>
          <a:lstStyle/>
          <a:p>
            <a:pPr algn="l">
              <a:lnSpc>
                <a:spcPts val="8260"/>
              </a:lnSpc>
            </a:pPr>
            <a:r>
              <a:rPr lang="en-US" sz="5900" b="true">
                <a:solidFill>
                  <a:srgbClr val="FFFFFF"/>
                </a:solidFill>
                <a:latin typeface="Open Sans 1 Bold"/>
                <a:ea typeface="Open Sans 1 Bold"/>
                <a:cs typeface="Open Sans 1 Bold"/>
                <a:sym typeface="Open Sans 1 Bold"/>
              </a:rPr>
              <a:t>Why we choose this theme?</a:t>
            </a:r>
          </a:p>
        </p:txBody>
      </p:sp>
      <p:sp>
        <p:nvSpPr>
          <p:cNvPr name="Freeform 18" id="18"/>
          <p:cNvSpPr/>
          <p:nvPr/>
        </p:nvSpPr>
        <p:spPr>
          <a:xfrm flipH="false" flipV="false" rot="0">
            <a:off x="9252732" y="9015290"/>
            <a:ext cx="1487077" cy="1487077"/>
          </a:xfrm>
          <a:custGeom>
            <a:avLst/>
            <a:gdLst/>
            <a:ahLst/>
            <a:cxnLst/>
            <a:rect r="r" b="b" t="t" l="l"/>
            <a:pathLst>
              <a:path h="1487077" w="1487077">
                <a:moveTo>
                  <a:pt x="0" y="0"/>
                </a:moveTo>
                <a:lnTo>
                  <a:pt x="1487077" y="0"/>
                </a:lnTo>
                <a:lnTo>
                  <a:pt x="1487077" y="1487076"/>
                </a:lnTo>
                <a:lnTo>
                  <a:pt x="0" y="1487076"/>
                </a:lnTo>
                <a:lnTo>
                  <a:pt x="0" y="0"/>
                </a:lnTo>
                <a:close/>
              </a:path>
            </a:pathLst>
          </a:custGeom>
          <a:blipFill>
            <a:blip r:embed="rId16"/>
            <a:stretch>
              <a:fillRect l="0" t="0" r="0" b="0"/>
            </a:stretch>
          </a:blipFill>
        </p:spPr>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2287406" y="1028700"/>
            <a:ext cx="14965389" cy="10274103"/>
          </a:xfrm>
          <a:custGeom>
            <a:avLst/>
            <a:gdLst/>
            <a:ahLst/>
            <a:cxnLst/>
            <a:rect r="r" b="b" t="t" l="l"/>
            <a:pathLst>
              <a:path h="10274103" w="14965389">
                <a:moveTo>
                  <a:pt x="0" y="0"/>
                </a:moveTo>
                <a:lnTo>
                  <a:pt x="14965389" y="0"/>
                </a:lnTo>
                <a:lnTo>
                  <a:pt x="14965389" y="10274103"/>
                </a:lnTo>
                <a:lnTo>
                  <a:pt x="0" y="1027410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3" id="3"/>
          <p:cNvSpPr/>
          <p:nvPr/>
        </p:nvSpPr>
        <p:spPr>
          <a:xfrm flipH="false" flipV="false" rot="0">
            <a:off x="14047507" y="2549364"/>
            <a:ext cx="14965389" cy="10274103"/>
          </a:xfrm>
          <a:custGeom>
            <a:avLst/>
            <a:gdLst/>
            <a:ahLst/>
            <a:cxnLst/>
            <a:rect r="r" b="b" t="t" l="l"/>
            <a:pathLst>
              <a:path h="10274103" w="14965389">
                <a:moveTo>
                  <a:pt x="0" y="0"/>
                </a:moveTo>
                <a:lnTo>
                  <a:pt x="14965389" y="0"/>
                </a:lnTo>
                <a:lnTo>
                  <a:pt x="14965389" y="10274103"/>
                </a:lnTo>
                <a:lnTo>
                  <a:pt x="0" y="10274103"/>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4" id="4"/>
          <p:cNvSpPr/>
          <p:nvPr/>
        </p:nvSpPr>
        <p:spPr>
          <a:xfrm flipH="false" flipV="false" rot="0">
            <a:off x="-8012871" y="-429397"/>
            <a:ext cx="16025743" cy="10703500"/>
          </a:xfrm>
          <a:custGeom>
            <a:avLst/>
            <a:gdLst/>
            <a:ahLst/>
            <a:cxnLst/>
            <a:rect r="r" b="b" t="t" l="l"/>
            <a:pathLst>
              <a:path h="10703500" w="16025743">
                <a:moveTo>
                  <a:pt x="0" y="0"/>
                </a:moveTo>
                <a:lnTo>
                  <a:pt x="16025743" y="0"/>
                </a:lnTo>
                <a:lnTo>
                  <a:pt x="16025743" y="10703500"/>
                </a:lnTo>
                <a:lnTo>
                  <a:pt x="0" y="1070350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5" id="5"/>
          <p:cNvSpPr/>
          <p:nvPr/>
        </p:nvSpPr>
        <p:spPr>
          <a:xfrm flipH="false" flipV="false" rot="0">
            <a:off x="-4237373" y="-243485"/>
            <a:ext cx="7268970" cy="4802888"/>
          </a:xfrm>
          <a:custGeom>
            <a:avLst/>
            <a:gdLst/>
            <a:ahLst/>
            <a:cxnLst/>
            <a:rect r="r" b="b" t="t" l="l"/>
            <a:pathLst>
              <a:path h="4802888" w="7268970">
                <a:moveTo>
                  <a:pt x="0" y="0"/>
                </a:moveTo>
                <a:lnTo>
                  <a:pt x="7268970" y="0"/>
                </a:lnTo>
                <a:lnTo>
                  <a:pt x="7268970" y="4802888"/>
                </a:lnTo>
                <a:lnTo>
                  <a:pt x="0" y="4802888"/>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grpSp>
        <p:nvGrpSpPr>
          <p:cNvPr name="Group 6" id="6"/>
          <p:cNvGrpSpPr/>
          <p:nvPr/>
        </p:nvGrpSpPr>
        <p:grpSpPr>
          <a:xfrm rot="0">
            <a:off x="10502274" y="9158387"/>
            <a:ext cx="2508506" cy="1200881"/>
            <a:chOff x="0" y="0"/>
            <a:chExt cx="3344675" cy="1601175"/>
          </a:xfrm>
        </p:grpSpPr>
        <p:sp>
          <p:nvSpPr>
            <p:cNvPr name="Freeform 7" id="7"/>
            <p:cNvSpPr/>
            <p:nvPr/>
          </p:nvSpPr>
          <p:spPr>
            <a:xfrm flipH="false" flipV="false" rot="0">
              <a:off x="0" y="0"/>
              <a:ext cx="3344672" cy="1601216"/>
            </a:xfrm>
            <a:custGeom>
              <a:avLst/>
              <a:gdLst/>
              <a:ahLst/>
              <a:cxnLst/>
              <a:rect r="r" b="b" t="t" l="l"/>
              <a:pathLst>
                <a:path h="1601216" w="3344672">
                  <a:moveTo>
                    <a:pt x="0" y="0"/>
                  </a:moveTo>
                  <a:lnTo>
                    <a:pt x="3344672" y="0"/>
                  </a:lnTo>
                  <a:lnTo>
                    <a:pt x="3344672" y="1601216"/>
                  </a:lnTo>
                  <a:lnTo>
                    <a:pt x="0" y="1601216"/>
                  </a:lnTo>
                  <a:lnTo>
                    <a:pt x="0" y="0"/>
                  </a:lnTo>
                  <a:close/>
                </a:path>
              </a:pathLst>
            </a:custGeom>
            <a:blipFill>
              <a:blip r:embed="rId11"/>
              <a:stretch>
                <a:fillRect l="-33" t="0" r="-33" b="2"/>
              </a:stretch>
            </a:blipFill>
          </p:spPr>
        </p:sp>
      </p:grpSp>
      <p:grpSp>
        <p:nvGrpSpPr>
          <p:cNvPr name="Group 8" id="8"/>
          <p:cNvGrpSpPr/>
          <p:nvPr/>
        </p:nvGrpSpPr>
        <p:grpSpPr>
          <a:xfrm rot="0">
            <a:off x="752855" y="9451269"/>
            <a:ext cx="1306231" cy="822834"/>
            <a:chOff x="0" y="0"/>
            <a:chExt cx="1741641" cy="1097112"/>
          </a:xfrm>
        </p:grpSpPr>
        <p:sp>
          <p:nvSpPr>
            <p:cNvPr name="Freeform 9" id="9"/>
            <p:cNvSpPr/>
            <p:nvPr/>
          </p:nvSpPr>
          <p:spPr>
            <a:xfrm flipH="false" flipV="false" rot="0">
              <a:off x="0" y="0"/>
              <a:ext cx="1741678" cy="1097153"/>
            </a:xfrm>
            <a:custGeom>
              <a:avLst/>
              <a:gdLst/>
              <a:ahLst/>
              <a:cxnLst/>
              <a:rect r="r" b="b" t="t" l="l"/>
              <a:pathLst>
                <a:path h="1097153" w="1741678">
                  <a:moveTo>
                    <a:pt x="0" y="0"/>
                  </a:moveTo>
                  <a:lnTo>
                    <a:pt x="1741678" y="0"/>
                  </a:lnTo>
                  <a:lnTo>
                    <a:pt x="1741678" y="1097153"/>
                  </a:lnTo>
                  <a:lnTo>
                    <a:pt x="0" y="1097153"/>
                  </a:lnTo>
                  <a:lnTo>
                    <a:pt x="0" y="0"/>
                  </a:lnTo>
                  <a:close/>
                </a:path>
              </a:pathLst>
            </a:custGeom>
            <a:blipFill>
              <a:blip r:embed="rId12"/>
              <a:stretch>
                <a:fillRect l="-46" t="0" r="-44" b="3"/>
              </a:stretch>
            </a:blipFill>
          </p:spPr>
        </p:sp>
      </p:grpSp>
      <p:grpSp>
        <p:nvGrpSpPr>
          <p:cNvPr name="Group 10" id="10"/>
          <p:cNvGrpSpPr/>
          <p:nvPr/>
        </p:nvGrpSpPr>
        <p:grpSpPr>
          <a:xfrm rot="0">
            <a:off x="1494725" y="9120287"/>
            <a:ext cx="11857132" cy="38100"/>
            <a:chOff x="0" y="0"/>
            <a:chExt cx="15809509" cy="50800"/>
          </a:xfrm>
        </p:grpSpPr>
        <p:sp>
          <p:nvSpPr>
            <p:cNvPr name="Freeform 11" id="11"/>
            <p:cNvSpPr/>
            <p:nvPr/>
          </p:nvSpPr>
          <p:spPr>
            <a:xfrm flipH="false" flipV="false" rot="0">
              <a:off x="0" y="0"/>
              <a:ext cx="15809468" cy="50800"/>
            </a:xfrm>
            <a:custGeom>
              <a:avLst/>
              <a:gdLst/>
              <a:ahLst/>
              <a:cxnLst/>
              <a:rect r="r" b="b" t="t" l="l"/>
              <a:pathLst>
                <a:path h="50800" w="15809468">
                  <a:moveTo>
                    <a:pt x="25400" y="0"/>
                  </a:moveTo>
                  <a:lnTo>
                    <a:pt x="15784068" y="0"/>
                  </a:lnTo>
                  <a:cubicBezTo>
                    <a:pt x="15798037" y="0"/>
                    <a:pt x="15809468" y="11430"/>
                    <a:pt x="15809468" y="25400"/>
                  </a:cubicBezTo>
                  <a:cubicBezTo>
                    <a:pt x="15809468" y="39370"/>
                    <a:pt x="15798037" y="50800"/>
                    <a:pt x="15784068" y="50800"/>
                  </a:cubicBezTo>
                  <a:lnTo>
                    <a:pt x="25400" y="50800"/>
                  </a:lnTo>
                  <a:cubicBezTo>
                    <a:pt x="11430" y="50800"/>
                    <a:pt x="0" y="39370"/>
                    <a:pt x="0" y="25400"/>
                  </a:cubicBezTo>
                  <a:cubicBezTo>
                    <a:pt x="0" y="11430"/>
                    <a:pt x="11430" y="0"/>
                    <a:pt x="25400" y="0"/>
                  </a:cubicBezTo>
                  <a:close/>
                </a:path>
              </a:pathLst>
            </a:custGeom>
            <a:solidFill>
              <a:srgbClr val="B00917"/>
            </a:solidFill>
          </p:spPr>
        </p:sp>
      </p:grpSp>
      <p:grpSp>
        <p:nvGrpSpPr>
          <p:cNvPr name="Group 12" id="12"/>
          <p:cNvGrpSpPr/>
          <p:nvPr/>
        </p:nvGrpSpPr>
        <p:grpSpPr>
          <a:xfrm rot="0">
            <a:off x="2298614" y="8911286"/>
            <a:ext cx="1695084" cy="1695084"/>
            <a:chOff x="0" y="0"/>
            <a:chExt cx="2260112" cy="2260112"/>
          </a:xfrm>
        </p:grpSpPr>
        <p:sp>
          <p:nvSpPr>
            <p:cNvPr name="Freeform 13" id="13"/>
            <p:cNvSpPr/>
            <p:nvPr/>
          </p:nvSpPr>
          <p:spPr>
            <a:xfrm flipH="false" flipV="false" rot="0">
              <a:off x="0" y="0"/>
              <a:ext cx="2260092" cy="2260092"/>
            </a:xfrm>
            <a:custGeom>
              <a:avLst/>
              <a:gdLst/>
              <a:ahLst/>
              <a:cxnLst/>
              <a:rect r="r" b="b" t="t" l="l"/>
              <a:pathLst>
                <a:path h="2260092" w="2260092">
                  <a:moveTo>
                    <a:pt x="0" y="0"/>
                  </a:moveTo>
                  <a:lnTo>
                    <a:pt x="2260092" y="0"/>
                  </a:lnTo>
                  <a:lnTo>
                    <a:pt x="2260092" y="2260092"/>
                  </a:lnTo>
                  <a:lnTo>
                    <a:pt x="0" y="2260092"/>
                  </a:lnTo>
                  <a:lnTo>
                    <a:pt x="0" y="0"/>
                  </a:lnTo>
                  <a:close/>
                </a:path>
              </a:pathLst>
            </a:custGeom>
            <a:blipFill>
              <a:blip r:embed="rId13"/>
              <a:stretch>
                <a:fillRect l="0" t="0" r="0" b="0"/>
              </a:stretch>
            </a:blipFill>
          </p:spPr>
        </p:sp>
      </p:grpSp>
      <p:grpSp>
        <p:nvGrpSpPr>
          <p:cNvPr name="Group 14" id="14"/>
          <p:cNvGrpSpPr/>
          <p:nvPr/>
        </p:nvGrpSpPr>
        <p:grpSpPr>
          <a:xfrm rot="0">
            <a:off x="6202074" y="3134537"/>
            <a:ext cx="2213352" cy="2168534"/>
            <a:chOff x="0" y="0"/>
            <a:chExt cx="855875" cy="838545"/>
          </a:xfrm>
        </p:grpSpPr>
        <p:sp>
          <p:nvSpPr>
            <p:cNvPr name="Freeform 15" id="15"/>
            <p:cNvSpPr/>
            <p:nvPr/>
          </p:nvSpPr>
          <p:spPr>
            <a:xfrm flipH="false" flipV="false" rot="0">
              <a:off x="0" y="0"/>
              <a:ext cx="855875" cy="838545"/>
            </a:xfrm>
            <a:custGeom>
              <a:avLst/>
              <a:gdLst/>
              <a:ahLst/>
              <a:cxnLst/>
              <a:rect r="r" b="b" t="t" l="l"/>
              <a:pathLst>
                <a:path h="838545" w="855875">
                  <a:moveTo>
                    <a:pt x="427938" y="0"/>
                  </a:moveTo>
                  <a:cubicBezTo>
                    <a:pt x="191594" y="0"/>
                    <a:pt x="0" y="187715"/>
                    <a:pt x="0" y="419272"/>
                  </a:cubicBezTo>
                  <a:cubicBezTo>
                    <a:pt x="0" y="650830"/>
                    <a:pt x="191594" y="838545"/>
                    <a:pt x="427938" y="838545"/>
                  </a:cubicBezTo>
                  <a:cubicBezTo>
                    <a:pt x="664281" y="838545"/>
                    <a:pt x="855875" y="650830"/>
                    <a:pt x="855875" y="419272"/>
                  </a:cubicBezTo>
                  <a:cubicBezTo>
                    <a:pt x="855875" y="187715"/>
                    <a:pt x="664281" y="0"/>
                    <a:pt x="427938" y="0"/>
                  </a:cubicBezTo>
                  <a:close/>
                </a:path>
              </a:pathLst>
            </a:custGeom>
            <a:solidFill>
              <a:srgbClr val="7F7F7F"/>
            </a:solidFill>
          </p:spPr>
        </p:sp>
        <p:sp>
          <p:nvSpPr>
            <p:cNvPr name="TextBox 16" id="16"/>
            <p:cNvSpPr txBox="true"/>
            <p:nvPr/>
          </p:nvSpPr>
          <p:spPr>
            <a:xfrm>
              <a:off x="80238" y="40514"/>
              <a:ext cx="695399" cy="719418"/>
            </a:xfrm>
            <a:prstGeom prst="rect">
              <a:avLst/>
            </a:prstGeom>
          </p:spPr>
          <p:txBody>
            <a:bodyPr anchor="ctr" rtlCol="false" tIns="50800" lIns="50800" bIns="50800" rIns="50800"/>
            <a:lstStyle/>
            <a:p>
              <a:pPr algn="ctr">
                <a:lnSpc>
                  <a:spcPts val="2659"/>
                </a:lnSpc>
                <a:spcBef>
                  <a:spcPct val="0"/>
                </a:spcBef>
              </a:pPr>
            </a:p>
          </p:txBody>
        </p:sp>
      </p:grpSp>
      <p:sp>
        <p:nvSpPr>
          <p:cNvPr name="Freeform 17" id="17"/>
          <p:cNvSpPr/>
          <p:nvPr/>
        </p:nvSpPr>
        <p:spPr>
          <a:xfrm flipH="false" flipV="false" rot="0">
            <a:off x="6559070" y="3546818"/>
            <a:ext cx="1499362" cy="1343973"/>
          </a:xfrm>
          <a:custGeom>
            <a:avLst/>
            <a:gdLst/>
            <a:ahLst/>
            <a:cxnLst/>
            <a:rect r="r" b="b" t="t" l="l"/>
            <a:pathLst>
              <a:path h="1343973" w="1499362">
                <a:moveTo>
                  <a:pt x="0" y="0"/>
                </a:moveTo>
                <a:lnTo>
                  <a:pt x="1499361" y="0"/>
                </a:lnTo>
                <a:lnTo>
                  <a:pt x="1499361" y="1343973"/>
                </a:lnTo>
                <a:lnTo>
                  <a:pt x="0" y="1343973"/>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a:ln cap="sq">
            <a:noFill/>
            <a:prstDash val="solid"/>
            <a:miter/>
          </a:ln>
        </p:spPr>
      </p:sp>
      <p:grpSp>
        <p:nvGrpSpPr>
          <p:cNvPr name="Group 18" id="18"/>
          <p:cNvGrpSpPr/>
          <p:nvPr/>
        </p:nvGrpSpPr>
        <p:grpSpPr>
          <a:xfrm rot="0">
            <a:off x="12320820" y="3134537"/>
            <a:ext cx="2213352" cy="2168534"/>
            <a:chOff x="0" y="0"/>
            <a:chExt cx="855875" cy="838545"/>
          </a:xfrm>
        </p:grpSpPr>
        <p:sp>
          <p:nvSpPr>
            <p:cNvPr name="Freeform 19" id="19"/>
            <p:cNvSpPr/>
            <p:nvPr/>
          </p:nvSpPr>
          <p:spPr>
            <a:xfrm flipH="false" flipV="false" rot="0">
              <a:off x="0" y="0"/>
              <a:ext cx="855875" cy="838545"/>
            </a:xfrm>
            <a:custGeom>
              <a:avLst/>
              <a:gdLst/>
              <a:ahLst/>
              <a:cxnLst/>
              <a:rect r="r" b="b" t="t" l="l"/>
              <a:pathLst>
                <a:path h="838545" w="855875">
                  <a:moveTo>
                    <a:pt x="427938" y="0"/>
                  </a:moveTo>
                  <a:cubicBezTo>
                    <a:pt x="191594" y="0"/>
                    <a:pt x="0" y="187715"/>
                    <a:pt x="0" y="419272"/>
                  </a:cubicBezTo>
                  <a:cubicBezTo>
                    <a:pt x="0" y="650830"/>
                    <a:pt x="191594" y="838545"/>
                    <a:pt x="427938" y="838545"/>
                  </a:cubicBezTo>
                  <a:cubicBezTo>
                    <a:pt x="664281" y="838545"/>
                    <a:pt x="855875" y="650830"/>
                    <a:pt x="855875" y="419272"/>
                  </a:cubicBezTo>
                  <a:cubicBezTo>
                    <a:pt x="855875" y="187715"/>
                    <a:pt x="664281" y="0"/>
                    <a:pt x="427938" y="0"/>
                  </a:cubicBezTo>
                  <a:close/>
                </a:path>
              </a:pathLst>
            </a:custGeom>
            <a:solidFill>
              <a:srgbClr val="7F7F7F"/>
            </a:solidFill>
          </p:spPr>
        </p:sp>
        <p:sp>
          <p:nvSpPr>
            <p:cNvPr name="TextBox 20" id="20"/>
            <p:cNvSpPr txBox="true"/>
            <p:nvPr/>
          </p:nvSpPr>
          <p:spPr>
            <a:xfrm>
              <a:off x="80238" y="40514"/>
              <a:ext cx="695399" cy="719418"/>
            </a:xfrm>
            <a:prstGeom prst="rect">
              <a:avLst/>
            </a:prstGeom>
          </p:spPr>
          <p:txBody>
            <a:bodyPr anchor="ctr" rtlCol="false" tIns="50800" lIns="50800" bIns="50800" rIns="50800"/>
            <a:lstStyle/>
            <a:p>
              <a:pPr algn="ctr">
                <a:lnSpc>
                  <a:spcPts val="2659"/>
                </a:lnSpc>
                <a:spcBef>
                  <a:spcPct val="0"/>
                </a:spcBef>
              </a:pPr>
            </a:p>
          </p:txBody>
        </p:sp>
      </p:grpSp>
      <p:grpSp>
        <p:nvGrpSpPr>
          <p:cNvPr name="Group 21" id="21"/>
          <p:cNvGrpSpPr/>
          <p:nvPr/>
        </p:nvGrpSpPr>
        <p:grpSpPr>
          <a:xfrm rot="0">
            <a:off x="3753828" y="6045251"/>
            <a:ext cx="2213352" cy="2168534"/>
            <a:chOff x="0" y="0"/>
            <a:chExt cx="855875" cy="838545"/>
          </a:xfrm>
        </p:grpSpPr>
        <p:sp>
          <p:nvSpPr>
            <p:cNvPr name="Freeform 22" id="22"/>
            <p:cNvSpPr/>
            <p:nvPr/>
          </p:nvSpPr>
          <p:spPr>
            <a:xfrm flipH="false" flipV="false" rot="0">
              <a:off x="0" y="0"/>
              <a:ext cx="855875" cy="838545"/>
            </a:xfrm>
            <a:custGeom>
              <a:avLst/>
              <a:gdLst/>
              <a:ahLst/>
              <a:cxnLst/>
              <a:rect r="r" b="b" t="t" l="l"/>
              <a:pathLst>
                <a:path h="838545" w="855875">
                  <a:moveTo>
                    <a:pt x="427938" y="0"/>
                  </a:moveTo>
                  <a:cubicBezTo>
                    <a:pt x="191594" y="0"/>
                    <a:pt x="0" y="187715"/>
                    <a:pt x="0" y="419272"/>
                  </a:cubicBezTo>
                  <a:cubicBezTo>
                    <a:pt x="0" y="650830"/>
                    <a:pt x="191594" y="838545"/>
                    <a:pt x="427938" y="838545"/>
                  </a:cubicBezTo>
                  <a:cubicBezTo>
                    <a:pt x="664281" y="838545"/>
                    <a:pt x="855875" y="650830"/>
                    <a:pt x="855875" y="419272"/>
                  </a:cubicBezTo>
                  <a:cubicBezTo>
                    <a:pt x="855875" y="187715"/>
                    <a:pt x="664281" y="0"/>
                    <a:pt x="427938" y="0"/>
                  </a:cubicBezTo>
                  <a:close/>
                </a:path>
              </a:pathLst>
            </a:custGeom>
            <a:solidFill>
              <a:srgbClr val="7F7F7F"/>
            </a:solidFill>
          </p:spPr>
        </p:sp>
        <p:sp>
          <p:nvSpPr>
            <p:cNvPr name="TextBox 23" id="23"/>
            <p:cNvSpPr txBox="true"/>
            <p:nvPr/>
          </p:nvSpPr>
          <p:spPr>
            <a:xfrm>
              <a:off x="80238" y="40514"/>
              <a:ext cx="695399" cy="719418"/>
            </a:xfrm>
            <a:prstGeom prst="rect">
              <a:avLst/>
            </a:prstGeom>
          </p:spPr>
          <p:txBody>
            <a:bodyPr anchor="ctr" rtlCol="false" tIns="50800" lIns="50800" bIns="50800" rIns="50800"/>
            <a:lstStyle/>
            <a:p>
              <a:pPr algn="ctr">
                <a:lnSpc>
                  <a:spcPts val="2659"/>
                </a:lnSpc>
                <a:spcBef>
                  <a:spcPct val="0"/>
                </a:spcBef>
              </a:pPr>
            </a:p>
          </p:txBody>
        </p:sp>
      </p:grpSp>
      <p:grpSp>
        <p:nvGrpSpPr>
          <p:cNvPr name="Group 24" id="24"/>
          <p:cNvGrpSpPr/>
          <p:nvPr/>
        </p:nvGrpSpPr>
        <p:grpSpPr>
          <a:xfrm rot="0">
            <a:off x="9872574" y="6045251"/>
            <a:ext cx="2213352" cy="2168534"/>
            <a:chOff x="0" y="0"/>
            <a:chExt cx="855875" cy="838545"/>
          </a:xfrm>
        </p:grpSpPr>
        <p:sp>
          <p:nvSpPr>
            <p:cNvPr name="Freeform 25" id="25"/>
            <p:cNvSpPr/>
            <p:nvPr/>
          </p:nvSpPr>
          <p:spPr>
            <a:xfrm flipH="false" flipV="false" rot="0">
              <a:off x="0" y="0"/>
              <a:ext cx="855875" cy="838545"/>
            </a:xfrm>
            <a:custGeom>
              <a:avLst/>
              <a:gdLst/>
              <a:ahLst/>
              <a:cxnLst/>
              <a:rect r="r" b="b" t="t" l="l"/>
              <a:pathLst>
                <a:path h="838545" w="855875">
                  <a:moveTo>
                    <a:pt x="427938" y="0"/>
                  </a:moveTo>
                  <a:cubicBezTo>
                    <a:pt x="191594" y="0"/>
                    <a:pt x="0" y="187715"/>
                    <a:pt x="0" y="419272"/>
                  </a:cubicBezTo>
                  <a:cubicBezTo>
                    <a:pt x="0" y="650830"/>
                    <a:pt x="191594" y="838545"/>
                    <a:pt x="427938" y="838545"/>
                  </a:cubicBezTo>
                  <a:cubicBezTo>
                    <a:pt x="664281" y="838545"/>
                    <a:pt x="855875" y="650830"/>
                    <a:pt x="855875" y="419272"/>
                  </a:cubicBezTo>
                  <a:cubicBezTo>
                    <a:pt x="855875" y="187715"/>
                    <a:pt x="664281" y="0"/>
                    <a:pt x="427938" y="0"/>
                  </a:cubicBezTo>
                  <a:close/>
                </a:path>
              </a:pathLst>
            </a:custGeom>
            <a:solidFill>
              <a:srgbClr val="7F7F7F"/>
            </a:solidFill>
          </p:spPr>
        </p:sp>
        <p:sp>
          <p:nvSpPr>
            <p:cNvPr name="TextBox 26" id="26"/>
            <p:cNvSpPr txBox="true"/>
            <p:nvPr/>
          </p:nvSpPr>
          <p:spPr>
            <a:xfrm>
              <a:off x="80238" y="40514"/>
              <a:ext cx="695399" cy="719418"/>
            </a:xfrm>
            <a:prstGeom prst="rect">
              <a:avLst/>
            </a:prstGeom>
          </p:spPr>
          <p:txBody>
            <a:bodyPr anchor="ctr" rtlCol="false" tIns="50800" lIns="50800" bIns="50800" rIns="50800"/>
            <a:lstStyle/>
            <a:p>
              <a:pPr algn="ctr">
                <a:lnSpc>
                  <a:spcPts val="2659"/>
                </a:lnSpc>
                <a:spcBef>
                  <a:spcPct val="0"/>
                </a:spcBef>
              </a:pPr>
            </a:p>
          </p:txBody>
        </p:sp>
      </p:grpSp>
      <p:sp>
        <p:nvSpPr>
          <p:cNvPr name="Freeform 27" id="27"/>
          <p:cNvSpPr/>
          <p:nvPr/>
        </p:nvSpPr>
        <p:spPr>
          <a:xfrm flipH="false" flipV="false" rot="0">
            <a:off x="12870505" y="3546818"/>
            <a:ext cx="1343973" cy="1343973"/>
          </a:xfrm>
          <a:custGeom>
            <a:avLst/>
            <a:gdLst/>
            <a:ahLst/>
            <a:cxnLst/>
            <a:rect r="r" b="b" t="t" l="l"/>
            <a:pathLst>
              <a:path h="1343973" w="1343973">
                <a:moveTo>
                  <a:pt x="0" y="0"/>
                </a:moveTo>
                <a:lnTo>
                  <a:pt x="1343973" y="0"/>
                </a:lnTo>
                <a:lnTo>
                  <a:pt x="1343973" y="1343973"/>
                </a:lnTo>
                <a:lnTo>
                  <a:pt x="0" y="1343973"/>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a:ln cap="sq">
            <a:noFill/>
            <a:prstDash val="solid"/>
            <a:miter/>
          </a:ln>
        </p:spPr>
      </p:sp>
      <p:sp>
        <p:nvSpPr>
          <p:cNvPr name="Freeform 28" id="28"/>
          <p:cNvSpPr/>
          <p:nvPr/>
        </p:nvSpPr>
        <p:spPr>
          <a:xfrm flipH="false" flipV="false" rot="0">
            <a:off x="4203610" y="6401981"/>
            <a:ext cx="1313790" cy="1455075"/>
          </a:xfrm>
          <a:custGeom>
            <a:avLst/>
            <a:gdLst/>
            <a:ahLst/>
            <a:cxnLst/>
            <a:rect r="r" b="b" t="t" l="l"/>
            <a:pathLst>
              <a:path h="1455075" w="1313790">
                <a:moveTo>
                  <a:pt x="0" y="0"/>
                </a:moveTo>
                <a:lnTo>
                  <a:pt x="1313789" y="0"/>
                </a:lnTo>
                <a:lnTo>
                  <a:pt x="1313789" y="1455075"/>
                </a:lnTo>
                <a:lnTo>
                  <a:pt x="0" y="1455075"/>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sp>
        <p:nvSpPr>
          <p:cNvPr name="Freeform 29" id="29"/>
          <p:cNvSpPr/>
          <p:nvPr/>
        </p:nvSpPr>
        <p:spPr>
          <a:xfrm flipH="false" flipV="false" rot="0">
            <a:off x="10251712" y="6401981"/>
            <a:ext cx="1455075" cy="1455075"/>
          </a:xfrm>
          <a:custGeom>
            <a:avLst/>
            <a:gdLst/>
            <a:ahLst/>
            <a:cxnLst/>
            <a:rect r="r" b="b" t="t" l="l"/>
            <a:pathLst>
              <a:path h="1455075" w="1455075">
                <a:moveTo>
                  <a:pt x="0" y="0"/>
                </a:moveTo>
                <a:lnTo>
                  <a:pt x="1455075" y="0"/>
                </a:lnTo>
                <a:lnTo>
                  <a:pt x="1455075" y="1455075"/>
                </a:lnTo>
                <a:lnTo>
                  <a:pt x="0" y="1455075"/>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p:spPr>
      </p:sp>
      <p:sp>
        <p:nvSpPr>
          <p:cNvPr name="TextBox 30" id="30"/>
          <p:cNvSpPr txBox="true"/>
          <p:nvPr/>
        </p:nvSpPr>
        <p:spPr>
          <a:xfrm rot="0">
            <a:off x="9177414" y="1660067"/>
            <a:ext cx="7386182" cy="1226820"/>
          </a:xfrm>
          <a:prstGeom prst="rect">
            <a:avLst/>
          </a:prstGeom>
        </p:spPr>
        <p:txBody>
          <a:bodyPr anchor="t" rtlCol="false" tIns="0" lIns="0" bIns="0" rIns="0">
            <a:spAutoFit/>
          </a:bodyPr>
          <a:lstStyle/>
          <a:p>
            <a:pPr algn="ctr">
              <a:lnSpc>
                <a:spcPts val="10080"/>
              </a:lnSpc>
            </a:pPr>
            <a:r>
              <a:rPr lang="en-US" sz="7200" b="true">
                <a:solidFill>
                  <a:srgbClr val="B20000"/>
                </a:solidFill>
                <a:latin typeface="Open Sans 1 Bold"/>
                <a:ea typeface="Open Sans 1 Bold"/>
                <a:cs typeface="Open Sans 1 Bold"/>
                <a:sym typeface="Open Sans 1 Bold"/>
              </a:rPr>
              <a:t>METHODOLOGY</a:t>
            </a:r>
          </a:p>
        </p:txBody>
      </p:sp>
      <p:sp>
        <p:nvSpPr>
          <p:cNvPr name="TextBox 31" id="31"/>
          <p:cNvSpPr txBox="true"/>
          <p:nvPr/>
        </p:nvSpPr>
        <p:spPr>
          <a:xfrm rot="0">
            <a:off x="3025773" y="8218404"/>
            <a:ext cx="3669463" cy="679456"/>
          </a:xfrm>
          <a:prstGeom prst="rect">
            <a:avLst/>
          </a:prstGeom>
        </p:spPr>
        <p:txBody>
          <a:bodyPr anchor="t" rtlCol="false" tIns="0" lIns="0" bIns="0" rIns="0">
            <a:spAutoFit/>
          </a:bodyPr>
          <a:lstStyle/>
          <a:p>
            <a:pPr algn="l">
              <a:lnSpc>
                <a:spcPts val="5599"/>
              </a:lnSpc>
            </a:pPr>
            <a:r>
              <a:rPr lang="en-US" b="true" sz="3999">
                <a:solidFill>
                  <a:srgbClr val="000000"/>
                </a:solidFill>
                <a:latin typeface="Open Sans 1 Bold"/>
                <a:ea typeface="Open Sans 1 Bold"/>
                <a:cs typeface="Open Sans 1 Bold"/>
                <a:sym typeface="Open Sans 1 Bold"/>
              </a:rPr>
              <a:t>Data collected</a:t>
            </a:r>
          </a:p>
        </p:txBody>
      </p:sp>
      <p:sp>
        <p:nvSpPr>
          <p:cNvPr name="TextBox 32" id="32"/>
          <p:cNvSpPr txBox="true"/>
          <p:nvPr/>
        </p:nvSpPr>
        <p:spPr>
          <a:xfrm rot="0">
            <a:off x="5021890" y="5226871"/>
            <a:ext cx="4573722" cy="679456"/>
          </a:xfrm>
          <a:prstGeom prst="rect">
            <a:avLst/>
          </a:prstGeom>
        </p:spPr>
        <p:txBody>
          <a:bodyPr anchor="t" rtlCol="false" tIns="0" lIns="0" bIns="0" rIns="0">
            <a:spAutoFit/>
          </a:bodyPr>
          <a:lstStyle/>
          <a:p>
            <a:pPr algn="l">
              <a:lnSpc>
                <a:spcPts val="5599"/>
              </a:lnSpc>
            </a:pPr>
            <a:r>
              <a:rPr lang="en-US" b="true" sz="3999">
                <a:solidFill>
                  <a:srgbClr val="000000"/>
                </a:solidFill>
                <a:latin typeface="Open Sans 1 Bold"/>
                <a:ea typeface="Open Sans 1 Bold"/>
                <a:cs typeface="Open Sans 1 Bold"/>
                <a:sym typeface="Open Sans 1 Bold"/>
              </a:rPr>
              <a:t>Qualitative study</a:t>
            </a:r>
          </a:p>
        </p:txBody>
      </p:sp>
      <p:sp>
        <p:nvSpPr>
          <p:cNvPr name="TextBox 33" id="33"/>
          <p:cNvSpPr txBox="true"/>
          <p:nvPr/>
        </p:nvSpPr>
        <p:spPr>
          <a:xfrm rot="0">
            <a:off x="9326940" y="8218404"/>
            <a:ext cx="3304619" cy="679456"/>
          </a:xfrm>
          <a:prstGeom prst="rect">
            <a:avLst/>
          </a:prstGeom>
        </p:spPr>
        <p:txBody>
          <a:bodyPr anchor="t" rtlCol="false" tIns="0" lIns="0" bIns="0" rIns="0">
            <a:spAutoFit/>
          </a:bodyPr>
          <a:lstStyle/>
          <a:p>
            <a:pPr algn="l">
              <a:lnSpc>
                <a:spcPts val="5599"/>
              </a:lnSpc>
            </a:pPr>
            <a:r>
              <a:rPr lang="en-US" b="true" sz="3999">
                <a:solidFill>
                  <a:srgbClr val="000000"/>
                </a:solidFill>
                <a:latin typeface="Open Sans 1 Bold"/>
                <a:ea typeface="Open Sans 1 Bold"/>
                <a:cs typeface="Open Sans 1 Bold"/>
                <a:sym typeface="Open Sans 1 Bold"/>
              </a:rPr>
              <a:t>Website/App</a:t>
            </a:r>
          </a:p>
        </p:txBody>
      </p:sp>
      <p:sp>
        <p:nvSpPr>
          <p:cNvPr name="TextBox 34" id="34"/>
          <p:cNvSpPr txBox="true"/>
          <p:nvPr/>
        </p:nvSpPr>
        <p:spPr>
          <a:xfrm rot="0">
            <a:off x="11829635" y="5226871"/>
            <a:ext cx="3425713" cy="679456"/>
          </a:xfrm>
          <a:prstGeom prst="rect">
            <a:avLst/>
          </a:prstGeom>
        </p:spPr>
        <p:txBody>
          <a:bodyPr anchor="t" rtlCol="false" tIns="0" lIns="0" bIns="0" rIns="0">
            <a:spAutoFit/>
          </a:bodyPr>
          <a:lstStyle/>
          <a:p>
            <a:pPr algn="l">
              <a:lnSpc>
                <a:spcPts val="5599"/>
              </a:lnSpc>
            </a:pPr>
            <a:r>
              <a:rPr lang="en-US" b="true" sz="3999">
                <a:solidFill>
                  <a:srgbClr val="000000"/>
                </a:solidFill>
                <a:latin typeface="Open Sans 1 Bold"/>
                <a:ea typeface="Open Sans 1 Bold"/>
                <a:cs typeface="Open Sans 1 Bold"/>
                <a:sym typeface="Open Sans 1 Bold"/>
              </a:rPr>
              <a:t>Data analysis</a:t>
            </a:r>
          </a:p>
        </p:txBody>
      </p:sp>
      <p:sp>
        <p:nvSpPr>
          <p:cNvPr name="Freeform 35" id="35"/>
          <p:cNvSpPr/>
          <p:nvPr/>
        </p:nvSpPr>
        <p:spPr>
          <a:xfrm flipH="false" flipV="false" rot="0">
            <a:off x="9252732" y="9015290"/>
            <a:ext cx="1487077" cy="1487077"/>
          </a:xfrm>
          <a:custGeom>
            <a:avLst/>
            <a:gdLst/>
            <a:ahLst/>
            <a:cxnLst/>
            <a:rect r="r" b="b" t="t" l="l"/>
            <a:pathLst>
              <a:path h="1487077" w="1487077">
                <a:moveTo>
                  <a:pt x="0" y="0"/>
                </a:moveTo>
                <a:lnTo>
                  <a:pt x="1487077" y="0"/>
                </a:lnTo>
                <a:lnTo>
                  <a:pt x="1487077" y="1487076"/>
                </a:lnTo>
                <a:lnTo>
                  <a:pt x="0" y="1487076"/>
                </a:lnTo>
                <a:lnTo>
                  <a:pt x="0" y="0"/>
                </a:lnTo>
                <a:close/>
              </a:path>
            </a:pathLst>
          </a:custGeom>
          <a:blipFill>
            <a:blip r:embed="rId22"/>
            <a:stretch>
              <a:fillRect l="0" t="0" r="0" b="0"/>
            </a:stretch>
          </a:blipFill>
        </p:spPr>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2287406" y="1028700"/>
            <a:ext cx="14965389" cy="10274103"/>
          </a:xfrm>
          <a:custGeom>
            <a:avLst/>
            <a:gdLst/>
            <a:ahLst/>
            <a:cxnLst/>
            <a:rect r="r" b="b" t="t" l="l"/>
            <a:pathLst>
              <a:path h="10274103" w="14965389">
                <a:moveTo>
                  <a:pt x="0" y="0"/>
                </a:moveTo>
                <a:lnTo>
                  <a:pt x="14965389" y="0"/>
                </a:lnTo>
                <a:lnTo>
                  <a:pt x="14965389" y="10274103"/>
                </a:lnTo>
                <a:lnTo>
                  <a:pt x="0" y="1027410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3" id="3"/>
          <p:cNvSpPr/>
          <p:nvPr/>
        </p:nvSpPr>
        <p:spPr>
          <a:xfrm flipH="false" flipV="false" rot="0">
            <a:off x="14047507" y="2549364"/>
            <a:ext cx="14965389" cy="10274103"/>
          </a:xfrm>
          <a:custGeom>
            <a:avLst/>
            <a:gdLst/>
            <a:ahLst/>
            <a:cxnLst/>
            <a:rect r="r" b="b" t="t" l="l"/>
            <a:pathLst>
              <a:path h="10274103" w="14965389">
                <a:moveTo>
                  <a:pt x="0" y="0"/>
                </a:moveTo>
                <a:lnTo>
                  <a:pt x="14965389" y="0"/>
                </a:lnTo>
                <a:lnTo>
                  <a:pt x="14965389" y="10274103"/>
                </a:lnTo>
                <a:lnTo>
                  <a:pt x="0" y="10274103"/>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4" id="4"/>
          <p:cNvSpPr/>
          <p:nvPr/>
        </p:nvSpPr>
        <p:spPr>
          <a:xfrm flipH="false" flipV="false" rot="0">
            <a:off x="-8012871" y="-429397"/>
            <a:ext cx="16025743" cy="10703500"/>
          </a:xfrm>
          <a:custGeom>
            <a:avLst/>
            <a:gdLst/>
            <a:ahLst/>
            <a:cxnLst/>
            <a:rect r="r" b="b" t="t" l="l"/>
            <a:pathLst>
              <a:path h="10703500" w="16025743">
                <a:moveTo>
                  <a:pt x="0" y="0"/>
                </a:moveTo>
                <a:lnTo>
                  <a:pt x="16025743" y="0"/>
                </a:lnTo>
                <a:lnTo>
                  <a:pt x="16025743" y="10703500"/>
                </a:lnTo>
                <a:lnTo>
                  <a:pt x="0" y="1070350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5" id="5"/>
          <p:cNvSpPr/>
          <p:nvPr/>
        </p:nvSpPr>
        <p:spPr>
          <a:xfrm flipH="false" flipV="false" rot="0">
            <a:off x="-4237373" y="-243485"/>
            <a:ext cx="7268970" cy="4802888"/>
          </a:xfrm>
          <a:custGeom>
            <a:avLst/>
            <a:gdLst/>
            <a:ahLst/>
            <a:cxnLst/>
            <a:rect r="r" b="b" t="t" l="l"/>
            <a:pathLst>
              <a:path h="4802888" w="7268970">
                <a:moveTo>
                  <a:pt x="0" y="0"/>
                </a:moveTo>
                <a:lnTo>
                  <a:pt x="7268970" y="0"/>
                </a:lnTo>
                <a:lnTo>
                  <a:pt x="7268970" y="4802888"/>
                </a:lnTo>
                <a:lnTo>
                  <a:pt x="0" y="4802888"/>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grpSp>
        <p:nvGrpSpPr>
          <p:cNvPr name="Group 6" id="6"/>
          <p:cNvGrpSpPr/>
          <p:nvPr/>
        </p:nvGrpSpPr>
        <p:grpSpPr>
          <a:xfrm rot="0">
            <a:off x="10502274" y="9158387"/>
            <a:ext cx="2508506" cy="1200881"/>
            <a:chOff x="0" y="0"/>
            <a:chExt cx="3344675" cy="1601175"/>
          </a:xfrm>
        </p:grpSpPr>
        <p:sp>
          <p:nvSpPr>
            <p:cNvPr name="Freeform 7" id="7"/>
            <p:cNvSpPr/>
            <p:nvPr/>
          </p:nvSpPr>
          <p:spPr>
            <a:xfrm flipH="false" flipV="false" rot="0">
              <a:off x="0" y="0"/>
              <a:ext cx="3344672" cy="1601216"/>
            </a:xfrm>
            <a:custGeom>
              <a:avLst/>
              <a:gdLst/>
              <a:ahLst/>
              <a:cxnLst/>
              <a:rect r="r" b="b" t="t" l="l"/>
              <a:pathLst>
                <a:path h="1601216" w="3344672">
                  <a:moveTo>
                    <a:pt x="0" y="0"/>
                  </a:moveTo>
                  <a:lnTo>
                    <a:pt x="3344672" y="0"/>
                  </a:lnTo>
                  <a:lnTo>
                    <a:pt x="3344672" y="1601216"/>
                  </a:lnTo>
                  <a:lnTo>
                    <a:pt x="0" y="1601216"/>
                  </a:lnTo>
                  <a:lnTo>
                    <a:pt x="0" y="0"/>
                  </a:lnTo>
                  <a:close/>
                </a:path>
              </a:pathLst>
            </a:custGeom>
            <a:blipFill>
              <a:blip r:embed="rId11"/>
              <a:stretch>
                <a:fillRect l="-33" t="0" r="-33" b="2"/>
              </a:stretch>
            </a:blipFill>
          </p:spPr>
        </p:sp>
      </p:grpSp>
      <p:grpSp>
        <p:nvGrpSpPr>
          <p:cNvPr name="Group 8" id="8"/>
          <p:cNvGrpSpPr/>
          <p:nvPr/>
        </p:nvGrpSpPr>
        <p:grpSpPr>
          <a:xfrm rot="0">
            <a:off x="752855" y="9451269"/>
            <a:ext cx="1306231" cy="822834"/>
            <a:chOff x="0" y="0"/>
            <a:chExt cx="1741641" cy="1097112"/>
          </a:xfrm>
        </p:grpSpPr>
        <p:sp>
          <p:nvSpPr>
            <p:cNvPr name="Freeform 9" id="9"/>
            <p:cNvSpPr/>
            <p:nvPr/>
          </p:nvSpPr>
          <p:spPr>
            <a:xfrm flipH="false" flipV="false" rot="0">
              <a:off x="0" y="0"/>
              <a:ext cx="1741678" cy="1097153"/>
            </a:xfrm>
            <a:custGeom>
              <a:avLst/>
              <a:gdLst/>
              <a:ahLst/>
              <a:cxnLst/>
              <a:rect r="r" b="b" t="t" l="l"/>
              <a:pathLst>
                <a:path h="1097153" w="1741678">
                  <a:moveTo>
                    <a:pt x="0" y="0"/>
                  </a:moveTo>
                  <a:lnTo>
                    <a:pt x="1741678" y="0"/>
                  </a:lnTo>
                  <a:lnTo>
                    <a:pt x="1741678" y="1097153"/>
                  </a:lnTo>
                  <a:lnTo>
                    <a:pt x="0" y="1097153"/>
                  </a:lnTo>
                  <a:lnTo>
                    <a:pt x="0" y="0"/>
                  </a:lnTo>
                  <a:close/>
                </a:path>
              </a:pathLst>
            </a:custGeom>
            <a:blipFill>
              <a:blip r:embed="rId12"/>
              <a:stretch>
                <a:fillRect l="-46" t="0" r="-44" b="3"/>
              </a:stretch>
            </a:blipFill>
          </p:spPr>
        </p:sp>
      </p:grpSp>
      <p:grpSp>
        <p:nvGrpSpPr>
          <p:cNvPr name="Group 10" id="10"/>
          <p:cNvGrpSpPr/>
          <p:nvPr/>
        </p:nvGrpSpPr>
        <p:grpSpPr>
          <a:xfrm rot="0">
            <a:off x="1494725" y="9120287"/>
            <a:ext cx="11857132" cy="38100"/>
            <a:chOff x="0" y="0"/>
            <a:chExt cx="15809509" cy="50800"/>
          </a:xfrm>
        </p:grpSpPr>
        <p:sp>
          <p:nvSpPr>
            <p:cNvPr name="Freeform 11" id="11"/>
            <p:cNvSpPr/>
            <p:nvPr/>
          </p:nvSpPr>
          <p:spPr>
            <a:xfrm flipH="false" flipV="false" rot="0">
              <a:off x="0" y="0"/>
              <a:ext cx="15809468" cy="50800"/>
            </a:xfrm>
            <a:custGeom>
              <a:avLst/>
              <a:gdLst/>
              <a:ahLst/>
              <a:cxnLst/>
              <a:rect r="r" b="b" t="t" l="l"/>
              <a:pathLst>
                <a:path h="50800" w="15809468">
                  <a:moveTo>
                    <a:pt x="25400" y="0"/>
                  </a:moveTo>
                  <a:lnTo>
                    <a:pt x="15784068" y="0"/>
                  </a:lnTo>
                  <a:cubicBezTo>
                    <a:pt x="15798037" y="0"/>
                    <a:pt x="15809468" y="11430"/>
                    <a:pt x="15809468" y="25400"/>
                  </a:cubicBezTo>
                  <a:cubicBezTo>
                    <a:pt x="15809468" y="39370"/>
                    <a:pt x="15798037" y="50800"/>
                    <a:pt x="15784068" y="50800"/>
                  </a:cubicBezTo>
                  <a:lnTo>
                    <a:pt x="25400" y="50800"/>
                  </a:lnTo>
                  <a:cubicBezTo>
                    <a:pt x="11430" y="50800"/>
                    <a:pt x="0" y="39370"/>
                    <a:pt x="0" y="25400"/>
                  </a:cubicBezTo>
                  <a:cubicBezTo>
                    <a:pt x="0" y="11430"/>
                    <a:pt x="11430" y="0"/>
                    <a:pt x="25400" y="0"/>
                  </a:cubicBezTo>
                  <a:close/>
                </a:path>
              </a:pathLst>
            </a:custGeom>
            <a:solidFill>
              <a:srgbClr val="B00917"/>
            </a:solidFill>
          </p:spPr>
        </p:sp>
      </p:grpSp>
      <p:grpSp>
        <p:nvGrpSpPr>
          <p:cNvPr name="Group 12" id="12"/>
          <p:cNvGrpSpPr/>
          <p:nvPr/>
        </p:nvGrpSpPr>
        <p:grpSpPr>
          <a:xfrm rot="0">
            <a:off x="2298614" y="8911286"/>
            <a:ext cx="1695084" cy="1695084"/>
            <a:chOff x="0" y="0"/>
            <a:chExt cx="2260112" cy="2260112"/>
          </a:xfrm>
        </p:grpSpPr>
        <p:sp>
          <p:nvSpPr>
            <p:cNvPr name="Freeform 13" id="13"/>
            <p:cNvSpPr/>
            <p:nvPr/>
          </p:nvSpPr>
          <p:spPr>
            <a:xfrm flipH="false" flipV="false" rot="0">
              <a:off x="0" y="0"/>
              <a:ext cx="2260092" cy="2260092"/>
            </a:xfrm>
            <a:custGeom>
              <a:avLst/>
              <a:gdLst/>
              <a:ahLst/>
              <a:cxnLst/>
              <a:rect r="r" b="b" t="t" l="l"/>
              <a:pathLst>
                <a:path h="2260092" w="2260092">
                  <a:moveTo>
                    <a:pt x="0" y="0"/>
                  </a:moveTo>
                  <a:lnTo>
                    <a:pt x="2260092" y="0"/>
                  </a:lnTo>
                  <a:lnTo>
                    <a:pt x="2260092" y="2260092"/>
                  </a:lnTo>
                  <a:lnTo>
                    <a:pt x="0" y="2260092"/>
                  </a:lnTo>
                  <a:lnTo>
                    <a:pt x="0" y="0"/>
                  </a:lnTo>
                  <a:close/>
                </a:path>
              </a:pathLst>
            </a:custGeom>
            <a:blipFill>
              <a:blip r:embed="rId13"/>
              <a:stretch>
                <a:fillRect l="0" t="0" r="0" b="0"/>
              </a:stretch>
            </a:blipFill>
          </p:spPr>
        </p:sp>
      </p:grpSp>
      <p:grpSp>
        <p:nvGrpSpPr>
          <p:cNvPr name="Group 14" id="14"/>
          <p:cNvGrpSpPr/>
          <p:nvPr/>
        </p:nvGrpSpPr>
        <p:grpSpPr>
          <a:xfrm rot="0">
            <a:off x="6202074" y="3134537"/>
            <a:ext cx="2213352" cy="2168534"/>
            <a:chOff x="0" y="0"/>
            <a:chExt cx="855875" cy="838545"/>
          </a:xfrm>
        </p:grpSpPr>
        <p:sp>
          <p:nvSpPr>
            <p:cNvPr name="Freeform 15" id="15"/>
            <p:cNvSpPr/>
            <p:nvPr/>
          </p:nvSpPr>
          <p:spPr>
            <a:xfrm flipH="false" flipV="false" rot="0">
              <a:off x="0" y="0"/>
              <a:ext cx="855875" cy="838545"/>
            </a:xfrm>
            <a:custGeom>
              <a:avLst/>
              <a:gdLst/>
              <a:ahLst/>
              <a:cxnLst/>
              <a:rect r="r" b="b" t="t" l="l"/>
              <a:pathLst>
                <a:path h="838545" w="855875">
                  <a:moveTo>
                    <a:pt x="427938" y="0"/>
                  </a:moveTo>
                  <a:cubicBezTo>
                    <a:pt x="191594" y="0"/>
                    <a:pt x="0" y="187715"/>
                    <a:pt x="0" y="419272"/>
                  </a:cubicBezTo>
                  <a:cubicBezTo>
                    <a:pt x="0" y="650830"/>
                    <a:pt x="191594" y="838545"/>
                    <a:pt x="427938" y="838545"/>
                  </a:cubicBezTo>
                  <a:cubicBezTo>
                    <a:pt x="664281" y="838545"/>
                    <a:pt x="855875" y="650830"/>
                    <a:pt x="855875" y="419272"/>
                  </a:cubicBezTo>
                  <a:cubicBezTo>
                    <a:pt x="855875" y="187715"/>
                    <a:pt x="664281" y="0"/>
                    <a:pt x="427938" y="0"/>
                  </a:cubicBezTo>
                  <a:close/>
                </a:path>
              </a:pathLst>
            </a:custGeom>
            <a:solidFill>
              <a:srgbClr val="7F7F7F"/>
            </a:solidFill>
          </p:spPr>
        </p:sp>
        <p:sp>
          <p:nvSpPr>
            <p:cNvPr name="TextBox 16" id="16"/>
            <p:cNvSpPr txBox="true"/>
            <p:nvPr/>
          </p:nvSpPr>
          <p:spPr>
            <a:xfrm>
              <a:off x="80238" y="40514"/>
              <a:ext cx="695399" cy="719418"/>
            </a:xfrm>
            <a:prstGeom prst="rect">
              <a:avLst/>
            </a:prstGeom>
          </p:spPr>
          <p:txBody>
            <a:bodyPr anchor="ctr" rtlCol="false" tIns="50800" lIns="50800" bIns="50800" rIns="50800"/>
            <a:lstStyle/>
            <a:p>
              <a:pPr algn="ctr">
                <a:lnSpc>
                  <a:spcPts val="2659"/>
                </a:lnSpc>
                <a:spcBef>
                  <a:spcPct val="0"/>
                </a:spcBef>
              </a:pPr>
            </a:p>
          </p:txBody>
        </p:sp>
      </p:grpSp>
      <p:grpSp>
        <p:nvGrpSpPr>
          <p:cNvPr name="Group 17" id="17"/>
          <p:cNvGrpSpPr/>
          <p:nvPr/>
        </p:nvGrpSpPr>
        <p:grpSpPr>
          <a:xfrm rot="0">
            <a:off x="12320820" y="3134537"/>
            <a:ext cx="2213352" cy="2168534"/>
            <a:chOff x="0" y="0"/>
            <a:chExt cx="855875" cy="838545"/>
          </a:xfrm>
        </p:grpSpPr>
        <p:sp>
          <p:nvSpPr>
            <p:cNvPr name="Freeform 18" id="18"/>
            <p:cNvSpPr/>
            <p:nvPr/>
          </p:nvSpPr>
          <p:spPr>
            <a:xfrm flipH="false" flipV="false" rot="0">
              <a:off x="0" y="0"/>
              <a:ext cx="855875" cy="838545"/>
            </a:xfrm>
            <a:custGeom>
              <a:avLst/>
              <a:gdLst/>
              <a:ahLst/>
              <a:cxnLst/>
              <a:rect r="r" b="b" t="t" l="l"/>
              <a:pathLst>
                <a:path h="838545" w="855875">
                  <a:moveTo>
                    <a:pt x="427938" y="0"/>
                  </a:moveTo>
                  <a:cubicBezTo>
                    <a:pt x="191594" y="0"/>
                    <a:pt x="0" y="187715"/>
                    <a:pt x="0" y="419272"/>
                  </a:cubicBezTo>
                  <a:cubicBezTo>
                    <a:pt x="0" y="650830"/>
                    <a:pt x="191594" y="838545"/>
                    <a:pt x="427938" y="838545"/>
                  </a:cubicBezTo>
                  <a:cubicBezTo>
                    <a:pt x="664281" y="838545"/>
                    <a:pt x="855875" y="650830"/>
                    <a:pt x="855875" y="419272"/>
                  </a:cubicBezTo>
                  <a:cubicBezTo>
                    <a:pt x="855875" y="187715"/>
                    <a:pt x="664281" y="0"/>
                    <a:pt x="427938" y="0"/>
                  </a:cubicBezTo>
                  <a:close/>
                </a:path>
              </a:pathLst>
            </a:custGeom>
            <a:solidFill>
              <a:srgbClr val="7F7F7F"/>
            </a:solidFill>
          </p:spPr>
        </p:sp>
        <p:sp>
          <p:nvSpPr>
            <p:cNvPr name="TextBox 19" id="19"/>
            <p:cNvSpPr txBox="true"/>
            <p:nvPr/>
          </p:nvSpPr>
          <p:spPr>
            <a:xfrm>
              <a:off x="80238" y="40514"/>
              <a:ext cx="695399" cy="719418"/>
            </a:xfrm>
            <a:prstGeom prst="rect">
              <a:avLst/>
            </a:prstGeom>
          </p:spPr>
          <p:txBody>
            <a:bodyPr anchor="ctr" rtlCol="false" tIns="50800" lIns="50800" bIns="50800" rIns="50800"/>
            <a:lstStyle/>
            <a:p>
              <a:pPr algn="ctr">
                <a:lnSpc>
                  <a:spcPts val="2659"/>
                </a:lnSpc>
                <a:spcBef>
                  <a:spcPct val="0"/>
                </a:spcBef>
              </a:pPr>
            </a:p>
          </p:txBody>
        </p:sp>
      </p:grpSp>
      <p:grpSp>
        <p:nvGrpSpPr>
          <p:cNvPr name="Group 20" id="20"/>
          <p:cNvGrpSpPr/>
          <p:nvPr/>
        </p:nvGrpSpPr>
        <p:grpSpPr>
          <a:xfrm rot="0">
            <a:off x="3753828" y="6045251"/>
            <a:ext cx="2213352" cy="2168534"/>
            <a:chOff x="0" y="0"/>
            <a:chExt cx="855875" cy="838545"/>
          </a:xfrm>
        </p:grpSpPr>
        <p:sp>
          <p:nvSpPr>
            <p:cNvPr name="Freeform 21" id="21"/>
            <p:cNvSpPr/>
            <p:nvPr/>
          </p:nvSpPr>
          <p:spPr>
            <a:xfrm flipH="false" flipV="false" rot="0">
              <a:off x="0" y="0"/>
              <a:ext cx="855875" cy="838545"/>
            </a:xfrm>
            <a:custGeom>
              <a:avLst/>
              <a:gdLst/>
              <a:ahLst/>
              <a:cxnLst/>
              <a:rect r="r" b="b" t="t" l="l"/>
              <a:pathLst>
                <a:path h="838545" w="855875">
                  <a:moveTo>
                    <a:pt x="427938" y="0"/>
                  </a:moveTo>
                  <a:cubicBezTo>
                    <a:pt x="191594" y="0"/>
                    <a:pt x="0" y="187715"/>
                    <a:pt x="0" y="419272"/>
                  </a:cubicBezTo>
                  <a:cubicBezTo>
                    <a:pt x="0" y="650830"/>
                    <a:pt x="191594" y="838545"/>
                    <a:pt x="427938" y="838545"/>
                  </a:cubicBezTo>
                  <a:cubicBezTo>
                    <a:pt x="664281" y="838545"/>
                    <a:pt x="855875" y="650830"/>
                    <a:pt x="855875" y="419272"/>
                  </a:cubicBezTo>
                  <a:cubicBezTo>
                    <a:pt x="855875" y="187715"/>
                    <a:pt x="664281" y="0"/>
                    <a:pt x="427938" y="0"/>
                  </a:cubicBezTo>
                  <a:close/>
                </a:path>
              </a:pathLst>
            </a:custGeom>
            <a:solidFill>
              <a:srgbClr val="7F7F7F"/>
            </a:solidFill>
          </p:spPr>
        </p:sp>
        <p:sp>
          <p:nvSpPr>
            <p:cNvPr name="TextBox 22" id="22"/>
            <p:cNvSpPr txBox="true"/>
            <p:nvPr/>
          </p:nvSpPr>
          <p:spPr>
            <a:xfrm>
              <a:off x="80238" y="40514"/>
              <a:ext cx="695399" cy="719418"/>
            </a:xfrm>
            <a:prstGeom prst="rect">
              <a:avLst/>
            </a:prstGeom>
          </p:spPr>
          <p:txBody>
            <a:bodyPr anchor="ctr" rtlCol="false" tIns="50800" lIns="50800" bIns="50800" rIns="50800"/>
            <a:lstStyle/>
            <a:p>
              <a:pPr algn="ctr">
                <a:lnSpc>
                  <a:spcPts val="2659"/>
                </a:lnSpc>
                <a:spcBef>
                  <a:spcPct val="0"/>
                </a:spcBef>
              </a:pPr>
            </a:p>
          </p:txBody>
        </p:sp>
      </p:grpSp>
      <p:grpSp>
        <p:nvGrpSpPr>
          <p:cNvPr name="Group 23" id="23"/>
          <p:cNvGrpSpPr/>
          <p:nvPr/>
        </p:nvGrpSpPr>
        <p:grpSpPr>
          <a:xfrm rot="0">
            <a:off x="9872574" y="6045251"/>
            <a:ext cx="2213352" cy="2168534"/>
            <a:chOff x="0" y="0"/>
            <a:chExt cx="855875" cy="838545"/>
          </a:xfrm>
        </p:grpSpPr>
        <p:sp>
          <p:nvSpPr>
            <p:cNvPr name="Freeform 24" id="24"/>
            <p:cNvSpPr/>
            <p:nvPr/>
          </p:nvSpPr>
          <p:spPr>
            <a:xfrm flipH="false" flipV="false" rot="0">
              <a:off x="0" y="0"/>
              <a:ext cx="855875" cy="838545"/>
            </a:xfrm>
            <a:custGeom>
              <a:avLst/>
              <a:gdLst/>
              <a:ahLst/>
              <a:cxnLst/>
              <a:rect r="r" b="b" t="t" l="l"/>
              <a:pathLst>
                <a:path h="838545" w="855875">
                  <a:moveTo>
                    <a:pt x="427938" y="0"/>
                  </a:moveTo>
                  <a:cubicBezTo>
                    <a:pt x="191594" y="0"/>
                    <a:pt x="0" y="187715"/>
                    <a:pt x="0" y="419272"/>
                  </a:cubicBezTo>
                  <a:cubicBezTo>
                    <a:pt x="0" y="650830"/>
                    <a:pt x="191594" y="838545"/>
                    <a:pt x="427938" y="838545"/>
                  </a:cubicBezTo>
                  <a:cubicBezTo>
                    <a:pt x="664281" y="838545"/>
                    <a:pt x="855875" y="650830"/>
                    <a:pt x="855875" y="419272"/>
                  </a:cubicBezTo>
                  <a:cubicBezTo>
                    <a:pt x="855875" y="187715"/>
                    <a:pt x="664281" y="0"/>
                    <a:pt x="427938" y="0"/>
                  </a:cubicBezTo>
                  <a:close/>
                </a:path>
              </a:pathLst>
            </a:custGeom>
            <a:solidFill>
              <a:srgbClr val="7F7F7F"/>
            </a:solidFill>
          </p:spPr>
        </p:sp>
        <p:sp>
          <p:nvSpPr>
            <p:cNvPr name="TextBox 25" id="25"/>
            <p:cNvSpPr txBox="true"/>
            <p:nvPr/>
          </p:nvSpPr>
          <p:spPr>
            <a:xfrm>
              <a:off x="80238" y="40514"/>
              <a:ext cx="695399" cy="719418"/>
            </a:xfrm>
            <a:prstGeom prst="rect">
              <a:avLst/>
            </a:prstGeom>
          </p:spPr>
          <p:txBody>
            <a:bodyPr anchor="ctr" rtlCol="false" tIns="50800" lIns="50800" bIns="50800" rIns="50800"/>
            <a:lstStyle/>
            <a:p>
              <a:pPr algn="ctr">
                <a:lnSpc>
                  <a:spcPts val="2659"/>
                </a:lnSpc>
                <a:spcBef>
                  <a:spcPct val="0"/>
                </a:spcBef>
              </a:pPr>
            </a:p>
          </p:txBody>
        </p:sp>
      </p:grpSp>
      <p:sp>
        <p:nvSpPr>
          <p:cNvPr name="Freeform 26" id="26"/>
          <p:cNvSpPr/>
          <p:nvPr/>
        </p:nvSpPr>
        <p:spPr>
          <a:xfrm flipH="false" flipV="false" rot="0">
            <a:off x="0" y="481632"/>
            <a:ext cx="18287996" cy="3230764"/>
          </a:xfrm>
          <a:custGeom>
            <a:avLst/>
            <a:gdLst/>
            <a:ahLst/>
            <a:cxnLst/>
            <a:rect r="r" b="b" t="t" l="l"/>
            <a:pathLst>
              <a:path h="3230764" w="18287996">
                <a:moveTo>
                  <a:pt x="0" y="0"/>
                </a:moveTo>
                <a:lnTo>
                  <a:pt x="18287996" y="0"/>
                </a:lnTo>
                <a:lnTo>
                  <a:pt x="18287996" y="3230764"/>
                </a:lnTo>
                <a:lnTo>
                  <a:pt x="0" y="3230764"/>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27" id="27"/>
          <p:cNvSpPr/>
          <p:nvPr/>
        </p:nvSpPr>
        <p:spPr>
          <a:xfrm flipH="false" flipV="false" rot="0">
            <a:off x="6638490" y="3515255"/>
            <a:ext cx="1340522" cy="1375535"/>
          </a:xfrm>
          <a:custGeom>
            <a:avLst/>
            <a:gdLst/>
            <a:ahLst/>
            <a:cxnLst/>
            <a:rect r="r" b="b" t="t" l="l"/>
            <a:pathLst>
              <a:path h="1375535" w="1340522">
                <a:moveTo>
                  <a:pt x="0" y="0"/>
                </a:moveTo>
                <a:lnTo>
                  <a:pt x="1340521" y="0"/>
                </a:lnTo>
                <a:lnTo>
                  <a:pt x="1340521" y="1375536"/>
                </a:lnTo>
                <a:lnTo>
                  <a:pt x="0" y="1375536"/>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28" id="28"/>
          <p:cNvSpPr/>
          <p:nvPr/>
        </p:nvSpPr>
        <p:spPr>
          <a:xfrm flipH="false" flipV="false" rot="0">
            <a:off x="12864657" y="3454137"/>
            <a:ext cx="1125678" cy="1407098"/>
          </a:xfrm>
          <a:custGeom>
            <a:avLst/>
            <a:gdLst/>
            <a:ahLst/>
            <a:cxnLst/>
            <a:rect r="r" b="b" t="t" l="l"/>
            <a:pathLst>
              <a:path h="1407098" w="1125678">
                <a:moveTo>
                  <a:pt x="0" y="0"/>
                </a:moveTo>
                <a:lnTo>
                  <a:pt x="1125678" y="0"/>
                </a:lnTo>
                <a:lnTo>
                  <a:pt x="1125678" y="1407097"/>
                </a:lnTo>
                <a:lnTo>
                  <a:pt x="0" y="1407097"/>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sp>
        <p:nvSpPr>
          <p:cNvPr name="Freeform 29" id="29"/>
          <p:cNvSpPr/>
          <p:nvPr/>
        </p:nvSpPr>
        <p:spPr>
          <a:xfrm flipH="false" flipV="false" rot="0">
            <a:off x="4108351" y="6401981"/>
            <a:ext cx="1504307" cy="1455075"/>
          </a:xfrm>
          <a:custGeom>
            <a:avLst/>
            <a:gdLst/>
            <a:ahLst/>
            <a:cxnLst/>
            <a:rect r="r" b="b" t="t" l="l"/>
            <a:pathLst>
              <a:path h="1455075" w="1504307">
                <a:moveTo>
                  <a:pt x="0" y="0"/>
                </a:moveTo>
                <a:lnTo>
                  <a:pt x="1504307" y="0"/>
                </a:lnTo>
                <a:lnTo>
                  <a:pt x="1504307" y="1455075"/>
                </a:lnTo>
                <a:lnTo>
                  <a:pt x="0" y="1455075"/>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p:spPr>
      </p:sp>
      <p:sp>
        <p:nvSpPr>
          <p:cNvPr name="Freeform 30" id="30"/>
          <p:cNvSpPr/>
          <p:nvPr/>
        </p:nvSpPr>
        <p:spPr>
          <a:xfrm flipH="false" flipV="false" rot="0">
            <a:off x="9252732" y="9015290"/>
            <a:ext cx="1487077" cy="1487077"/>
          </a:xfrm>
          <a:custGeom>
            <a:avLst/>
            <a:gdLst/>
            <a:ahLst/>
            <a:cxnLst/>
            <a:rect r="r" b="b" t="t" l="l"/>
            <a:pathLst>
              <a:path h="1487077" w="1487077">
                <a:moveTo>
                  <a:pt x="0" y="0"/>
                </a:moveTo>
                <a:lnTo>
                  <a:pt x="1487077" y="0"/>
                </a:lnTo>
                <a:lnTo>
                  <a:pt x="1487077" y="1487076"/>
                </a:lnTo>
                <a:lnTo>
                  <a:pt x="0" y="1487076"/>
                </a:lnTo>
                <a:lnTo>
                  <a:pt x="0" y="0"/>
                </a:lnTo>
                <a:close/>
              </a:path>
            </a:pathLst>
          </a:custGeom>
          <a:blipFill>
            <a:blip r:embed="rId22"/>
            <a:stretch>
              <a:fillRect l="0" t="0" r="0" b="0"/>
            </a:stretch>
          </a:blipFill>
        </p:spPr>
      </p:sp>
      <p:sp>
        <p:nvSpPr>
          <p:cNvPr name="Freeform 31" id="31"/>
          <p:cNvSpPr/>
          <p:nvPr/>
        </p:nvSpPr>
        <p:spPr>
          <a:xfrm flipH="false" flipV="false" rot="0">
            <a:off x="10205274" y="6401981"/>
            <a:ext cx="1547952" cy="1455075"/>
          </a:xfrm>
          <a:custGeom>
            <a:avLst/>
            <a:gdLst/>
            <a:ahLst/>
            <a:cxnLst/>
            <a:rect r="r" b="b" t="t" l="l"/>
            <a:pathLst>
              <a:path h="1455075" w="1547952">
                <a:moveTo>
                  <a:pt x="0" y="0"/>
                </a:moveTo>
                <a:lnTo>
                  <a:pt x="1547952" y="0"/>
                </a:lnTo>
                <a:lnTo>
                  <a:pt x="1547952" y="1455075"/>
                </a:lnTo>
                <a:lnTo>
                  <a:pt x="0" y="1455075"/>
                </a:lnTo>
                <a:lnTo>
                  <a:pt x="0" y="0"/>
                </a:lnTo>
                <a:close/>
              </a:path>
            </a:pathLst>
          </a:custGeom>
          <a:blipFill>
            <a:blip r:embed="rId23"/>
            <a:stretch>
              <a:fillRect l="0" t="0" r="0" b="0"/>
            </a:stretch>
          </a:blipFill>
        </p:spPr>
      </p:sp>
      <p:sp>
        <p:nvSpPr>
          <p:cNvPr name="TextBox 32" id="32"/>
          <p:cNvSpPr txBox="true"/>
          <p:nvPr/>
        </p:nvSpPr>
        <p:spPr>
          <a:xfrm rot="0">
            <a:off x="9563977" y="1808975"/>
            <a:ext cx="7957030" cy="1203325"/>
          </a:xfrm>
          <a:prstGeom prst="rect">
            <a:avLst/>
          </a:prstGeom>
        </p:spPr>
        <p:txBody>
          <a:bodyPr anchor="t" rtlCol="false" tIns="0" lIns="0" bIns="0" rIns="0">
            <a:spAutoFit/>
          </a:bodyPr>
          <a:lstStyle/>
          <a:p>
            <a:pPr algn="ctr">
              <a:lnSpc>
                <a:spcPts val="9800"/>
              </a:lnSpc>
            </a:pPr>
            <a:r>
              <a:rPr lang="en-US" sz="7000" b="true">
                <a:solidFill>
                  <a:srgbClr val="B20000"/>
                </a:solidFill>
                <a:latin typeface="Open Sans 1 Bold"/>
                <a:ea typeface="Open Sans 1 Bold"/>
                <a:cs typeface="Open Sans 1 Bold"/>
                <a:sym typeface="Open Sans 1 Bold"/>
              </a:rPr>
              <a:t>EXPECT IMPACTS</a:t>
            </a:r>
          </a:p>
        </p:txBody>
      </p:sp>
      <p:sp>
        <p:nvSpPr>
          <p:cNvPr name="TextBox 33" id="33"/>
          <p:cNvSpPr txBox="true"/>
          <p:nvPr/>
        </p:nvSpPr>
        <p:spPr>
          <a:xfrm rot="0">
            <a:off x="3744303" y="8218404"/>
            <a:ext cx="2251703" cy="679456"/>
          </a:xfrm>
          <a:prstGeom prst="rect">
            <a:avLst/>
          </a:prstGeom>
        </p:spPr>
        <p:txBody>
          <a:bodyPr anchor="t" rtlCol="false" tIns="0" lIns="0" bIns="0" rIns="0">
            <a:spAutoFit/>
          </a:bodyPr>
          <a:lstStyle/>
          <a:p>
            <a:pPr algn="l">
              <a:lnSpc>
                <a:spcPts val="5599"/>
              </a:lnSpc>
            </a:pPr>
            <a:r>
              <a:rPr lang="en-US" b="true" sz="3999">
                <a:solidFill>
                  <a:srgbClr val="000000"/>
                </a:solidFill>
                <a:latin typeface="Open Sans 1 Bold"/>
                <a:ea typeface="Open Sans 1 Bold"/>
                <a:cs typeface="Open Sans 1 Bold"/>
                <a:sym typeface="Open Sans 1 Bold"/>
              </a:rPr>
              <a:t>- Doubts</a:t>
            </a:r>
          </a:p>
        </p:txBody>
      </p:sp>
      <p:sp>
        <p:nvSpPr>
          <p:cNvPr name="TextBox 34" id="34"/>
          <p:cNvSpPr txBox="true"/>
          <p:nvPr/>
        </p:nvSpPr>
        <p:spPr>
          <a:xfrm rot="0">
            <a:off x="5037707" y="5146720"/>
            <a:ext cx="4542087" cy="679456"/>
          </a:xfrm>
          <a:prstGeom prst="rect">
            <a:avLst/>
          </a:prstGeom>
        </p:spPr>
        <p:txBody>
          <a:bodyPr anchor="t" rtlCol="false" tIns="0" lIns="0" bIns="0" rIns="0">
            <a:spAutoFit/>
          </a:bodyPr>
          <a:lstStyle/>
          <a:p>
            <a:pPr algn="l">
              <a:lnSpc>
                <a:spcPts val="5599"/>
              </a:lnSpc>
            </a:pPr>
            <a:r>
              <a:rPr lang="en-US" b="true" sz="3999">
                <a:solidFill>
                  <a:srgbClr val="000000"/>
                </a:solidFill>
                <a:latin typeface="Open Sans 1 Bold"/>
                <a:ea typeface="Open Sans 1 Bold"/>
                <a:cs typeface="Open Sans 1 Bold"/>
                <a:sym typeface="Open Sans 1 Bold"/>
              </a:rPr>
              <a:t>+ Communication</a:t>
            </a:r>
          </a:p>
        </p:txBody>
      </p:sp>
      <p:sp>
        <p:nvSpPr>
          <p:cNvPr name="TextBox 35" id="35"/>
          <p:cNvSpPr txBox="true"/>
          <p:nvPr/>
        </p:nvSpPr>
        <p:spPr>
          <a:xfrm rot="0">
            <a:off x="8739058" y="8218404"/>
            <a:ext cx="4480383" cy="679456"/>
          </a:xfrm>
          <a:prstGeom prst="rect">
            <a:avLst/>
          </a:prstGeom>
        </p:spPr>
        <p:txBody>
          <a:bodyPr anchor="t" rtlCol="false" tIns="0" lIns="0" bIns="0" rIns="0">
            <a:spAutoFit/>
          </a:bodyPr>
          <a:lstStyle/>
          <a:p>
            <a:pPr algn="l">
              <a:lnSpc>
                <a:spcPts val="5599"/>
              </a:lnSpc>
            </a:pPr>
            <a:r>
              <a:rPr lang="en-US" b="true" sz="3999">
                <a:solidFill>
                  <a:srgbClr val="000000"/>
                </a:solidFill>
                <a:latin typeface="Open Sans 1 Bold"/>
                <a:ea typeface="Open Sans 1 Bold"/>
                <a:cs typeface="Open Sans 1 Bold"/>
                <a:sym typeface="Open Sans 1 Bold"/>
              </a:rPr>
              <a:t>- Misinformation</a:t>
            </a:r>
          </a:p>
        </p:txBody>
      </p:sp>
      <p:sp>
        <p:nvSpPr>
          <p:cNvPr name="TextBox 36" id="36"/>
          <p:cNvSpPr txBox="true"/>
          <p:nvPr/>
        </p:nvSpPr>
        <p:spPr>
          <a:xfrm rot="0">
            <a:off x="11601717" y="5226871"/>
            <a:ext cx="3651557" cy="679456"/>
          </a:xfrm>
          <a:prstGeom prst="rect">
            <a:avLst/>
          </a:prstGeom>
        </p:spPr>
        <p:txBody>
          <a:bodyPr anchor="t" rtlCol="false" tIns="0" lIns="0" bIns="0" rIns="0">
            <a:spAutoFit/>
          </a:bodyPr>
          <a:lstStyle/>
          <a:p>
            <a:pPr algn="l">
              <a:lnSpc>
                <a:spcPts val="5599"/>
              </a:lnSpc>
            </a:pPr>
            <a:r>
              <a:rPr lang="en-US" b="true" sz="3999">
                <a:solidFill>
                  <a:srgbClr val="000000"/>
                </a:solidFill>
                <a:latin typeface="Open Sans 1 Bold"/>
                <a:ea typeface="Open Sans 1 Bold"/>
                <a:cs typeface="Open Sans 1 Bold"/>
                <a:sym typeface="Open Sans 1 Bold"/>
              </a:rPr>
              <a:t>+ Information</a:t>
            </a:r>
          </a:p>
        </p:txBody>
      </p:sp>
      <p:sp>
        <p:nvSpPr>
          <p:cNvPr name="TextBox 37" id="37"/>
          <p:cNvSpPr txBox="true"/>
          <p:nvPr/>
        </p:nvSpPr>
        <p:spPr>
          <a:xfrm rot="0">
            <a:off x="1420668" y="602792"/>
            <a:ext cx="12121823" cy="1226820"/>
          </a:xfrm>
          <a:prstGeom prst="rect">
            <a:avLst/>
          </a:prstGeom>
        </p:spPr>
        <p:txBody>
          <a:bodyPr anchor="t" rtlCol="false" tIns="0" lIns="0" bIns="0" rIns="0">
            <a:spAutoFit/>
          </a:bodyPr>
          <a:lstStyle/>
          <a:p>
            <a:pPr algn="ctr">
              <a:lnSpc>
                <a:spcPts val="10080"/>
              </a:lnSpc>
            </a:pPr>
            <a:r>
              <a:rPr lang="en-US" sz="7200" b="true">
                <a:solidFill>
                  <a:srgbClr val="FFFFFF"/>
                </a:solidFill>
                <a:latin typeface="Open Sans 1 Bold"/>
                <a:ea typeface="Open Sans 1 Bold"/>
                <a:cs typeface="Open Sans 1 Bold"/>
                <a:sym typeface="Open Sans 1 Bold"/>
              </a:rPr>
              <a:t>MAIN CONSIDERATIONS</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144661"/>
            <a:ext cx="18541482" cy="9303048"/>
          </a:xfrm>
          <a:custGeom>
            <a:avLst/>
            <a:gdLst/>
            <a:ahLst/>
            <a:cxnLst/>
            <a:rect r="r" b="b" t="t" l="l"/>
            <a:pathLst>
              <a:path h="9303048" w="18541482">
                <a:moveTo>
                  <a:pt x="0" y="0"/>
                </a:moveTo>
                <a:lnTo>
                  <a:pt x="18541482" y="0"/>
                </a:lnTo>
                <a:lnTo>
                  <a:pt x="18541482" y="9303048"/>
                </a:lnTo>
                <a:lnTo>
                  <a:pt x="0" y="930304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3" id="3"/>
          <p:cNvSpPr/>
          <p:nvPr/>
        </p:nvSpPr>
        <p:spPr>
          <a:xfrm flipH="false" flipV="false" rot="0">
            <a:off x="12287406" y="1028700"/>
            <a:ext cx="14965389" cy="10274103"/>
          </a:xfrm>
          <a:custGeom>
            <a:avLst/>
            <a:gdLst/>
            <a:ahLst/>
            <a:cxnLst/>
            <a:rect r="r" b="b" t="t" l="l"/>
            <a:pathLst>
              <a:path h="10274103" w="14965389">
                <a:moveTo>
                  <a:pt x="0" y="0"/>
                </a:moveTo>
                <a:lnTo>
                  <a:pt x="14965389" y="0"/>
                </a:lnTo>
                <a:lnTo>
                  <a:pt x="14965389" y="10274103"/>
                </a:lnTo>
                <a:lnTo>
                  <a:pt x="0" y="10274103"/>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4" id="4"/>
          <p:cNvSpPr/>
          <p:nvPr/>
        </p:nvSpPr>
        <p:spPr>
          <a:xfrm flipH="false" flipV="false" rot="0">
            <a:off x="14047507" y="2549364"/>
            <a:ext cx="14965389" cy="10274103"/>
          </a:xfrm>
          <a:custGeom>
            <a:avLst/>
            <a:gdLst/>
            <a:ahLst/>
            <a:cxnLst/>
            <a:rect r="r" b="b" t="t" l="l"/>
            <a:pathLst>
              <a:path h="10274103" w="14965389">
                <a:moveTo>
                  <a:pt x="0" y="0"/>
                </a:moveTo>
                <a:lnTo>
                  <a:pt x="14965389" y="0"/>
                </a:lnTo>
                <a:lnTo>
                  <a:pt x="14965389" y="10274103"/>
                </a:lnTo>
                <a:lnTo>
                  <a:pt x="0" y="10274103"/>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5" id="5"/>
          <p:cNvSpPr/>
          <p:nvPr/>
        </p:nvSpPr>
        <p:spPr>
          <a:xfrm flipH="false" flipV="false" rot="0">
            <a:off x="-9977357" y="-840814"/>
            <a:ext cx="16025743" cy="10703500"/>
          </a:xfrm>
          <a:custGeom>
            <a:avLst/>
            <a:gdLst/>
            <a:ahLst/>
            <a:cxnLst/>
            <a:rect r="r" b="b" t="t" l="l"/>
            <a:pathLst>
              <a:path h="10703500" w="16025743">
                <a:moveTo>
                  <a:pt x="0" y="0"/>
                </a:moveTo>
                <a:lnTo>
                  <a:pt x="16025743" y="0"/>
                </a:lnTo>
                <a:lnTo>
                  <a:pt x="16025743" y="10703500"/>
                </a:lnTo>
                <a:lnTo>
                  <a:pt x="0" y="10703500"/>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6" id="6"/>
          <p:cNvSpPr/>
          <p:nvPr/>
        </p:nvSpPr>
        <p:spPr>
          <a:xfrm flipH="false" flipV="false" rot="0">
            <a:off x="-4237373" y="-243485"/>
            <a:ext cx="7268970" cy="4802888"/>
          </a:xfrm>
          <a:custGeom>
            <a:avLst/>
            <a:gdLst/>
            <a:ahLst/>
            <a:cxnLst/>
            <a:rect r="r" b="b" t="t" l="l"/>
            <a:pathLst>
              <a:path h="4802888" w="7268970">
                <a:moveTo>
                  <a:pt x="0" y="0"/>
                </a:moveTo>
                <a:lnTo>
                  <a:pt x="7268970" y="0"/>
                </a:lnTo>
                <a:lnTo>
                  <a:pt x="7268970" y="4802888"/>
                </a:lnTo>
                <a:lnTo>
                  <a:pt x="0" y="4802888"/>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TextBox 7" id="7"/>
          <p:cNvSpPr txBox="true"/>
          <p:nvPr/>
        </p:nvSpPr>
        <p:spPr>
          <a:xfrm rot="0">
            <a:off x="6048386" y="1344530"/>
            <a:ext cx="10867708" cy="1360158"/>
          </a:xfrm>
          <a:prstGeom prst="rect">
            <a:avLst/>
          </a:prstGeom>
        </p:spPr>
        <p:txBody>
          <a:bodyPr anchor="t" rtlCol="false" tIns="0" lIns="0" bIns="0" rIns="0">
            <a:spAutoFit/>
          </a:bodyPr>
          <a:lstStyle/>
          <a:p>
            <a:pPr algn="ctr">
              <a:lnSpc>
                <a:spcPts val="10080"/>
              </a:lnSpc>
            </a:pPr>
            <a:r>
              <a:rPr lang="en-US" sz="7200" b="true">
                <a:solidFill>
                  <a:srgbClr val="FFFFFF"/>
                </a:solidFill>
                <a:latin typeface="Open Sans 1 Bold"/>
                <a:ea typeface="Open Sans 1 Bold"/>
                <a:cs typeface="Open Sans 1 Bold"/>
                <a:sym typeface="Open Sans 1 Bold"/>
              </a:rPr>
              <a:t>MAIN CONSIDERATIONS</a:t>
            </a:r>
          </a:p>
        </p:txBody>
      </p:sp>
      <p:sp>
        <p:nvSpPr>
          <p:cNvPr name="TextBox 8" id="8"/>
          <p:cNvSpPr txBox="true"/>
          <p:nvPr/>
        </p:nvSpPr>
        <p:spPr>
          <a:xfrm rot="0">
            <a:off x="3031597" y="3884601"/>
            <a:ext cx="11691863" cy="3580740"/>
          </a:xfrm>
          <a:prstGeom prst="rect">
            <a:avLst/>
          </a:prstGeom>
        </p:spPr>
        <p:txBody>
          <a:bodyPr anchor="t" rtlCol="false" tIns="0" lIns="0" bIns="0" rIns="0">
            <a:spAutoFit/>
          </a:bodyPr>
          <a:lstStyle/>
          <a:p>
            <a:pPr algn="just">
              <a:lnSpc>
                <a:spcPts val="4759"/>
              </a:lnSpc>
            </a:pPr>
            <a:r>
              <a:rPr lang="en-US" sz="3399">
                <a:solidFill>
                  <a:srgbClr val="FFFFFF"/>
                </a:solidFill>
                <a:latin typeface="Open Sans 1"/>
                <a:ea typeface="Open Sans 1"/>
                <a:cs typeface="Open Sans 1"/>
                <a:sym typeface="Open Sans 1"/>
              </a:rPr>
              <a:t>Therefore, we hope that the our project can help the immigrants and the people who speaks in spanish, because this is a very important theme that the Brazil confront a long time. Since we possess the knowledge about our country, why not share it with immigrants to support them?</a:t>
            </a:r>
          </a:p>
        </p:txBody>
      </p:sp>
      <p:grpSp>
        <p:nvGrpSpPr>
          <p:cNvPr name="Group 9" id="9"/>
          <p:cNvGrpSpPr/>
          <p:nvPr/>
        </p:nvGrpSpPr>
        <p:grpSpPr>
          <a:xfrm rot="0">
            <a:off x="10502274" y="9158387"/>
            <a:ext cx="2508506" cy="1200881"/>
            <a:chOff x="0" y="0"/>
            <a:chExt cx="3344675" cy="1601175"/>
          </a:xfrm>
        </p:grpSpPr>
        <p:sp>
          <p:nvSpPr>
            <p:cNvPr name="Freeform 10" id="10"/>
            <p:cNvSpPr/>
            <p:nvPr/>
          </p:nvSpPr>
          <p:spPr>
            <a:xfrm flipH="false" flipV="false" rot="0">
              <a:off x="0" y="0"/>
              <a:ext cx="3344672" cy="1601216"/>
            </a:xfrm>
            <a:custGeom>
              <a:avLst/>
              <a:gdLst/>
              <a:ahLst/>
              <a:cxnLst/>
              <a:rect r="r" b="b" t="t" l="l"/>
              <a:pathLst>
                <a:path h="1601216" w="3344672">
                  <a:moveTo>
                    <a:pt x="0" y="0"/>
                  </a:moveTo>
                  <a:lnTo>
                    <a:pt x="3344672" y="0"/>
                  </a:lnTo>
                  <a:lnTo>
                    <a:pt x="3344672" y="1601216"/>
                  </a:lnTo>
                  <a:lnTo>
                    <a:pt x="0" y="1601216"/>
                  </a:lnTo>
                  <a:lnTo>
                    <a:pt x="0" y="0"/>
                  </a:lnTo>
                  <a:close/>
                </a:path>
              </a:pathLst>
            </a:custGeom>
            <a:blipFill>
              <a:blip r:embed="rId13"/>
              <a:stretch>
                <a:fillRect l="-33" t="0" r="-33" b="2"/>
              </a:stretch>
            </a:blipFill>
          </p:spPr>
        </p:sp>
      </p:grpSp>
      <p:grpSp>
        <p:nvGrpSpPr>
          <p:cNvPr name="Group 11" id="11"/>
          <p:cNvGrpSpPr/>
          <p:nvPr/>
        </p:nvGrpSpPr>
        <p:grpSpPr>
          <a:xfrm rot="0">
            <a:off x="752855" y="9451269"/>
            <a:ext cx="1306231" cy="822834"/>
            <a:chOff x="0" y="0"/>
            <a:chExt cx="1741641" cy="1097112"/>
          </a:xfrm>
        </p:grpSpPr>
        <p:sp>
          <p:nvSpPr>
            <p:cNvPr name="Freeform 12" id="12"/>
            <p:cNvSpPr/>
            <p:nvPr/>
          </p:nvSpPr>
          <p:spPr>
            <a:xfrm flipH="false" flipV="false" rot="0">
              <a:off x="0" y="0"/>
              <a:ext cx="1741678" cy="1097153"/>
            </a:xfrm>
            <a:custGeom>
              <a:avLst/>
              <a:gdLst/>
              <a:ahLst/>
              <a:cxnLst/>
              <a:rect r="r" b="b" t="t" l="l"/>
              <a:pathLst>
                <a:path h="1097153" w="1741678">
                  <a:moveTo>
                    <a:pt x="0" y="0"/>
                  </a:moveTo>
                  <a:lnTo>
                    <a:pt x="1741678" y="0"/>
                  </a:lnTo>
                  <a:lnTo>
                    <a:pt x="1741678" y="1097153"/>
                  </a:lnTo>
                  <a:lnTo>
                    <a:pt x="0" y="1097153"/>
                  </a:lnTo>
                  <a:lnTo>
                    <a:pt x="0" y="0"/>
                  </a:lnTo>
                  <a:close/>
                </a:path>
              </a:pathLst>
            </a:custGeom>
            <a:blipFill>
              <a:blip r:embed="rId14"/>
              <a:stretch>
                <a:fillRect l="-46" t="0" r="-44" b="3"/>
              </a:stretch>
            </a:blipFill>
          </p:spPr>
        </p:sp>
      </p:grpSp>
      <p:grpSp>
        <p:nvGrpSpPr>
          <p:cNvPr name="Group 13" id="13"/>
          <p:cNvGrpSpPr/>
          <p:nvPr/>
        </p:nvGrpSpPr>
        <p:grpSpPr>
          <a:xfrm rot="0">
            <a:off x="1494725" y="9120287"/>
            <a:ext cx="11857132" cy="38100"/>
            <a:chOff x="0" y="0"/>
            <a:chExt cx="15809509" cy="50800"/>
          </a:xfrm>
        </p:grpSpPr>
        <p:sp>
          <p:nvSpPr>
            <p:cNvPr name="Freeform 14" id="14"/>
            <p:cNvSpPr/>
            <p:nvPr/>
          </p:nvSpPr>
          <p:spPr>
            <a:xfrm flipH="false" flipV="false" rot="0">
              <a:off x="0" y="0"/>
              <a:ext cx="15809468" cy="50800"/>
            </a:xfrm>
            <a:custGeom>
              <a:avLst/>
              <a:gdLst/>
              <a:ahLst/>
              <a:cxnLst/>
              <a:rect r="r" b="b" t="t" l="l"/>
              <a:pathLst>
                <a:path h="50800" w="15809468">
                  <a:moveTo>
                    <a:pt x="25400" y="0"/>
                  </a:moveTo>
                  <a:lnTo>
                    <a:pt x="15784068" y="0"/>
                  </a:lnTo>
                  <a:cubicBezTo>
                    <a:pt x="15798037" y="0"/>
                    <a:pt x="15809468" y="11430"/>
                    <a:pt x="15809468" y="25400"/>
                  </a:cubicBezTo>
                  <a:cubicBezTo>
                    <a:pt x="15809468" y="39370"/>
                    <a:pt x="15798037" y="50800"/>
                    <a:pt x="15784068" y="50800"/>
                  </a:cubicBezTo>
                  <a:lnTo>
                    <a:pt x="25400" y="50800"/>
                  </a:lnTo>
                  <a:cubicBezTo>
                    <a:pt x="11430" y="50800"/>
                    <a:pt x="0" y="39370"/>
                    <a:pt x="0" y="25400"/>
                  </a:cubicBezTo>
                  <a:cubicBezTo>
                    <a:pt x="0" y="11430"/>
                    <a:pt x="11430" y="0"/>
                    <a:pt x="25400" y="0"/>
                  </a:cubicBezTo>
                  <a:close/>
                </a:path>
              </a:pathLst>
            </a:custGeom>
            <a:solidFill>
              <a:srgbClr val="B00917"/>
            </a:solidFill>
          </p:spPr>
        </p:sp>
      </p:grpSp>
      <p:grpSp>
        <p:nvGrpSpPr>
          <p:cNvPr name="Group 15" id="15"/>
          <p:cNvGrpSpPr/>
          <p:nvPr/>
        </p:nvGrpSpPr>
        <p:grpSpPr>
          <a:xfrm rot="0">
            <a:off x="2298614" y="8911286"/>
            <a:ext cx="1695084" cy="1695084"/>
            <a:chOff x="0" y="0"/>
            <a:chExt cx="2260112" cy="2260112"/>
          </a:xfrm>
        </p:grpSpPr>
        <p:sp>
          <p:nvSpPr>
            <p:cNvPr name="Freeform 16" id="16"/>
            <p:cNvSpPr/>
            <p:nvPr/>
          </p:nvSpPr>
          <p:spPr>
            <a:xfrm flipH="false" flipV="false" rot="0">
              <a:off x="0" y="0"/>
              <a:ext cx="2260092" cy="2260092"/>
            </a:xfrm>
            <a:custGeom>
              <a:avLst/>
              <a:gdLst/>
              <a:ahLst/>
              <a:cxnLst/>
              <a:rect r="r" b="b" t="t" l="l"/>
              <a:pathLst>
                <a:path h="2260092" w="2260092">
                  <a:moveTo>
                    <a:pt x="0" y="0"/>
                  </a:moveTo>
                  <a:lnTo>
                    <a:pt x="2260092" y="0"/>
                  </a:lnTo>
                  <a:lnTo>
                    <a:pt x="2260092" y="2260092"/>
                  </a:lnTo>
                  <a:lnTo>
                    <a:pt x="0" y="2260092"/>
                  </a:lnTo>
                  <a:lnTo>
                    <a:pt x="0" y="0"/>
                  </a:lnTo>
                  <a:close/>
                </a:path>
              </a:pathLst>
            </a:custGeom>
            <a:blipFill>
              <a:blip r:embed="rId15"/>
              <a:stretch>
                <a:fillRect l="0" t="0" r="0" b="0"/>
              </a:stretch>
            </a:blipFill>
          </p:spPr>
        </p:sp>
      </p:grpSp>
      <p:sp>
        <p:nvSpPr>
          <p:cNvPr name="Freeform 17" id="17"/>
          <p:cNvSpPr/>
          <p:nvPr/>
        </p:nvSpPr>
        <p:spPr>
          <a:xfrm flipH="false" flipV="false" rot="0">
            <a:off x="9252732" y="9015290"/>
            <a:ext cx="1487077" cy="1487077"/>
          </a:xfrm>
          <a:custGeom>
            <a:avLst/>
            <a:gdLst/>
            <a:ahLst/>
            <a:cxnLst/>
            <a:rect r="r" b="b" t="t" l="l"/>
            <a:pathLst>
              <a:path h="1487077" w="1487077">
                <a:moveTo>
                  <a:pt x="0" y="0"/>
                </a:moveTo>
                <a:lnTo>
                  <a:pt x="1487077" y="0"/>
                </a:lnTo>
                <a:lnTo>
                  <a:pt x="1487077" y="1487076"/>
                </a:lnTo>
                <a:lnTo>
                  <a:pt x="0" y="1487076"/>
                </a:lnTo>
                <a:lnTo>
                  <a:pt x="0" y="0"/>
                </a:lnTo>
                <a:close/>
              </a:path>
            </a:pathLst>
          </a:custGeom>
          <a:blipFill>
            <a:blip r:embed="rId16"/>
            <a:stretch>
              <a:fillRect l="0" t="0" r="0" b="0"/>
            </a:stretch>
          </a:blipFill>
        </p:spPr>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2367877" y="860997"/>
            <a:ext cx="14965389" cy="10274103"/>
          </a:xfrm>
          <a:custGeom>
            <a:avLst/>
            <a:gdLst/>
            <a:ahLst/>
            <a:cxnLst/>
            <a:rect r="r" b="b" t="t" l="l"/>
            <a:pathLst>
              <a:path h="10274103" w="14965389">
                <a:moveTo>
                  <a:pt x="0" y="0"/>
                </a:moveTo>
                <a:lnTo>
                  <a:pt x="14965389" y="0"/>
                </a:lnTo>
                <a:lnTo>
                  <a:pt x="14965389" y="10274103"/>
                </a:lnTo>
                <a:lnTo>
                  <a:pt x="0" y="1027410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3687208" y="2984617"/>
            <a:ext cx="9907178" cy="10274103"/>
          </a:xfrm>
          <a:custGeom>
            <a:avLst/>
            <a:gdLst/>
            <a:ahLst/>
            <a:cxnLst/>
            <a:rect r="r" b="b" t="t" l="l"/>
            <a:pathLst>
              <a:path h="10274103" w="9907178">
                <a:moveTo>
                  <a:pt x="0" y="0"/>
                </a:moveTo>
                <a:lnTo>
                  <a:pt x="9907178" y="0"/>
                </a:lnTo>
                <a:lnTo>
                  <a:pt x="9907178" y="10274103"/>
                </a:lnTo>
                <a:lnTo>
                  <a:pt x="0" y="1027410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8763825" y="-2405233"/>
            <a:ext cx="16025743" cy="10703500"/>
          </a:xfrm>
          <a:custGeom>
            <a:avLst/>
            <a:gdLst/>
            <a:ahLst/>
            <a:cxnLst/>
            <a:rect r="r" b="b" t="t" l="l"/>
            <a:pathLst>
              <a:path h="10703500" w="16025743">
                <a:moveTo>
                  <a:pt x="0" y="0"/>
                </a:moveTo>
                <a:lnTo>
                  <a:pt x="16025743" y="0"/>
                </a:lnTo>
                <a:lnTo>
                  <a:pt x="16025743" y="10703500"/>
                </a:lnTo>
                <a:lnTo>
                  <a:pt x="0" y="107035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3634485" y="-1402355"/>
            <a:ext cx="7268970" cy="8627617"/>
          </a:xfrm>
          <a:custGeom>
            <a:avLst/>
            <a:gdLst/>
            <a:ahLst/>
            <a:cxnLst/>
            <a:rect r="r" b="b" t="t" l="l"/>
            <a:pathLst>
              <a:path h="8627617" w="7268970">
                <a:moveTo>
                  <a:pt x="0" y="0"/>
                </a:moveTo>
                <a:lnTo>
                  <a:pt x="7268970" y="0"/>
                </a:lnTo>
                <a:lnTo>
                  <a:pt x="7268970" y="8627617"/>
                </a:lnTo>
                <a:lnTo>
                  <a:pt x="0" y="8627617"/>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grpSp>
        <p:nvGrpSpPr>
          <p:cNvPr name="Group 6" id="6"/>
          <p:cNvGrpSpPr/>
          <p:nvPr/>
        </p:nvGrpSpPr>
        <p:grpSpPr>
          <a:xfrm rot="0">
            <a:off x="10502274" y="9158387"/>
            <a:ext cx="2508506" cy="1200881"/>
            <a:chOff x="0" y="0"/>
            <a:chExt cx="3344675" cy="1601175"/>
          </a:xfrm>
        </p:grpSpPr>
        <p:sp>
          <p:nvSpPr>
            <p:cNvPr name="Freeform 7" id="7"/>
            <p:cNvSpPr/>
            <p:nvPr/>
          </p:nvSpPr>
          <p:spPr>
            <a:xfrm flipH="false" flipV="false" rot="0">
              <a:off x="0" y="0"/>
              <a:ext cx="3344672" cy="1601216"/>
            </a:xfrm>
            <a:custGeom>
              <a:avLst/>
              <a:gdLst/>
              <a:ahLst/>
              <a:cxnLst/>
              <a:rect r="r" b="b" t="t" l="l"/>
              <a:pathLst>
                <a:path h="1601216" w="3344672">
                  <a:moveTo>
                    <a:pt x="0" y="0"/>
                  </a:moveTo>
                  <a:lnTo>
                    <a:pt x="3344672" y="0"/>
                  </a:lnTo>
                  <a:lnTo>
                    <a:pt x="3344672" y="1601216"/>
                  </a:lnTo>
                  <a:lnTo>
                    <a:pt x="0" y="1601216"/>
                  </a:lnTo>
                  <a:lnTo>
                    <a:pt x="0" y="0"/>
                  </a:lnTo>
                  <a:close/>
                </a:path>
              </a:pathLst>
            </a:custGeom>
            <a:blipFill>
              <a:blip r:embed="rId10"/>
              <a:stretch>
                <a:fillRect l="-33" t="0" r="-33" b="2"/>
              </a:stretch>
            </a:blipFill>
          </p:spPr>
        </p:sp>
      </p:grpSp>
      <p:grpSp>
        <p:nvGrpSpPr>
          <p:cNvPr name="Group 8" id="8"/>
          <p:cNvGrpSpPr/>
          <p:nvPr/>
        </p:nvGrpSpPr>
        <p:grpSpPr>
          <a:xfrm rot="0">
            <a:off x="752855" y="9451269"/>
            <a:ext cx="1306231" cy="822834"/>
            <a:chOff x="0" y="0"/>
            <a:chExt cx="1741641" cy="1097112"/>
          </a:xfrm>
        </p:grpSpPr>
        <p:sp>
          <p:nvSpPr>
            <p:cNvPr name="Freeform 9" id="9"/>
            <p:cNvSpPr/>
            <p:nvPr/>
          </p:nvSpPr>
          <p:spPr>
            <a:xfrm flipH="false" flipV="false" rot="0">
              <a:off x="0" y="0"/>
              <a:ext cx="1741678" cy="1097153"/>
            </a:xfrm>
            <a:custGeom>
              <a:avLst/>
              <a:gdLst/>
              <a:ahLst/>
              <a:cxnLst/>
              <a:rect r="r" b="b" t="t" l="l"/>
              <a:pathLst>
                <a:path h="1097153" w="1741678">
                  <a:moveTo>
                    <a:pt x="0" y="0"/>
                  </a:moveTo>
                  <a:lnTo>
                    <a:pt x="1741678" y="0"/>
                  </a:lnTo>
                  <a:lnTo>
                    <a:pt x="1741678" y="1097153"/>
                  </a:lnTo>
                  <a:lnTo>
                    <a:pt x="0" y="1097153"/>
                  </a:lnTo>
                  <a:lnTo>
                    <a:pt x="0" y="0"/>
                  </a:lnTo>
                  <a:close/>
                </a:path>
              </a:pathLst>
            </a:custGeom>
            <a:blipFill>
              <a:blip r:embed="rId11"/>
              <a:stretch>
                <a:fillRect l="-46" t="0" r="-44" b="3"/>
              </a:stretch>
            </a:blipFill>
          </p:spPr>
        </p:sp>
      </p:grpSp>
      <p:grpSp>
        <p:nvGrpSpPr>
          <p:cNvPr name="Group 10" id="10"/>
          <p:cNvGrpSpPr/>
          <p:nvPr/>
        </p:nvGrpSpPr>
        <p:grpSpPr>
          <a:xfrm rot="0">
            <a:off x="1494725" y="9120287"/>
            <a:ext cx="11857132" cy="38100"/>
            <a:chOff x="0" y="0"/>
            <a:chExt cx="15809509" cy="50800"/>
          </a:xfrm>
        </p:grpSpPr>
        <p:sp>
          <p:nvSpPr>
            <p:cNvPr name="Freeform 11" id="11"/>
            <p:cNvSpPr/>
            <p:nvPr/>
          </p:nvSpPr>
          <p:spPr>
            <a:xfrm flipH="false" flipV="false" rot="0">
              <a:off x="0" y="0"/>
              <a:ext cx="15809468" cy="50800"/>
            </a:xfrm>
            <a:custGeom>
              <a:avLst/>
              <a:gdLst/>
              <a:ahLst/>
              <a:cxnLst/>
              <a:rect r="r" b="b" t="t" l="l"/>
              <a:pathLst>
                <a:path h="50800" w="15809468">
                  <a:moveTo>
                    <a:pt x="25400" y="0"/>
                  </a:moveTo>
                  <a:lnTo>
                    <a:pt x="15784068" y="0"/>
                  </a:lnTo>
                  <a:cubicBezTo>
                    <a:pt x="15798037" y="0"/>
                    <a:pt x="15809468" y="11430"/>
                    <a:pt x="15809468" y="25400"/>
                  </a:cubicBezTo>
                  <a:cubicBezTo>
                    <a:pt x="15809468" y="39370"/>
                    <a:pt x="15798037" y="50800"/>
                    <a:pt x="15784068" y="50800"/>
                  </a:cubicBezTo>
                  <a:lnTo>
                    <a:pt x="25400" y="50800"/>
                  </a:lnTo>
                  <a:cubicBezTo>
                    <a:pt x="11430" y="50800"/>
                    <a:pt x="0" y="39370"/>
                    <a:pt x="0" y="25400"/>
                  </a:cubicBezTo>
                  <a:cubicBezTo>
                    <a:pt x="0" y="11430"/>
                    <a:pt x="11430" y="0"/>
                    <a:pt x="25400" y="0"/>
                  </a:cubicBezTo>
                  <a:close/>
                </a:path>
              </a:pathLst>
            </a:custGeom>
            <a:solidFill>
              <a:srgbClr val="B00917"/>
            </a:solidFill>
          </p:spPr>
        </p:sp>
      </p:grpSp>
      <p:grpSp>
        <p:nvGrpSpPr>
          <p:cNvPr name="Group 12" id="12"/>
          <p:cNvGrpSpPr/>
          <p:nvPr/>
        </p:nvGrpSpPr>
        <p:grpSpPr>
          <a:xfrm rot="0">
            <a:off x="2298614" y="8911286"/>
            <a:ext cx="1695084" cy="1695084"/>
            <a:chOff x="0" y="0"/>
            <a:chExt cx="2260112" cy="2260112"/>
          </a:xfrm>
        </p:grpSpPr>
        <p:sp>
          <p:nvSpPr>
            <p:cNvPr name="Freeform 13" id="13"/>
            <p:cNvSpPr/>
            <p:nvPr/>
          </p:nvSpPr>
          <p:spPr>
            <a:xfrm flipH="false" flipV="false" rot="0">
              <a:off x="0" y="0"/>
              <a:ext cx="2260092" cy="2260092"/>
            </a:xfrm>
            <a:custGeom>
              <a:avLst/>
              <a:gdLst/>
              <a:ahLst/>
              <a:cxnLst/>
              <a:rect r="r" b="b" t="t" l="l"/>
              <a:pathLst>
                <a:path h="2260092" w="2260092">
                  <a:moveTo>
                    <a:pt x="0" y="0"/>
                  </a:moveTo>
                  <a:lnTo>
                    <a:pt x="2260092" y="0"/>
                  </a:lnTo>
                  <a:lnTo>
                    <a:pt x="2260092" y="2260092"/>
                  </a:lnTo>
                  <a:lnTo>
                    <a:pt x="0" y="2260092"/>
                  </a:lnTo>
                  <a:lnTo>
                    <a:pt x="0" y="0"/>
                  </a:lnTo>
                  <a:close/>
                </a:path>
              </a:pathLst>
            </a:custGeom>
            <a:blipFill>
              <a:blip r:embed="rId12"/>
              <a:stretch>
                <a:fillRect l="0" t="0" r="0" b="0"/>
              </a:stretch>
            </a:blipFill>
          </p:spPr>
        </p:sp>
      </p:grpSp>
      <p:sp>
        <p:nvSpPr>
          <p:cNvPr name="TextBox 14" id="14"/>
          <p:cNvSpPr txBox="true"/>
          <p:nvPr/>
        </p:nvSpPr>
        <p:spPr>
          <a:xfrm rot="0">
            <a:off x="5780985" y="2422525"/>
            <a:ext cx="6726029" cy="5251451"/>
          </a:xfrm>
          <a:prstGeom prst="rect">
            <a:avLst/>
          </a:prstGeom>
        </p:spPr>
        <p:txBody>
          <a:bodyPr anchor="t" rtlCol="false" tIns="0" lIns="0" bIns="0" rIns="0">
            <a:spAutoFit/>
          </a:bodyPr>
          <a:lstStyle/>
          <a:p>
            <a:pPr algn="ctr">
              <a:lnSpc>
                <a:spcPts val="13999"/>
              </a:lnSpc>
            </a:pPr>
            <a:r>
              <a:rPr lang="en-US" sz="9999" b="true">
                <a:solidFill>
                  <a:srgbClr val="B20000"/>
                </a:solidFill>
                <a:latin typeface="Open Sans 1 Bold"/>
                <a:ea typeface="Open Sans 1 Bold"/>
                <a:cs typeface="Open Sans 1 Bold"/>
                <a:sym typeface="Open Sans 1 Bold"/>
              </a:rPr>
              <a:t>Thanks for watching!</a:t>
            </a:r>
          </a:p>
        </p:txBody>
      </p:sp>
      <p:sp>
        <p:nvSpPr>
          <p:cNvPr name="Freeform 15" id="15"/>
          <p:cNvSpPr/>
          <p:nvPr/>
        </p:nvSpPr>
        <p:spPr>
          <a:xfrm flipH="false" flipV="false" rot="0">
            <a:off x="9252732" y="9015290"/>
            <a:ext cx="1487077" cy="1487077"/>
          </a:xfrm>
          <a:custGeom>
            <a:avLst/>
            <a:gdLst/>
            <a:ahLst/>
            <a:cxnLst/>
            <a:rect r="r" b="b" t="t" l="l"/>
            <a:pathLst>
              <a:path h="1487077" w="1487077">
                <a:moveTo>
                  <a:pt x="0" y="0"/>
                </a:moveTo>
                <a:lnTo>
                  <a:pt x="1487077" y="0"/>
                </a:lnTo>
                <a:lnTo>
                  <a:pt x="1487077" y="1487076"/>
                </a:lnTo>
                <a:lnTo>
                  <a:pt x="0" y="1487076"/>
                </a:lnTo>
                <a:lnTo>
                  <a:pt x="0" y="0"/>
                </a:lnTo>
                <a:close/>
              </a:path>
            </a:pathLst>
          </a:custGeom>
          <a:blipFill>
            <a:blip r:embed="rId13"/>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904875" y="1217300"/>
            <a:ext cx="10062213" cy="7605495"/>
          </a:xfrm>
          <a:custGeom>
            <a:avLst/>
            <a:gdLst/>
            <a:ahLst/>
            <a:cxnLst/>
            <a:rect r="r" b="b" t="t" l="l"/>
            <a:pathLst>
              <a:path h="7605495" w="10062213">
                <a:moveTo>
                  <a:pt x="0" y="0"/>
                </a:moveTo>
                <a:lnTo>
                  <a:pt x="10062213" y="0"/>
                </a:lnTo>
                <a:lnTo>
                  <a:pt x="10062213" y="7605495"/>
                </a:lnTo>
                <a:lnTo>
                  <a:pt x="0" y="760549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3146156" y="2033525"/>
            <a:ext cx="2437941" cy="2437941"/>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4"/>
              <a:stretch>
                <a:fillRect l="0" t="-61336" r="0" b="-61336"/>
              </a:stretch>
            </a:blipFill>
          </p:spPr>
        </p:sp>
      </p:grpSp>
      <p:sp>
        <p:nvSpPr>
          <p:cNvPr name="Freeform 5" id="5"/>
          <p:cNvSpPr/>
          <p:nvPr/>
        </p:nvSpPr>
        <p:spPr>
          <a:xfrm flipH="false" flipV="false" rot="0">
            <a:off x="-11328756" y="-208250"/>
            <a:ext cx="16025743" cy="10703500"/>
          </a:xfrm>
          <a:custGeom>
            <a:avLst/>
            <a:gdLst/>
            <a:ahLst/>
            <a:cxnLst/>
            <a:rect r="r" b="b" t="t" l="l"/>
            <a:pathLst>
              <a:path h="10703500" w="16025743">
                <a:moveTo>
                  <a:pt x="0" y="0"/>
                </a:moveTo>
                <a:lnTo>
                  <a:pt x="16025743" y="0"/>
                </a:lnTo>
                <a:lnTo>
                  <a:pt x="16025743" y="10703500"/>
                </a:lnTo>
                <a:lnTo>
                  <a:pt x="0" y="1070350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6" id="6"/>
          <p:cNvGrpSpPr/>
          <p:nvPr/>
        </p:nvGrpSpPr>
        <p:grpSpPr>
          <a:xfrm rot="0">
            <a:off x="10502274" y="9158387"/>
            <a:ext cx="2508506" cy="1200881"/>
            <a:chOff x="0" y="0"/>
            <a:chExt cx="3344675" cy="1601175"/>
          </a:xfrm>
        </p:grpSpPr>
        <p:sp>
          <p:nvSpPr>
            <p:cNvPr name="Freeform 7" id="7"/>
            <p:cNvSpPr/>
            <p:nvPr/>
          </p:nvSpPr>
          <p:spPr>
            <a:xfrm flipH="false" flipV="false" rot="0">
              <a:off x="0" y="0"/>
              <a:ext cx="3344672" cy="1601216"/>
            </a:xfrm>
            <a:custGeom>
              <a:avLst/>
              <a:gdLst/>
              <a:ahLst/>
              <a:cxnLst/>
              <a:rect r="r" b="b" t="t" l="l"/>
              <a:pathLst>
                <a:path h="1601216" w="3344672">
                  <a:moveTo>
                    <a:pt x="0" y="0"/>
                  </a:moveTo>
                  <a:lnTo>
                    <a:pt x="3344672" y="0"/>
                  </a:lnTo>
                  <a:lnTo>
                    <a:pt x="3344672" y="1601216"/>
                  </a:lnTo>
                  <a:lnTo>
                    <a:pt x="0" y="1601216"/>
                  </a:lnTo>
                  <a:lnTo>
                    <a:pt x="0" y="0"/>
                  </a:lnTo>
                  <a:close/>
                </a:path>
              </a:pathLst>
            </a:custGeom>
            <a:blipFill>
              <a:blip r:embed="rId7"/>
              <a:stretch>
                <a:fillRect l="-33" t="0" r="-33" b="2"/>
              </a:stretch>
            </a:blipFill>
          </p:spPr>
        </p:sp>
      </p:grpSp>
      <p:grpSp>
        <p:nvGrpSpPr>
          <p:cNvPr name="Group 8" id="8"/>
          <p:cNvGrpSpPr/>
          <p:nvPr/>
        </p:nvGrpSpPr>
        <p:grpSpPr>
          <a:xfrm rot="0">
            <a:off x="752855" y="9451269"/>
            <a:ext cx="1306231" cy="822834"/>
            <a:chOff x="0" y="0"/>
            <a:chExt cx="1741641" cy="1097112"/>
          </a:xfrm>
        </p:grpSpPr>
        <p:sp>
          <p:nvSpPr>
            <p:cNvPr name="Freeform 9" id="9"/>
            <p:cNvSpPr/>
            <p:nvPr/>
          </p:nvSpPr>
          <p:spPr>
            <a:xfrm flipH="false" flipV="false" rot="0">
              <a:off x="0" y="0"/>
              <a:ext cx="1741678" cy="1097153"/>
            </a:xfrm>
            <a:custGeom>
              <a:avLst/>
              <a:gdLst/>
              <a:ahLst/>
              <a:cxnLst/>
              <a:rect r="r" b="b" t="t" l="l"/>
              <a:pathLst>
                <a:path h="1097153" w="1741678">
                  <a:moveTo>
                    <a:pt x="0" y="0"/>
                  </a:moveTo>
                  <a:lnTo>
                    <a:pt x="1741678" y="0"/>
                  </a:lnTo>
                  <a:lnTo>
                    <a:pt x="1741678" y="1097153"/>
                  </a:lnTo>
                  <a:lnTo>
                    <a:pt x="0" y="1097153"/>
                  </a:lnTo>
                  <a:lnTo>
                    <a:pt x="0" y="0"/>
                  </a:lnTo>
                  <a:close/>
                </a:path>
              </a:pathLst>
            </a:custGeom>
            <a:blipFill>
              <a:blip r:embed="rId8"/>
              <a:stretch>
                <a:fillRect l="-46" t="0" r="-44" b="3"/>
              </a:stretch>
            </a:blipFill>
          </p:spPr>
        </p:sp>
      </p:grpSp>
      <p:grpSp>
        <p:nvGrpSpPr>
          <p:cNvPr name="Group 10" id="10"/>
          <p:cNvGrpSpPr/>
          <p:nvPr/>
        </p:nvGrpSpPr>
        <p:grpSpPr>
          <a:xfrm rot="0">
            <a:off x="1494725" y="9120287"/>
            <a:ext cx="11857132" cy="38100"/>
            <a:chOff x="0" y="0"/>
            <a:chExt cx="15809509" cy="50800"/>
          </a:xfrm>
        </p:grpSpPr>
        <p:sp>
          <p:nvSpPr>
            <p:cNvPr name="Freeform 11" id="11"/>
            <p:cNvSpPr/>
            <p:nvPr/>
          </p:nvSpPr>
          <p:spPr>
            <a:xfrm flipH="false" flipV="false" rot="0">
              <a:off x="0" y="0"/>
              <a:ext cx="15809468" cy="50800"/>
            </a:xfrm>
            <a:custGeom>
              <a:avLst/>
              <a:gdLst/>
              <a:ahLst/>
              <a:cxnLst/>
              <a:rect r="r" b="b" t="t" l="l"/>
              <a:pathLst>
                <a:path h="50800" w="15809468">
                  <a:moveTo>
                    <a:pt x="25400" y="0"/>
                  </a:moveTo>
                  <a:lnTo>
                    <a:pt x="15784068" y="0"/>
                  </a:lnTo>
                  <a:cubicBezTo>
                    <a:pt x="15798037" y="0"/>
                    <a:pt x="15809468" y="11430"/>
                    <a:pt x="15809468" y="25400"/>
                  </a:cubicBezTo>
                  <a:cubicBezTo>
                    <a:pt x="15809468" y="39370"/>
                    <a:pt x="15798037" y="50800"/>
                    <a:pt x="15784068" y="50800"/>
                  </a:cubicBezTo>
                  <a:lnTo>
                    <a:pt x="25400" y="50800"/>
                  </a:lnTo>
                  <a:cubicBezTo>
                    <a:pt x="11430" y="50800"/>
                    <a:pt x="0" y="39370"/>
                    <a:pt x="0" y="25400"/>
                  </a:cubicBezTo>
                  <a:cubicBezTo>
                    <a:pt x="0" y="11430"/>
                    <a:pt x="11430" y="0"/>
                    <a:pt x="25400" y="0"/>
                  </a:cubicBezTo>
                  <a:close/>
                </a:path>
              </a:pathLst>
            </a:custGeom>
            <a:solidFill>
              <a:srgbClr val="B00917"/>
            </a:solidFill>
          </p:spPr>
        </p:sp>
      </p:grpSp>
      <p:sp>
        <p:nvSpPr>
          <p:cNvPr name="Freeform 12" id="12"/>
          <p:cNvSpPr/>
          <p:nvPr/>
        </p:nvSpPr>
        <p:spPr>
          <a:xfrm flipH="false" flipV="false" rot="0">
            <a:off x="6480709" y="4696118"/>
            <a:ext cx="11222767" cy="7605495"/>
          </a:xfrm>
          <a:custGeom>
            <a:avLst/>
            <a:gdLst/>
            <a:ahLst/>
            <a:cxnLst/>
            <a:rect r="r" b="b" t="t" l="l"/>
            <a:pathLst>
              <a:path h="7605495" w="11222767">
                <a:moveTo>
                  <a:pt x="0" y="0"/>
                </a:moveTo>
                <a:lnTo>
                  <a:pt x="11222767" y="0"/>
                </a:lnTo>
                <a:lnTo>
                  <a:pt x="11222767" y="7605495"/>
                </a:lnTo>
                <a:lnTo>
                  <a:pt x="0" y="7605495"/>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13" id="13"/>
          <p:cNvSpPr/>
          <p:nvPr/>
        </p:nvSpPr>
        <p:spPr>
          <a:xfrm flipH="false" flipV="false" rot="0">
            <a:off x="13540773" y="0"/>
            <a:ext cx="16025743" cy="10703500"/>
          </a:xfrm>
          <a:custGeom>
            <a:avLst/>
            <a:gdLst/>
            <a:ahLst/>
            <a:cxnLst/>
            <a:rect r="r" b="b" t="t" l="l"/>
            <a:pathLst>
              <a:path h="10703500" w="16025743">
                <a:moveTo>
                  <a:pt x="0" y="0"/>
                </a:moveTo>
                <a:lnTo>
                  <a:pt x="16025743" y="0"/>
                </a:lnTo>
                <a:lnTo>
                  <a:pt x="16025743" y="10703500"/>
                </a:lnTo>
                <a:lnTo>
                  <a:pt x="0" y="10703500"/>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14" id="14"/>
          <p:cNvSpPr/>
          <p:nvPr/>
        </p:nvSpPr>
        <p:spPr>
          <a:xfrm flipH="false" flipV="false" rot="0">
            <a:off x="-1705962" y="4696118"/>
            <a:ext cx="10135956" cy="7605495"/>
          </a:xfrm>
          <a:custGeom>
            <a:avLst/>
            <a:gdLst/>
            <a:ahLst/>
            <a:cxnLst/>
            <a:rect r="r" b="b" t="t" l="l"/>
            <a:pathLst>
              <a:path h="7605495" w="10135956">
                <a:moveTo>
                  <a:pt x="0" y="0"/>
                </a:moveTo>
                <a:lnTo>
                  <a:pt x="10135956" y="0"/>
                </a:lnTo>
                <a:lnTo>
                  <a:pt x="10135956" y="7605495"/>
                </a:lnTo>
                <a:lnTo>
                  <a:pt x="0" y="7605495"/>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Freeform 15" id="15"/>
          <p:cNvSpPr/>
          <p:nvPr/>
        </p:nvSpPr>
        <p:spPr>
          <a:xfrm flipH="false" flipV="false" rot="0">
            <a:off x="9017259" y="1179200"/>
            <a:ext cx="11347943" cy="7605495"/>
          </a:xfrm>
          <a:custGeom>
            <a:avLst/>
            <a:gdLst/>
            <a:ahLst/>
            <a:cxnLst/>
            <a:rect r="r" b="b" t="t" l="l"/>
            <a:pathLst>
              <a:path h="7605495" w="11347943">
                <a:moveTo>
                  <a:pt x="0" y="0"/>
                </a:moveTo>
                <a:lnTo>
                  <a:pt x="11347943" y="0"/>
                </a:lnTo>
                <a:lnTo>
                  <a:pt x="11347943" y="7605495"/>
                </a:lnTo>
                <a:lnTo>
                  <a:pt x="0" y="7605495"/>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p:spPr>
      </p:sp>
      <p:grpSp>
        <p:nvGrpSpPr>
          <p:cNvPr name="Group 16" id="16"/>
          <p:cNvGrpSpPr/>
          <p:nvPr/>
        </p:nvGrpSpPr>
        <p:grpSpPr>
          <a:xfrm rot="0">
            <a:off x="2298614" y="8911286"/>
            <a:ext cx="1695084" cy="1695084"/>
            <a:chOff x="0" y="0"/>
            <a:chExt cx="2260112" cy="2260112"/>
          </a:xfrm>
        </p:grpSpPr>
        <p:sp>
          <p:nvSpPr>
            <p:cNvPr name="Freeform 17" id="17"/>
            <p:cNvSpPr/>
            <p:nvPr/>
          </p:nvSpPr>
          <p:spPr>
            <a:xfrm flipH="false" flipV="false" rot="0">
              <a:off x="0" y="0"/>
              <a:ext cx="2260092" cy="2260092"/>
            </a:xfrm>
            <a:custGeom>
              <a:avLst/>
              <a:gdLst/>
              <a:ahLst/>
              <a:cxnLst/>
              <a:rect r="r" b="b" t="t" l="l"/>
              <a:pathLst>
                <a:path h="2260092" w="2260092">
                  <a:moveTo>
                    <a:pt x="0" y="0"/>
                  </a:moveTo>
                  <a:lnTo>
                    <a:pt x="2260092" y="0"/>
                  </a:lnTo>
                  <a:lnTo>
                    <a:pt x="2260092" y="2260092"/>
                  </a:lnTo>
                  <a:lnTo>
                    <a:pt x="0" y="2260092"/>
                  </a:lnTo>
                  <a:lnTo>
                    <a:pt x="0" y="0"/>
                  </a:lnTo>
                  <a:close/>
                </a:path>
              </a:pathLst>
            </a:custGeom>
            <a:blipFill>
              <a:blip r:embed="rId17"/>
              <a:stretch>
                <a:fillRect l="0" t="0" r="0" b="0"/>
              </a:stretch>
            </a:blipFill>
          </p:spPr>
        </p:sp>
      </p:grpSp>
      <p:grpSp>
        <p:nvGrpSpPr>
          <p:cNvPr name="Group 18" id="18"/>
          <p:cNvGrpSpPr/>
          <p:nvPr/>
        </p:nvGrpSpPr>
        <p:grpSpPr>
          <a:xfrm rot="0">
            <a:off x="840116" y="5472405"/>
            <a:ext cx="2437941" cy="2437941"/>
            <a:chOff x="0" y="0"/>
            <a:chExt cx="812800" cy="812800"/>
          </a:xfrm>
        </p:grpSpPr>
        <p:sp>
          <p:nvSpPr>
            <p:cNvPr name="Freeform 19" id="1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18"/>
              <a:stretch>
                <a:fillRect l="0" t="-21269" r="0" b="-21269"/>
              </a:stretch>
            </a:blipFill>
          </p:spPr>
        </p:sp>
      </p:grpSp>
      <p:grpSp>
        <p:nvGrpSpPr>
          <p:cNvPr name="Group 20" id="20"/>
          <p:cNvGrpSpPr/>
          <p:nvPr/>
        </p:nvGrpSpPr>
        <p:grpSpPr>
          <a:xfrm rot="0">
            <a:off x="14942711" y="2033525"/>
            <a:ext cx="2437941" cy="2437941"/>
            <a:chOff x="0" y="0"/>
            <a:chExt cx="812800" cy="812800"/>
          </a:xfrm>
        </p:grpSpPr>
        <p:sp>
          <p:nvSpPr>
            <p:cNvPr name="Freeform 21" id="2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19"/>
              <a:stretch>
                <a:fillRect l="0" t="-16666" r="0" b="-16666"/>
              </a:stretch>
            </a:blipFill>
          </p:spPr>
        </p:sp>
      </p:grpSp>
      <p:grpSp>
        <p:nvGrpSpPr>
          <p:cNvPr name="Group 22" id="22"/>
          <p:cNvGrpSpPr/>
          <p:nvPr/>
        </p:nvGrpSpPr>
        <p:grpSpPr>
          <a:xfrm rot="0">
            <a:off x="12796942" y="5472405"/>
            <a:ext cx="2437941" cy="2437941"/>
            <a:chOff x="0" y="0"/>
            <a:chExt cx="812800" cy="812800"/>
          </a:xfrm>
        </p:grpSpPr>
        <p:sp>
          <p:nvSpPr>
            <p:cNvPr name="Freeform 23" id="2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20"/>
              <a:stretch>
                <a:fillRect l="0" t="-22295" r="0" b="-55697"/>
              </a:stretch>
            </a:blipFill>
          </p:spPr>
        </p:sp>
      </p:grpSp>
      <p:sp>
        <p:nvSpPr>
          <p:cNvPr name="Freeform 24" id="24"/>
          <p:cNvSpPr/>
          <p:nvPr/>
        </p:nvSpPr>
        <p:spPr>
          <a:xfrm flipH="false" flipV="false" rot="0">
            <a:off x="9328906" y="9008173"/>
            <a:ext cx="1487077" cy="1487077"/>
          </a:xfrm>
          <a:custGeom>
            <a:avLst/>
            <a:gdLst/>
            <a:ahLst/>
            <a:cxnLst/>
            <a:rect r="r" b="b" t="t" l="l"/>
            <a:pathLst>
              <a:path h="1487077" w="1487077">
                <a:moveTo>
                  <a:pt x="0" y="0"/>
                </a:moveTo>
                <a:lnTo>
                  <a:pt x="1487077" y="0"/>
                </a:lnTo>
                <a:lnTo>
                  <a:pt x="1487077" y="1487077"/>
                </a:lnTo>
                <a:lnTo>
                  <a:pt x="0" y="1487077"/>
                </a:lnTo>
                <a:lnTo>
                  <a:pt x="0" y="0"/>
                </a:lnTo>
                <a:close/>
              </a:path>
            </a:pathLst>
          </a:custGeom>
          <a:blipFill>
            <a:blip r:embed="rId21"/>
            <a:stretch>
              <a:fillRect l="0" t="0" r="0" b="0"/>
            </a:stretch>
          </a:blipFill>
        </p:spPr>
      </p:sp>
      <p:sp>
        <p:nvSpPr>
          <p:cNvPr name="TextBox 25" id="25"/>
          <p:cNvSpPr txBox="true"/>
          <p:nvPr/>
        </p:nvSpPr>
        <p:spPr>
          <a:xfrm rot="0">
            <a:off x="8580783" y="56874"/>
            <a:ext cx="4470400" cy="1360158"/>
          </a:xfrm>
          <a:prstGeom prst="rect">
            <a:avLst/>
          </a:prstGeom>
        </p:spPr>
        <p:txBody>
          <a:bodyPr anchor="t" rtlCol="false" tIns="0" lIns="0" bIns="0" rIns="0">
            <a:spAutoFit/>
          </a:bodyPr>
          <a:lstStyle/>
          <a:p>
            <a:pPr algn="ctr">
              <a:lnSpc>
                <a:spcPts val="10080"/>
              </a:lnSpc>
            </a:pPr>
            <a:r>
              <a:rPr lang="en-US" sz="7200" b="true">
                <a:solidFill>
                  <a:srgbClr val="B20000"/>
                </a:solidFill>
                <a:latin typeface="Open Sans 1 Bold"/>
                <a:ea typeface="Open Sans 1 Bold"/>
                <a:cs typeface="Open Sans 1 Bold"/>
                <a:sym typeface="Open Sans 1 Bold"/>
              </a:rPr>
              <a:t>MEMBERS</a:t>
            </a:r>
          </a:p>
        </p:txBody>
      </p:sp>
      <p:sp>
        <p:nvSpPr>
          <p:cNvPr name="TextBox 26" id="26"/>
          <p:cNvSpPr txBox="true"/>
          <p:nvPr/>
        </p:nvSpPr>
        <p:spPr>
          <a:xfrm rot="0">
            <a:off x="6043971" y="2504465"/>
            <a:ext cx="2630388" cy="1419860"/>
          </a:xfrm>
          <a:prstGeom prst="rect">
            <a:avLst/>
          </a:prstGeom>
        </p:spPr>
        <p:txBody>
          <a:bodyPr anchor="t" rtlCol="false" tIns="0" lIns="0" bIns="0" rIns="0">
            <a:spAutoFit/>
          </a:bodyPr>
          <a:lstStyle/>
          <a:p>
            <a:pPr algn="ctr">
              <a:lnSpc>
                <a:spcPts val="5740"/>
              </a:lnSpc>
            </a:pPr>
            <a:r>
              <a:rPr lang="en-US" sz="4100" b="true">
                <a:solidFill>
                  <a:srgbClr val="FFFFFF"/>
                </a:solidFill>
                <a:latin typeface="Open Sans 1 Bold"/>
                <a:ea typeface="Open Sans 1 Bold"/>
                <a:cs typeface="Open Sans 1 Bold"/>
                <a:sym typeface="Open Sans 1 Bold"/>
              </a:rPr>
              <a:t>Baneza Livia</a:t>
            </a:r>
          </a:p>
        </p:txBody>
      </p:sp>
      <p:sp>
        <p:nvSpPr>
          <p:cNvPr name="TextBox 27" id="27"/>
          <p:cNvSpPr txBox="true"/>
          <p:nvPr/>
        </p:nvSpPr>
        <p:spPr>
          <a:xfrm rot="0">
            <a:off x="11969765" y="2504465"/>
            <a:ext cx="2630388" cy="1419860"/>
          </a:xfrm>
          <a:prstGeom prst="rect">
            <a:avLst/>
          </a:prstGeom>
        </p:spPr>
        <p:txBody>
          <a:bodyPr anchor="t" rtlCol="false" tIns="0" lIns="0" bIns="0" rIns="0">
            <a:spAutoFit/>
          </a:bodyPr>
          <a:lstStyle/>
          <a:p>
            <a:pPr algn="ctr">
              <a:lnSpc>
                <a:spcPts val="5740"/>
              </a:lnSpc>
            </a:pPr>
            <a:r>
              <a:rPr lang="en-US" sz="4100" b="true">
                <a:solidFill>
                  <a:srgbClr val="FFFFFF"/>
                </a:solidFill>
                <a:latin typeface="Open Sans 1 Bold"/>
                <a:ea typeface="Open Sans 1 Bold"/>
                <a:cs typeface="Open Sans 1 Bold"/>
                <a:sym typeface="Open Sans 1 Bold"/>
              </a:rPr>
              <a:t>Diogo Marques</a:t>
            </a:r>
          </a:p>
        </p:txBody>
      </p:sp>
      <p:sp>
        <p:nvSpPr>
          <p:cNvPr name="TextBox 28" id="28"/>
          <p:cNvSpPr txBox="true"/>
          <p:nvPr/>
        </p:nvSpPr>
        <p:spPr>
          <a:xfrm rot="0">
            <a:off x="3850321" y="5621333"/>
            <a:ext cx="2630388" cy="2143760"/>
          </a:xfrm>
          <a:prstGeom prst="rect">
            <a:avLst/>
          </a:prstGeom>
        </p:spPr>
        <p:txBody>
          <a:bodyPr anchor="t" rtlCol="false" tIns="0" lIns="0" bIns="0" rIns="0">
            <a:spAutoFit/>
          </a:bodyPr>
          <a:lstStyle/>
          <a:p>
            <a:pPr algn="ctr">
              <a:lnSpc>
                <a:spcPts val="5740"/>
              </a:lnSpc>
            </a:pPr>
            <a:r>
              <a:rPr lang="en-US" sz="4100" b="true">
                <a:solidFill>
                  <a:srgbClr val="FFFFFF"/>
                </a:solidFill>
                <a:latin typeface="Open Sans 1 Bold"/>
                <a:ea typeface="Open Sans 1 Bold"/>
                <a:cs typeface="Open Sans 1 Bold"/>
                <a:sym typeface="Open Sans 1 Bold"/>
              </a:rPr>
              <a:t>Henrique de Moraes</a:t>
            </a:r>
          </a:p>
        </p:txBody>
      </p:sp>
      <p:sp>
        <p:nvSpPr>
          <p:cNvPr name="TextBox 29" id="29"/>
          <p:cNvSpPr txBox="true"/>
          <p:nvPr/>
        </p:nvSpPr>
        <p:spPr>
          <a:xfrm rot="0">
            <a:off x="9461704" y="5983283"/>
            <a:ext cx="2630388" cy="1419860"/>
          </a:xfrm>
          <a:prstGeom prst="rect">
            <a:avLst/>
          </a:prstGeom>
        </p:spPr>
        <p:txBody>
          <a:bodyPr anchor="t" rtlCol="false" tIns="0" lIns="0" bIns="0" rIns="0">
            <a:spAutoFit/>
          </a:bodyPr>
          <a:lstStyle/>
          <a:p>
            <a:pPr algn="ctr">
              <a:lnSpc>
                <a:spcPts val="5740"/>
              </a:lnSpc>
            </a:pPr>
            <a:r>
              <a:rPr lang="en-US" sz="4100" b="true">
                <a:solidFill>
                  <a:srgbClr val="FFFFFF"/>
                </a:solidFill>
                <a:latin typeface="Open Sans 1 Bold"/>
                <a:ea typeface="Open Sans 1 Bold"/>
                <a:cs typeface="Open Sans 1 Bold"/>
                <a:sym typeface="Open Sans 1 Bold"/>
              </a:rPr>
              <a:t>João P. Felix</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3723332" y="1028700"/>
            <a:ext cx="14965389" cy="10274103"/>
          </a:xfrm>
          <a:custGeom>
            <a:avLst/>
            <a:gdLst/>
            <a:ahLst/>
            <a:cxnLst/>
            <a:rect r="r" b="b" t="t" l="l"/>
            <a:pathLst>
              <a:path h="10274103" w="14965389">
                <a:moveTo>
                  <a:pt x="0" y="0"/>
                </a:moveTo>
                <a:lnTo>
                  <a:pt x="14965389" y="0"/>
                </a:lnTo>
                <a:lnTo>
                  <a:pt x="14965389" y="10274103"/>
                </a:lnTo>
                <a:lnTo>
                  <a:pt x="0" y="1027410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4047507" y="2549364"/>
            <a:ext cx="14965389" cy="10274103"/>
          </a:xfrm>
          <a:custGeom>
            <a:avLst/>
            <a:gdLst/>
            <a:ahLst/>
            <a:cxnLst/>
            <a:rect r="r" b="b" t="t" l="l"/>
            <a:pathLst>
              <a:path h="10274103" w="14965389">
                <a:moveTo>
                  <a:pt x="0" y="0"/>
                </a:moveTo>
                <a:lnTo>
                  <a:pt x="14965389" y="0"/>
                </a:lnTo>
                <a:lnTo>
                  <a:pt x="14965389" y="10274103"/>
                </a:lnTo>
                <a:lnTo>
                  <a:pt x="0" y="1027410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8012872" y="-429397"/>
            <a:ext cx="16025743" cy="10703500"/>
          </a:xfrm>
          <a:custGeom>
            <a:avLst/>
            <a:gdLst/>
            <a:ahLst/>
            <a:cxnLst/>
            <a:rect r="r" b="b" t="t" l="l"/>
            <a:pathLst>
              <a:path h="10703500" w="16025743">
                <a:moveTo>
                  <a:pt x="0" y="0"/>
                </a:moveTo>
                <a:lnTo>
                  <a:pt x="16025744" y="0"/>
                </a:lnTo>
                <a:lnTo>
                  <a:pt x="16025744" y="10703500"/>
                </a:lnTo>
                <a:lnTo>
                  <a:pt x="0" y="107035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4237373" y="-243485"/>
            <a:ext cx="7268970" cy="4802888"/>
          </a:xfrm>
          <a:custGeom>
            <a:avLst/>
            <a:gdLst/>
            <a:ahLst/>
            <a:cxnLst/>
            <a:rect r="r" b="b" t="t" l="l"/>
            <a:pathLst>
              <a:path h="4802888" w="7268970">
                <a:moveTo>
                  <a:pt x="0" y="0"/>
                </a:moveTo>
                <a:lnTo>
                  <a:pt x="7268970" y="0"/>
                </a:lnTo>
                <a:lnTo>
                  <a:pt x="7268970" y="4802888"/>
                </a:lnTo>
                <a:lnTo>
                  <a:pt x="0" y="480288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0">
            <a:off x="0" y="1106749"/>
            <a:ext cx="18287996" cy="3230764"/>
          </a:xfrm>
          <a:custGeom>
            <a:avLst/>
            <a:gdLst/>
            <a:ahLst/>
            <a:cxnLst/>
            <a:rect r="r" b="b" t="t" l="l"/>
            <a:pathLst>
              <a:path h="3230764" w="18287996">
                <a:moveTo>
                  <a:pt x="0" y="0"/>
                </a:moveTo>
                <a:lnTo>
                  <a:pt x="18287996" y="0"/>
                </a:lnTo>
                <a:lnTo>
                  <a:pt x="18287996" y="3230764"/>
                </a:lnTo>
                <a:lnTo>
                  <a:pt x="0" y="3230764"/>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false" flipV="false" rot="0">
            <a:off x="4666105" y="2518017"/>
            <a:ext cx="9381402" cy="3173412"/>
          </a:xfrm>
          <a:custGeom>
            <a:avLst/>
            <a:gdLst/>
            <a:ahLst/>
            <a:cxnLst/>
            <a:rect r="r" b="b" t="t" l="l"/>
            <a:pathLst>
              <a:path h="3173412" w="9381402">
                <a:moveTo>
                  <a:pt x="0" y="0"/>
                </a:moveTo>
                <a:lnTo>
                  <a:pt x="9381402" y="0"/>
                </a:lnTo>
                <a:lnTo>
                  <a:pt x="9381402" y="3173412"/>
                </a:lnTo>
                <a:lnTo>
                  <a:pt x="0" y="3173412"/>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TextBox 8" id="8"/>
          <p:cNvSpPr txBox="true"/>
          <p:nvPr/>
        </p:nvSpPr>
        <p:spPr>
          <a:xfrm rot="0">
            <a:off x="1620242" y="1164620"/>
            <a:ext cx="7736564" cy="1226820"/>
          </a:xfrm>
          <a:prstGeom prst="rect">
            <a:avLst/>
          </a:prstGeom>
        </p:spPr>
        <p:txBody>
          <a:bodyPr anchor="t" rtlCol="false" tIns="0" lIns="0" bIns="0" rIns="0">
            <a:spAutoFit/>
          </a:bodyPr>
          <a:lstStyle/>
          <a:p>
            <a:pPr algn="ctr">
              <a:lnSpc>
                <a:spcPts val="10080"/>
              </a:lnSpc>
            </a:pPr>
            <a:r>
              <a:rPr lang="en-US" sz="7200" b="true">
                <a:solidFill>
                  <a:srgbClr val="B20000"/>
                </a:solidFill>
                <a:latin typeface="Open Sans 1 Bold"/>
                <a:ea typeface="Open Sans 1 Bold"/>
                <a:cs typeface="Open Sans 1 Bold"/>
                <a:sym typeface="Open Sans 1 Bold"/>
              </a:rPr>
              <a:t>Nuevos Caminos</a:t>
            </a:r>
          </a:p>
        </p:txBody>
      </p:sp>
      <p:sp>
        <p:nvSpPr>
          <p:cNvPr name="TextBox 9" id="9"/>
          <p:cNvSpPr txBox="true"/>
          <p:nvPr/>
        </p:nvSpPr>
        <p:spPr>
          <a:xfrm rot="0">
            <a:off x="7548190" y="2780784"/>
            <a:ext cx="3191619" cy="887070"/>
          </a:xfrm>
          <a:prstGeom prst="rect">
            <a:avLst/>
          </a:prstGeom>
        </p:spPr>
        <p:txBody>
          <a:bodyPr anchor="t" rtlCol="false" tIns="0" lIns="0" bIns="0" rIns="0">
            <a:spAutoFit/>
          </a:bodyPr>
          <a:lstStyle/>
          <a:p>
            <a:pPr algn="ctr">
              <a:lnSpc>
                <a:spcPts val="7278"/>
              </a:lnSpc>
            </a:pPr>
            <a:r>
              <a:rPr lang="en-US" sz="5198">
                <a:solidFill>
                  <a:srgbClr val="FFFFFF"/>
                </a:solidFill>
                <a:latin typeface="Open Sans 1"/>
                <a:ea typeface="Open Sans 1"/>
                <a:cs typeface="Open Sans 1"/>
                <a:sym typeface="Open Sans 1"/>
              </a:rPr>
              <a:t>Theme</a:t>
            </a:r>
          </a:p>
        </p:txBody>
      </p:sp>
      <p:sp>
        <p:nvSpPr>
          <p:cNvPr name="TextBox 10" id="10"/>
          <p:cNvSpPr txBox="true"/>
          <p:nvPr/>
        </p:nvSpPr>
        <p:spPr>
          <a:xfrm rot="0">
            <a:off x="4666105" y="5010150"/>
            <a:ext cx="11130583" cy="1180440"/>
          </a:xfrm>
          <a:prstGeom prst="rect">
            <a:avLst/>
          </a:prstGeom>
        </p:spPr>
        <p:txBody>
          <a:bodyPr anchor="t" rtlCol="false" tIns="0" lIns="0" bIns="0" rIns="0">
            <a:spAutoFit/>
          </a:bodyPr>
          <a:lstStyle/>
          <a:p>
            <a:pPr algn="just">
              <a:lnSpc>
                <a:spcPts val="4759"/>
              </a:lnSpc>
            </a:pPr>
            <a:r>
              <a:rPr lang="en-US" sz="3399">
                <a:solidFill>
                  <a:srgbClr val="000000"/>
                </a:solidFill>
                <a:latin typeface="Open Sans 1"/>
                <a:ea typeface="Open Sans 1"/>
                <a:cs typeface="Open Sans 1"/>
                <a:sym typeface="Open Sans 1"/>
              </a:rPr>
              <a:t>Support and information platform for immigrants who are planning to or already in Brazilian territory.</a:t>
            </a:r>
          </a:p>
        </p:txBody>
      </p:sp>
      <p:grpSp>
        <p:nvGrpSpPr>
          <p:cNvPr name="Group 11" id="11"/>
          <p:cNvGrpSpPr/>
          <p:nvPr/>
        </p:nvGrpSpPr>
        <p:grpSpPr>
          <a:xfrm rot="0">
            <a:off x="10502274" y="9158387"/>
            <a:ext cx="2508506" cy="1200881"/>
            <a:chOff x="0" y="0"/>
            <a:chExt cx="3344675" cy="1601175"/>
          </a:xfrm>
        </p:grpSpPr>
        <p:sp>
          <p:nvSpPr>
            <p:cNvPr name="Freeform 12" id="12"/>
            <p:cNvSpPr/>
            <p:nvPr/>
          </p:nvSpPr>
          <p:spPr>
            <a:xfrm flipH="false" flipV="false" rot="0">
              <a:off x="0" y="0"/>
              <a:ext cx="3344672" cy="1601216"/>
            </a:xfrm>
            <a:custGeom>
              <a:avLst/>
              <a:gdLst/>
              <a:ahLst/>
              <a:cxnLst/>
              <a:rect r="r" b="b" t="t" l="l"/>
              <a:pathLst>
                <a:path h="1601216" w="3344672">
                  <a:moveTo>
                    <a:pt x="0" y="0"/>
                  </a:moveTo>
                  <a:lnTo>
                    <a:pt x="3344672" y="0"/>
                  </a:lnTo>
                  <a:lnTo>
                    <a:pt x="3344672" y="1601216"/>
                  </a:lnTo>
                  <a:lnTo>
                    <a:pt x="0" y="1601216"/>
                  </a:lnTo>
                  <a:lnTo>
                    <a:pt x="0" y="0"/>
                  </a:lnTo>
                  <a:close/>
                </a:path>
              </a:pathLst>
            </a:custGeom>
            <a:blipFill>
              <a:blip r:embed="rId14"/>
              <a:stretch>
                <a:fillRect l="-33" t="0" r="-33" b="2"/>
              </a:stretch>
            </a:blipFill>
          </p:spPr>
        </p:sp>
      </p:grpSp>
      <p:grpSp>
        <p:nvGrpSpPr>
          <p:cNvPr name="Group 13" id="13"/>
          <p:cNvGrpSpPr/>
          <p:nvPr/>
        </p:nvGrpSpPr>
        <p:grpSpPr>
          <a:xfrm rot="0">
            <a:off x="752855" y="9451269"/>
            <a:ext cx="1306231" cy="822834"/>
            <a:chOff x="0" y="0"/>
            <a:chExt cx="1741641" cy="1097112"/>
          </a:xfrm>
        </p:grpSpPr>
        <p:sp>
          <p:nvSpPr>
            <p:cNvPr name="Freeform 14" id="14"/>
            <p:cNvSpPr/>
            <p:nvPr/>
          </p:nvSpPr>
          <p:spPr>
            <a:xfrm flipH="false" flipV="false" rot="0">
              <a:off x="0" y="0"/>
              <a:ext cx="1741678" cy="1097153"/>
            </a:xfrm>
            <a:custGeom>
              <a:avLst/>
              <a:gdLst/>
              <a:ahLst/>
              <a:cxnLst/>
              <a:rect r="r" b="b" t="t" l="l"/>
              <a:pathLst>
                <a:path h="1097153" w="1741678">
                  <a:moveTo>
                    <a:pt x="0" y="0"/>
                  </a:moveTo>
                  <a:lnTo>
                    <a:pt x="1741678" y="0"/>
                  </a:lnTo>
                  <a:lnTo>
                    <a:pt x="1741678" y="1097153"/>
                  </a:lnTo>
                  <a:lnTo>
                    <a:pt x="0" y="1097153"/>
                  </a:lnTo>
                  <a:lnTo>
                    <a:pt x="0" y="0"/>
                  </a:lnTo>
                  <a:close/>
                </a:path>
              </a:pathLst>
            </a:custGeom>
            <a:blipFill>
              <a:blip r:embed="rId15"/>
              <a:stretch>
                <a:fillRect l="-46" t="0" r="-44" b="3"/>
              </a:stretch>
            </a:blipFill>
          </p:spPr>
        </p:sp>
      </p:grpSp>
      <p:grpSp>
        <p:nvGrpSpPr>
          <p:cNvPr name="Group 15" id="15"/>
          <p:cNvGrpSpPr/>
          <p:nvPr/>
        </p:nvGrpSpPr>
        <p:grpSpPr>
          <a:xfrm rot="0">
            <a:off x="1494725" y="9120287"/>
            <a:ext cx="11857132" cy="38100"/>
            <a:chOff x="0" y="0"/>
            <a:chExt cx="15809509" cy="50800"/>
          </a:xfrm>
        </p:grpSpPr>
        <p:sp>
          <p:nvSpPr>
            <p:cNvPr name="Freeform 16" id="16"/>
            <p:cNvSpPr/>
            <p:nvPr/>
          </p:nvSpPr>
          <p:spPr>
            <a:xfrm flipH="false" flipV="false" rot="0">
              <a:off x="0" y="0"/>
              <a:ext cx="15809468" cy="50800"/>
            </a:xfrm>
            <a:custGeom>
              <a:avLst/>
              <a:gdLst/>
              <a:ahLst/>
              <a:cxnLst/>
              <a:rect r="r" b="b" t="t" l="l"/>
              <a:pathLst>
                <a:path h="50800" w="15809468">
                  <a:moveTo>
                    <a:pt x="25400" y="0"/>
                  </a:moveTo>
                  <a:lnTo>
                    <a:pt x="15784068" y="0"/>
                  </a:lnTo>
                  <a:cubicBezTo>
                    <a:pt x="15798037" y="0"/>
                    <a:pt x="15809468" y="11430"/>
                    <a:pt x="15809468" y="25400"/>
                  </a:cubicBezTo>
                  <a:cubicBezTo>
                    <a:pt x="15809468" y="39370"/>
                    <a:pt x="15798037" y="50800"/>
                    <a:pt x="15784068" y="50800"/>
                  </a:cubicBezTo>
                  <a:lnTo>
                    <a:pt x="25400" y="50800"/>
                  </a:lnTo>
                  <a:cubicBezTo>
                    <a:pt x="11430" y="50800"/>
                    <a:pt x="0" y="39370"/>
                    <a:pt x="0" y="25400"/>
                  </a:cubicBezTo>
                  <a:cubicBezTo>
                    <a:pt x="0" y="11430"/>
                    <a:pt x="11430" y="0"/>
                    <a:pt x="25400" y="0"/>
                  </a:cubicBezTo>
                  <a:close/>
                </a:path>
              </a:pathLst>
            </a:custGeom>
            <a:solidFill>
              <a:srgbClr val="B00917"/>
            </a:solidFill>
          </p:spPr>
        </p:sp>
      </p:grpSp>
      <p:grpSp>
        <p:nvGrpSpPr>
          <p:cNvPr name="Group 17" id="17"/>
          <p:cNvGrpSpPr/>
          <p:nvPr/>
        </p:nvGrpSpPr>
        <p:grpSpPr>
          <a:xfrm rot="0">
            <a:off x="2298614" y="8911286"/>
            <a:ext cx="1695084" cy="1695084"/>
            <a:chOff x="0" y="0"/>
            <a:chExt cx="2260112" cy="2260112"/>
          </a:xfrm>
        </p:grpSpPr>
        <p:sp>
          <p:nvSpPr>
            <p:cNvPr name="Freeform 18" id="18"/>
            <p:cNvSpPr/>
            <p:nvPr/>
          </p:nvSpPr>
          <p:spPr>
            <a:xfrm flipH="false" flipV="false" rot="0">
              <a:off x="0" y="0"/>
              <a:ext cx="2260092" cy="2260092"/>
            </a:xfrm>
            <a:custGeom>
              <a:avLst/>
              <a:gdLst/>
              <a:ahLst/>
              <a:cxnLst/>
              <a:rect r="r" b="b" t="t" l="l"/>
              <a:pathLst>
                <a:path h="2260092" w="2260092">
                  <a:moveTo>
                    <a:pt x="0" y="0"/>
                  </a:moveTo>
                  <a:lnTo>
                    <a:pt x="2260092" y="0"/>
                  </a:lnTo>
                  <a:lnTo>
                    <a:pt x="2260092" y="2260092"/>
                  </a:lnTo>
                  <a:lnTo>
                    <a:pt x="0" y="2260092"/>
                  </a:lnTo>
                  <a:lnTo>
                    <a:pt x="0" y="0"/>
                  </a:lnTo>
                  <a:close/>
                </a:path>
              </a:pathLst>
            </a:custGeom>
            <a:blipFill>
              <a:blip r:embed="rId16"/>
              <a:stretch>
                <a:fillRect l="0" t="0" r="0" b="0"/>
              </a:stretch>
            </a:blipFill>
          </p:spPr>
        </p:sp>
      </p:grpSp>
      <p:sp>
        <p:nvSpPr>
          <p:cNvPr name="TextBox 19" id="19"/>
          <p:cNvSpPr txBox="true"/>
          <p:nvPr/>
        </p:nvSpPr>
        <p:spPr>
          <a:xfrm rot="0">
            <a:off x="4666105" y="4337599"/>
            <a:ext cx="4903556" cy="662940"/>
          </a:xfrm>
          <a:prstGeom prst="rect">
            <a:avLst/>
          </a:prstGeom>
        </p:spPr>
        <p:txBody>
          <a:bodyPr anchor="t" rtlCol="false" tIns="0" lIns="0" bIns="0" rIns="0">
            <a:spAutoFit/>
          </a:bodyPr>
          <a:lstStyle/>
          <a:p>
            <a:pPr algn="l">
              <a:lnSpc>
                <a:spcPts val="5459"/>
              </a:lnSpc>
            </a:pPr>
            <a:r>
              <a:rPr lang="en-US" b="true" sz="3900">
                <a:solidFill>
                  <a:srgbClr val="000000"/>
                </a:solidFill>
                <a:latin typeface="Open Sans 1 Bold"/>
                <a:ea typeface="Open Sans 1 Bold"/>
                <a:cs typeface="Open Sans 1 Bold"/>
                <a:sym typeface="Open Sans 1 Bold"/>
              </a:rPr>
              <a:t>What is our theme?</a:t>
            </a:r>
          </a:p>
        </p:txBody>
      </p:sp>
      <p:sp>
        <p:nvSpPr>
          <p:cNvPr name="Freeform 20" id="20"/>
          <p:cNvSpPr/>
          <p:nvPr/>
        </p:nvSpPr>
        <p:spPr>
          <a:xfrm flipH="false" flipV="false" rot="0">
            <a:off x="9328906" y="9008173"/>
            <a:ext cx="1487077" cy="1487077"/>
          </a:xfrm>
          <a:custGeom>
            <a:avLst/>
            <a:gdLst/>
            <a:ahLst/>
            <a:cxnLst/>
            <a:rect r="r" b="b" t="t" l="l"/>
            <a:pathLst>
              <a:path h="1487077" w="1487077">
                <a:moveTo>
                  <a:pt x="0" y="0"/>
                </a:moveTo>
                <a:lnTo>
                  <a:pt x="1487077" y="0"/>
                </a:lnTo>
                <a:lnTo>
                  <a:pt x="1487077" y="1487077"/>
                </a:lnTo>
                <a:lnTo>
                  <a:pt x="0" y="1487077"/>
                </a:lnTo>
                <a:lnTo>
                  <a:pt x="0" y="0"/>
                </a:lnTo>
                <a:close/>
              </a:path>
            </a:pathLst>
          </a:custGeom>
          <a:blipFill>
            <a:blip r:embed="rId17"/>
            <a:stretch>
              <a:fillRect l="0" t="0" r="0" b="0"/>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3723332" y="1028700"/>
            <a:ext cx="14965389" cy="10274103"/>
          </a:xfrm>
          <a:custGeom>
            <a:avLst/>
            <a:gdLst/>
            <a:ahLst/>
            <a:cxnLst/>
            <a:rect r="r" b="b" t="t" l="l"/>
            <a:pathLst>
              <a:path h="10274103" w="14965389">
                <a:moveTo>
                  <a:pt x="0" y="0"/>
                </a:moveTo>
                <a:lnTo>
                  <a:pt x="14965389" y="0"/>
                </a:lnTo>
                <a:lnTo>
                  <a:pt x="14965389" y="10274103"/>
                </a:lnTo>
                <a:lnTo>
                  <a:pt x="0" y="1027410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4047507" y="2549364"/>
            <a:ext cx="14965389" cy="10274103"/>
          </a:xfrm>
          <a:custGeom>
            <a:avLst/>
            <a:gdLst/>
            <a:ahLst/>
            <a:cxnLst/>
            <a:rect r="r" b="b" t="t" l="l"/>
            <a:pathLst>
              <a:path h="10274103" w="14965389">
                <a:moveTo>
                  <a:pt x="0" y="0"/>
                </a:moveTo>
                <a:lnTo>
                  <a:pt x="14965389" y="0"/>
                </a:lnTo>
                <a:lnTo>
                  <a:pt x="14965389" y="10274103"/>
                </a:lnTo>
                <a:lnTo>
                  <a:pt x="0" y="1027410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8012871" y="-429397"/>
            <a:ext cx="16025743" cy="10703500"/>
          </a:xfrm>
          <a:custGeom>
            <a:avLst/>
            <a:gdLst/>
            <a:ahLst/>
            <a:cxnLst/>
            <a:rect r="r" b="b" t="t" l="l"/>
            <a:pathLst>
              <a:path h="10703500" w="16025743">
                <a:moveTo>
                  <a:pt x="0" y="0"/>
                </a:moveTo>
                <a:lnTo>
                  <a:pt x="16025743" y="0"/>
                </a:lnTo>
                <a:lnTo>
                  <a:pt x="16025743" y="10703500"/>
                </a:lnTo>
                <a:lnTo>
                  <a:pt x="0" y="107035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4237373" y="-243485"/>
            <a:ext cx="7268970" cy="4802888"/>
          </a:xfrm>
          <a:custGeom>
            <a:avLst/>
            <a:gdLst/>
            <a:ahLst/>
            <a:cxnLst/>
            <a:rect r="r" b="b" t="t" l="l"/>
            <a:pathLst>
              <a:path h="4802888" w="7268970">
                <a:moveTo>
                  <a:pt x="0" y="0"/>
                </a:moveTo>
                <a:lnTo>
                  <a:pt x="7268970" y="0"/>
                </a:lnTo>
                <a:lnTo>
                  <a:pt x="7268970" y="4802888"/>
                </a:lnTo>
                <a:lnTo>
                  <a:pt x="0" y="480288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0">
            <a:off x="0" y="1106749"/>
            <a:ext cx="18287996" cy="3230764"/>
          </a:xfrm>
          <a:custGeom>
            <a:avLst/>
            <a:gdLst/>
            <a:ahLst/>
            <a:cxnLst/>
            <a:rect r="r" b="b" t="t" l="l"/>
            <a:pathLst>
              <a:path h="3230764" w="18287996">
                <a:moveTo>
                  <a:pt x="0" y="0"/>
                </a:moveTo>
                <a:lnTo>
                  <a:pt x="18287996" y="0"/>
                </a:lnTo>
                <a:lnTo>
                  <a:pt x="18287996" y="3230764"/>
                </a:lnTo>
                <a:lnTo>
                  <a:pt x="0" y="3230764"/>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false" flipV="false" rot="0">
            <a:off x="4666105" y="2518017"/>
            <a:ext cx="9381403" cy="3173412"/>
          </a:xfrm>
          <a:custGeom>
            <a:avLst/>
            <a:gdLst/>
            <a:ahLst/>
            <a:cxnLst/>
            <a:rect r="r" b="b" t="t" l="l"/>
            <a:pathLst>
              <a:path h="3173412" w="9381403">
                <a:moveTo>
                  <a:pt x="0" y="0"/>
                </a:moveTo>
                <a:lnTo>
                  <a:pt x="9381403" y="0"/>
                </a:lnTo>
                <a:lnTo>
                  <a:pt x="9381403" y="3173412"/>
                </a:lnTo>
                <a:lnTo>
                  <a:pt x="0" y="3173412"/>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TextBox 8" id="8"/>
          <p:cNvSpPr txBox="true"/>
          <p:nvPr/>
        </p:nvSpPr>
        <p:spPr>
          <a:xfrm rot="0">
            <a:off x="1620242" y="1164620"/>
            <a:ext cx="7736564" cy="1226820"/>
          </a:xfrm>
          <a:prstGeom prst="rect">
            <a:avLst/>
          </a:prstGeom>
        </p:spPr>
        <p:txBody>
          <a:bodyPr anchor="t" rtlCol="false" tIns="0" lIns="0" bIns="0" rIns="0">
            <a:spAutoFit/>
          </a:bodyPr>
          <a:lstStyle/>
          <a:p>
            <a:pPr algn="ctr">
              <a:lnSpc>
                <a:spcPts val="10080"/>
              </a:lnSpc>
            </a:pPr>
            <a:r>
              <a:rPr lang="en-US" sz="7200" b="true">
                <a:solidFill>
                  <a:srgbClr val="B20000"/>
                </a:solidFill>
                <a:latin typeface="Open Sans 1 Bold"/>
                <a:ea typeface="Open Sans 1 Bold"/>
                <a:cs typeface="Open Sans 1 Bold"/>
                <a:sym typeface="Open Sans 1 Bold"/>
              </a:rPr>
              <a:t>Nuevos Caminos</a:t>
            </a:r>
          </a:p>
        </p:txBody>
      </p:sp>
      <p:sp>
        <p:nvSpPr>
          <p:cNvPr name="TextBox 9" id="9"/>
          <p:cNvSpPr txBox="true"/>
          <p:nvPr/>
        </p:nvSpPr>
        <p:spPr>
          <a:xfrm rot="0">
            <a:off x="7548190" y="2780784"/>
            <a:ext cx="3191619" cy="887070"/>
          </a:xfrm>
          <a:prstGeom prst="rect">
            <a:avLst/>
          </a:prstGeom>
        </p:spPr>
        <p:txBody>
          <a:bodyPr anchor="t" rtlCol="false" tIns="0" lIns="0" bIns="0" rIns="0">
            <a:spAutoFit/>
          </a:bodyPr>
          <a:lstStyle/>
          <a:p>
            <a:pPr algn="ctr">
              <a:lnSpc>
                <a:spcPts val="7278"/>
              </a:lnSpc>
            </a:pPr>
            <a:r>
              <a:rPr lang="en-US" sz="5198">
                <a:solidFill>
                  <a:srgbClr val="FFFFFF"/>
                </a:solidFill>
                <a:latin typeface="Open Sans 1"/>
                <a:ea typeface="Open Sans 1"/>
                <a:cs typeface="Open Sans 1"/>
                <a:sym typeface="Open Sans 1"/>
              </a:rPr>
              <a:t>Theme</a:t>
            </a:r>
          </a:p>
        </p:txBody>
      </p:sp>
      <p:sp>
        <p:nvSpPr>
          <p:cNvPr name="TextBox 10" id="10"/>
          <p:cNvSpPr txBox="true"/>
          <p:nvPr/>
        </p:nvSpPr>
        <p:spPr>
          <a:xfrm rot="0">
            <a:off x="4666105" y="5010150"/>
            <a:ext cx="11130583" cy="1180440"/>
          </a:xfrm>
          <a:prstGeom prst="rect">
            <a:avLst/>
          </a:prstGeom>
        </p:spPr>
        <p:txBody>
          <a:bodyPr anchor="t" rtlCol="false" tIns="0" lIns="0" bIns="0" rIns="0">
            <a:spAutoFit/>
          </a:bodyPr>
          <a:lstStyle/>
          <a:p>
            <a:pPr algn="just">
              <a:lnSpc>
                <a:spcPts val="4759"/>
              </a:lnSpc>
            </a:pPr>
            <a:r>
              <a:rPr lang="en-US" sz="3399">
                <a:solidFill>
                  <a:srgbClr val="000000"/>
                </a:solidFill>
                <a:latin typeface="Open Sans 1"/>
                <a:ea typeface="Open Sans 1"/>
                <a:cs typeface="Open Sans 1"/>
                <a:sym typeface="Open Sans 1"/>
              </a:rPr>
              <a:t>Through information that can help assisten them during their stay in our territory.</a:t>
            </a:r>
          </a:p>
        </p:txBody>
      </p:sp>
      <p:grpSp>
        <p:nvGrpSpPr>
          <p:cNvPr name="Group 11" id="11"/>
          <p:cNvGrpSpPr/>
          <p:nvPr/>
        </p:nvGrpSpPr>
        <p:grpSpPr>
          <a:xfrm rot="0">
            <a:off x="10502274" y="9158387"/>
            <a:ext cx="2508506" cy="1200881"/>
            <a:chOff x="0" y="0"/>
            <a:chExt cx="3344675" cy="1601175"/>
          </a:xfrm>
        </p:grpSpPr>
        <p:sp>
          <p:nvSpPr>
            <p:cNvPr name="Freeform 12" id="12"/>
            <p:cNvSpPr/>
            <p:nvPr/>
          </p:nvSpPr>
          <p:spPr>
            <a:xfrm flipH="false" flipV="false" rot="0">
              <a:off x="0" y="0"/>
              <a:ext cx="3344672" cy="1601216"/>
            </a:xfrm>
            <a:custGeom>
              <a:avLst/>
              <a:gdLst/>
              <a:ahLst/>
              <a:cxnLst/>
              <a:rect r="r" b="b" t="t" l="l"/>
              <a:pathLst>
                <a:path h="1601216" w="3344672">
                  <a:moveTo>
                    <a:pt x="0" y="0"/>
                  </a:moveTo>
                  <a:lnTo>
                    <a:pt x="3344672" y="0"/>
                  </a:lnTo>
                  <a:lnTo>
                    <a:pt x="3344672" y="1601216"/>
                  </a:lnTo>
                  <a:lnTo>
                    <a:pt x="0" y="1601216"/>
                  </a:lnTo>
                  <a:lnTo>
                    <a:pt x="0" y="0"/>
                  </a:lnTo>
                  <a:close/>
                </a:path>
              </a:pathLst>
            </a:custGeom>
            <a:blipFill>
              <a:blip r:embed="rId14"/>
              <a:stretch>
                <a:fillRect l="-33" t="0" r="-33" b="2"/>
              </a:stretch>
            </a:blipFill>
          </p:spPr>
        </p:sp>
      </p:grpSp>
      <p:grpSp>
        <p:nvGrpSpPr>
          <p:cNvPr name="Group 13" id="13"/>
          <p:cNvGrpSpPr/>
          <p:nvPr/>
        </p:nvGrpSpPr>
        <p:grpSpPr>
          <a:xfrm rot="0">
            <a:off x="752855" y="9451269"/>
            <a:ext cx="1306231" cy="822834"/>
            <a:chOff x="0" y="0"/>
            <a:chExt cx="1741641" cy="1097112"/>
          </a:xfrm>
        </p:grpSpPr>
        <p:sp>
          <p:nvSpPr>
            <p:cNvPr name="Freeform 14" id="14"/>
            <p:cNvSpPr/>
            <p:nvPr/>
          </p:nvSpPr>
          <p:spPr>
            <a:xfrm flipH="false" flipV="false" rot="0">
              <a:off x="0" y="0"/>
              <a:ext cx="1741678" cy="1097153"/>
            </a:xfrm>
            <a:custGeom>
              <a:avLst/>
              <a:gdLst/>
              <a:ahLst/>
              <a:cxnLst/>
              <a:rect r="r" b="b" t="t" l="l"/>
              <a:pathLst>
                <a:path h="1097153" w="1741678">
                  <a:moveTo>
                    <a:pt x="0" y="0"/>
                  </a:moveTo>
                  <a:lnTo>
                    <a:pt x="1741678" y="0"/>
                  </a:lnTo>
                  <a:lnTo>
                    <a:pt x="1741678" y="1097153"/>
                  </a:lnTo>
                  <a:lnTo>
                    <a:pt x="0" y="1097153"/>
                  </a:lnTo>
                  <a:lnTo>
                    <a:pt x="0" y="0"/>
                  </a:lnTo>
                  <a:close/>
                </a:path>
              </a:pathLst>
            </a:custGeom>
            <a:blipFill>
              <a:blip r:embed="rId15"/>
              <a:stretch>
                <a:fillRect l="-46" t="0" r="-44" b="3"/>
              </a:stretch>
            </a:blipFill>
          </p:spPr>
        </p:sp>
      </p:grpSp>
      <p:grpSp>
        <p:nvGrpSpPr>
          <p:cNvPr name="Group 15" id="15"/>
          <p:cNvGrpSpPr/>
          <p:nvPr/>
        </p:nvGrpSpPr>
        <p:grpSpPr>
          <a:xfrm rot="0">
            <a:off x="1494725" y="9120287"/>
            <a:ext cx="11857132" cy="38100"/>
            <a:chOff x="0" y="0"/>
            <a:chExt cx="15809509" cy="50800"/>
          </a:xfrm>
        </p:grpSpPr>
        <p:sp>
          <p:nvSpPr>
            <p:cNvPr name="Freeform 16" id="16"/>
            <p:cNvSpPr/>
            <p:nvPr/>
          </p:nvSpPr>
          <p:spPr>
            <a:xfrm flipH="false" flipV="false" rot="0">
              <a:off x="0" y="0"/>
              <a:ext cx="15809468" cy="50800"/>
            </a:xfrm>
            <a:custGeom>
              <a:avLst/>
              <a:gdLst/>
              <a:ahLst/>
              <a:cxnLst/>
              <a:rect r="r" b="b" t="t" l="l"/>
              <a:pathLst>
                <a:path h="50800" w="15809468">
                  <a:moveTo>
                    <a:pt x="25400" y="0"/>
                  </a:moveTo>
                  <a:lnTo>
                    <a:pt x="15784068" y="0"/>
                  </a:lnTo>
                  <a:cubicBezTo>
                    <a:pt x="15798037" y="0"/>
                    <a:pt x="15809468" y="11430"/>
                    <a:pt x="15809468" y="25400"/>
                  </a:cubicBezTo>
                  <a:cubicBezTo>
                    <a:pt x="15809468" y="39370"/>
                    <a:pt x="15798037" y="50800"/>
                    <a:pt x="15784068" y="50800"/>
                  </a:cubicBezTo>
                  <a:lnTo>
                    <a:pt x="25400" y="50800"/>
                  </a:lnTo>
                  <a:cubicBezTo>
                    <a:pt x="11430" y="50800"/>
                    <a:pt x="0" y="39370"/>
                    <a:pt x="0" y="25400"/>
                  </a:cubicBezTo>
                  <a:cubicBezTo>
                    <a:pt x="0" y="11430"/>
                    <a:pt x="11430" y="0"/>
                    <a:pt x="25400" y="0"/>
                  </a:cubicBezTo>
                  <a:close/>
                </a:path>
              </a:pathLst>
            </a:custGeom>
            <a:solidFill>
              <a:srgbClr val="B00917"/>
            </a:solidFill>
          </p:spPr>
        </p:sp>
      </p:grpSp>
      <p:grpSp>
        <p:nvGrpSpPr>
          <p:cNvPr name="Group 17" id="17"/>
          <p:cNvGrpSpPr/>
          <p:nvPr/>
        </p:nvGrpSpPr>
        <p:grpSpPr>
          <a:xfrm rot="0">
            <a:off x="2298614" y="8911286"/>
            <a:ext cx="1695084" cy="1695084"/>
            <a:chOff x="0" y="0"/>
            <a:chExt cx="2260112" cy="2260112"/>
          </a:xfrm>
        </p:grpSpPr>
        <p:sp>
          <p:nvSpPr>
            <p:cNvPr name="Freeform 18" id="18"/>
            <p:cNvSpPr/>
            <p:nvPr/>
          </p:nvSpPr>
          <p:spPr>
            <a:xfrm flipH="false" flipV="false" rot="0">
              <a:off x="0" y="0"/>
              <a:ext cx="2260092" cy="2260092"/>
            </a:xfrm>
            <a:custGeom>
              <a:avLst/>
              <a:gdLst/>
              <a:ahLst/>
              <a:cxnLst/>
              <a:rect r="r" b="b" t="t" l="l"/>
              <a:pathLst>
                <a:path h="2260092" w="2260092">
                  <a:moveTo>
                    <a:pt x="0" y="0"/>
                  </a:moveTo>
                  <a:lnTo>
                    <a:pt x="2260092" y="0"/>
                  </a:lnTo>
                  <a:lnTo>
                    <a:pt x="2260092" y="2260092"/>
                  </a:lnTo>
                  <a:lnTo>
                    <a:pt x="0" y="2260092"/>
                  </a:lnTo>
                  <a:lnTo>
                    <a:pt x="0" y="0"/>
                  </a:lnTo>
                  <a:close/>
                </a:path>
              </a:pathLst>
            </a:custGeom>
            <a:blipFill>
              <a:blip r:embed="rId16"/>
              <a:stretch>
                <a:fillRect l="0" t="0" r="0" b="0"/>
              </a:stretch>
            </a:blipFill>
          </p:spPr>
        </p:sp>
      </p:grpSp>
      <p:sp>
        <p:nvSpPr>
          <p:cNvPr name="TextBox 19" id="19"/>
          <p:cNvSpPr txBox="true"/>
          <p:nvPr/>
        </p:nvSpPr>
        <p:spPr>
          <a:xfrm rot="0">
            <a:off x="4666105" y="4337599"/>
            <a:ext cx="10974905" cy="662940"/>
          </a:xfrm>
          <a:prstGeom prst="rect">
            <a:avLst/>
          </a:prstGeom>
        </p:spPr>
        <p:txBody>
          <a:bodyPr anchor="t" rtlCol="false" tIns="0" lIns="0" bIns="0" rIns="0">
            <a:spAutoFit/>
          </a:bodyPr>
          <a:lstStyle/>
          <a:p>
            <a:pPr algn="l">
              <a:lnSpc>
                <a:spcPts val="5459"/>
              </a:lnSpc>
            </a:pPr>
            <a:r>
              <a:rPr lang="en-US" b="true" sz="3900">
                <a:solidFill>
                  <a:srgbClr val="000000"/>
                </a:solidFill>
                <a:latin typeface="Open Sans 1 Bold"/>
                <a:ea typeface="Open Sans 1 Bold"/>
                <a:cs typeface="Open Sans 1 Bold"/>
                <a:sym typeface="Open Sans 1 Bold"/>
              </a:rPr>
              <a:t>How to help immigrants within Brazil?</a:t>
            </a:r>
          </a:p>
        </p:txBody>
      </p:sp>
      <p:sp>
        <p:nvSpPr>
          <p:cNvPr name="Freeform 20" id="20"/>
          <p:cNvSpPr/>
          <p:nvPr/>
        </p:nvSpPr>
        <p:spPr>
          <a:xfrm flipH="false" flipV="false" rot="0">
            <a:off x="9328906" y="9008173"/>
            <a:ext cx="1487077" cy="1487077"/>
          </a:xfrm>
          <a:custGeom>
            <a:avLst/>
            <a:gdLst/>
            <a:ahLst/>
            <a:cxnLst/>
            <a:rect r="r" b="b" t="t" l="l"/>
            <a:pathLst>
              <a:path h="1487077" w="1487077">
                <a:moveTo>
                  <a:pt x="0" y="0"/>
                </a:moveTo>
                <a:lnTo>
                  <a:pt x="1487077" y="0"/>
                </a:lnTo>
                <a:lnTo>
                  <a:pt x="1487077" y="1487077"/>
                </a:lnTo>
                <a:lnTo>
                  <a:pt x="0" y="1487077"/>
                </a:lnTo>
                <a:lnTo>
                  <a:pt x="0" y="0"/>
                </a:lnTo>
                <a:close/>
              </a:path>
            </a:pathLst>
          </a:custGeom>
          <a:blipFill>
            <a:blip r:embed="rId17"/>
            <a:stretch>
              <a:fillRect l="0" t="0" r="0" b="0"/>
            </a:stretch>
          </a:blipFill>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9144000" y="9120287"/>
            <a:ext cx="2508506" cy="1200881"/>
            <a:chOff x="0" y="0"/>
            <a:chExt cx="3344675" cy="1601175"/>
          </a:xfrm>
        </p:grpSpPr>
        <p:sp>
          <p:nvSpPr>
            <p:cNvPr name="Freeform 3" id="3"/>
            <p:cNvSpPr/>
            <p:nvPr/>
          </p:nvSpPr>
          <p:spPr>
            <a:xfrm flipH="false" flipV="false" rot="0">
              <a:off x="0" y="0"/>
              <a:ext cx="3344672" cy="1601216"/>
            </a:xfrm>
            <a:custGeom>
              <a:avLst/>
              <a:gdLst/>
              <a:ahLst/>
              <a:cxnLst/>
              <a:rect r="r" b="b" t="t" l="l"/>
              <a:pathLst>
                <a:path h="1601216" w="3344672">
                  <a:moveTo>
                    <a:pt x="0" y="0"/>
                  </a:moveTo>
                  <a:lnTo>
                    <a:pt x="3344672" y="0"/>
                  </a:lnTo>
                  <a:lnTo>
                    <a:pt x="3344672" y="1601216"/>
                  </a:lnTo>
                  <a:lnTo>
                    <a:pt x="0" y="1601216"/>
                  </a:lnTo>
                  <a:lnTo>
                    <a:pt x="0" y="0"/>
                  </a:lnTo>
                  <a:close/>
                </a:path>
              </a:pathLst>
            </a:custGeom>
            <a:blipFill>
              <a:blip r:embed="rId3"/>
              <a:stretch>
                <a:fillRect l="-33" t="0" r="-33" b="2"/>
              </a:stretch>
            </a:blipFill>
          </p:spPr>
        </p:sp>
      </p:grpSp>
      <p:grpSp>
        <p:nvGrpSpPr>
          <p:cNvPr name="Group 4" id="4"/>
          <p:cNvGrpSpPr/>
          <p:nvPr/>
        </p:nvGrpSpPr>
        <p:grpSpPr>
          <a:xfrm rot="0">
            <a:off x="752855" y="9451269"/>
            <a:ext cx="1306231" cy="822834"/>
            <a:chOff x="0" y="0"/>
            <a:chExt cx="1741641" cy="1097112"/>
          </a:xfrm>
        </p:grpSpPr>
        <p:sp>
          <p:nvSpPr>
            <p:cNvPr name="Freeform 5" id="5"/>
            <p:cNvSpPr/>
            <p:nvPr/>
          </p:nvSpPr>
          <p:spPr>
            <a:xfrm flipH="false" flipV="false" rot="0">
              <a:off x="0" y="0"/>
              <a:ext cx="1741678" cy="1097153"/>
            </a:xfrm>
            <a:custGeom>
              <a:avLst/>
              <a:gdLst/>
              <a:ahLst/>
              <a:cxnLst/>
              <a:rect r="r" b="b" t="t" l="l"/>
              <a:pathLst>
                <a:path h="1097153" w="1741678">
                  <a:moveTo>
                    <a:pt x="0" y="0"/>
                  </a:moveTo>
                  <a:lnTo>
                    <a:pt x="1741678" y="0"/>
                  </a:lnTo>
                  <a:lnTo>
                    <a:pt x="1741678" y="1097153"/>
                  </a:lnTo>
                  <a:lnTo>
                    <a:pt x="0" y="1097153"/>
                  </a:lnTo>
                  <a:lnTo>
                    <a:pt x="0" y="0"/>
                  </a:lnTo>
                  <a:close/>
                </a:path>
              </a:pathLst>
            </a:custGeom>
            <a:blipFill>
              <a:blip r:embed="rId4"/>
              <a:stretch>
                <a:fillRect l="-46" t="0" r="-44" b="3"/>
              </a:stretch>
            </a:blipFill>
          </p:spPr>
        </p:sp>
      </p:grpSp>
      <p:grpSp>
        <p:nvGrpSpPr>
          <p:cNvPr name="Group 6" id="6"/>
          <p:cNvGrpSpPr/>
          <p:nvPr/>
        </p:nvGrpSpPr>
        <p:grpSpPr>
          <a:xfrm rot="0">
            <a:off x="1494725" y="9120287"/>
            <a:ext cx="9093570" cy="38100"/>
            <a:chOff x="0" y="0"/>
            <a:chExt cx="12124760" cy="50800"/>
          </a:xfrm>
        </p:grpSpPr>
        <p:sp>
          <p:nvSpPr>
            <p:cNvPr name="Freeform 7" id="7"/>
            <p:cNvSpPr/>
            <p:nvPr/>
          </p:nvSpPr>
          <p:spPr>
            <a:xfrm flipH="false" flipV="false" rot="0">
              <a:off x="0" y="0"/>
              <a:ext cx="12124817" cy="50800"/>
            </a:xfrm>
            <a:custGeom>
              <a:avLst/>
              <a:gdLst/>
              <a:ahLst/>
              <a:cxnLst/>
              <a:rect r="r" b="b" t="t" l="l"/>
              <a:pathLst>
                <a:path h="50800" w="12124817">
                  <a:moveTo>
                    <a:pt x="25400" y="0"/>
                  </a:moveTo>
                  <a:lnTo>
                    <a:pt x="12099417" y="0"/>
                  </a:lnTo>
                  <a:cubicBezTo>
                    <a:pt x="12113387" y="0"/>
                    <a:pt x="12124817" y="11430"/>
                    <a:pt x="12124817" y="25400"/>
                  </a:cubicBezTo>
                  <a:cubicBezTo>
                    <a:pt x="12124817" y="39370"/>
                    <a:pt x="12113387" y="50800"/>
                    <a:pt x="12099417" y="50800"/>
                  </a:cubicBezTo>
                  <a:lnTo>
                    <a:pt x="25400" y="50800"/>
                  </a:lnTo>
                  <a:cubicBezTo>
                    <a:pt x="11430" y="50800"/>
                    <a:pt x="0" y="39370"/>
                    <a:pt x="0" y="25400"/>
                  </a:cubicBezTo>
                  <a:cubicBezTo>
                    <a:pt x="0" y="11430"/>
                    <a:pt x="11430" y="0"/>
                    <a:pt x="25400" y="0"/>
                  </a:cubicBezTo>
                  <a:close/>
                </a:path>
              </a:pathLst>
            </a:custGeom>
            <a:solidFill>
              <a:srgbClr val="B00917"/>
            </a:solidFill>
          </p:spPr>
        </p:sp>
      </p:grpSp>
      <p:sp>
        <p:nvSpPr>
          <p:cNvPr name="Freeform 8" id="8"/>
          <p:cNvSpPr/>
          <p:nvPr/>
        </p:nvSpPr>
        <p:spPr>
          <a:xfrm flipH="false" flipV="false" rot="0">
            <a:off x="10715093" y="-3514576"/>
            <a:ext cx="9003208" cy="17040501"/>
          </a:xfrm>
          <a:custGeom>
            <a:avLst/>
            <a:gdLst/>
            <a:ahLst/>
            <a:cxnLst/>
            <a:rect r="r" b="b" t="t" l="l"/>
            <a:pathLst>
              <a:path h="17040501" w="9003208">
                <a:moveTo>
                  <a:pt x="0" y="0"/>
                </a:moveTo>
                <a:lnTo>
                  <a:pt x="9003208" y="0"/>
                </a:lnTo>
                <a:lnTo>
                  <a:pt x="9003208" y="17040502"/>
                </a:lnTo>
                <a:lnTo>
                  <a:pt x="0" y="1704050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9" id="9"/>
          <p:cNvSpPr/>
          <p:nvPr/>
        </p:nvSpPr>
        <p:spPr>
          <a:xfrm flipH="false" flipV="false" rot="0">
            <a:off x="0" y="1106749"/>
            <a:ext cx="18287996" cy="3230764"/>
          </a:xfrm>
          <a:custGeom>
            <a:avLst/>
            <a:gdLst/>
            <a:ahLst/>
            <a:cxnLst/>
            <a:rect r="r" b="b" t="t" l="l"/>
            <a:pathLst>
              <a:path h="3230764" w="18287996">
                <a:moveTo>
                  <a:pt x="0" y="0"/>
                </a:moveTo>
                <a:lnTo>
                  <a:pt x="18287996" y="0"/>
                </a:lnTo>
                <a:lnTo>
                  <a:pt x="18287996" y="3230764"/>
                </a:lnTo>
                <a:lnTo>
                  <a:pt x="0" y="3230764"/>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10" id="10"/>
          <p:cNvSpPr txBox="true"/>
          <p:nvPr/>
        </p:nvSpPr>
        <p:spPr>
          <a:xfrm rot="0">
            <a:off x="0" y="1164620"/>
            <a:ext cx="12121823" cy="1360158"/>
          </a:xfrm>
          <a:prstGeom prst="rect">
            <a:avLst/>
          </a:prstGeom>
        </p:spPr>
        <p:txBody>
          <a:bodyPr anchor="t" rtlCol="false" tIns="0" lIns="0" bIns="0" rIns="0">
            <a:spAutoFit/>
          </a:bodyPr>
          <a:lstStyle/>
          <a:p>
            <a:pPr algn="ctr">
              <a:lnSpc>
                <a:spcPts val="10080"/>
              </a:lnSpc>
            </a:pPr>
            <a:r>
              <a:rPr lang="en-US" sz="7200" b="true">
                <a:solidFill>
                  <a:srgbClr val="FFFFFF"/>
                </a:solidFill>
                <a:latin typeface="Open Sans 1 Bold"/>
                <a:ea typeface="Open Sans 1 Bold"/>
                <a:cs typeface="Open Sans 1 Bold"/>
                <a:sym typeface="Open Sans 1 Bold"/>
              </a:rPr>
              <a:t>MAIN OBJECTIVE</a:t>
            </a:r>
          </a:p>
        </p:txBody>
      </p:sp>
      <p:sp>
        <p:nvSpPr>
          <p:cNvPr name="TextBox 11" id="11"/>
          <p:cNvSpPr txBox="true"/>
          <p:nvPr/>
        </p:nvSpPr>
        <p:spPr>
          <a:xfrm rot="0">
            <a:off x="1028700" y="3393919"/>
            <a:ext cx="4118585" cy="943594"/>
          </a:xfrm>
          <a:prstGeom prst="rect">
            <a:avLst/>
          </a:prstGeom>
        </p:spPr>
        <p:txBody>
          <a:bodyPr anchor="t" rtlCol="false" tIns="0" lIns="0" bIns="0" rIns="0">
            <a:spAutoFit/>
          </a:bodyPr>
          <a:lstStyle/>
          <a:p>
            <a:pPr algn="ctr">
              <a:lnSpc>
                <a:spcPts val="7000"/>
              </a:lnSpc>
            </a:pPr>
            <a:r>
              <a:rPr lang="en-US" sz="4999" b="true">
                <a:solidFill>
                  <a:srgbClr val="000000"/>
                </a:solidFill>
                <a:latin typeface="Open Sans 1 Bold"/>
                <a:ea typeface="Open Sans 1 Bold"/>
                <a:cs typeface="Open Sans 1 Bold"/>
                <a:sym typeface="Open Sans 1 Bold"/>
              </a:rPr>
              <a:t>OBJECTIVE</a:t>
            </a:r>
          </a:p>
        </p:txBody>
      </p:sp>
      <p:grpSp>
        <p:nvGrpSpPr>
          <p:cNvPr name="Group 12" id="12"/>
          <p:cNvGrpSpPr/>
          <p:nvPr/>
        </p:nvGrpSpPr>
        <p:grpSpPr>
          <a:xfrm rot="0">
            <a:off x="2298614" y="8911286"/>
            <a:ext cx="1695084" cy="1695084"/>
            <a:chOff x="0" y="0"/>
            <a:chExt cx="2260112" cy="2260112"/>
          </a:xfrm>
        </p:grpSpPr>
        <p:sp>
          <p:nvSpPr>
            <p:cNvPr name="Freeform 13" id="13"/>
            <p:cNvSpPr/>
            <p:nvPr/>
          </p:nvSpPr>
          <p:spPr>
            <a:xfrm flipH="false" flipV="false" rot="0">
              <a:off x="0" y="0"/>
              <a:ext cx="2260092" cy="2260092"/>
            </a:xfrm>
            <a:custGeom>
              <a:avLst/>
              <a:gdLst/>
              <a:ahLst/>
              <a:cxnLst/>
              <a:rect r="r" b="b" t="t" l="l"/>
              <a:pathLst>
                <a:path h="2260092" w="2260092">
                  <a:moveTo>
                    <a:pt x="0" y="0"/>
                  </a:moveTo>
                  <a:lnTo>
                    <a:pt x="2260092" y="0"/>
                  </a:lnTo>
                  <a:lnTo>
                    <a:pt x="2260092" y="2260092"/>
                  </a:lnTo>
                  <a:lnTo>
                    <a:pt x="0" y="2260092"/>
                  </a:lnTo>
                  <a:lnTo>
                    <a:pt x="0" y="0"/>
                  </a:lnTo>
                  <a:close/>
                </a:path>
              </a:pathLst>
            </a:custGeom>
            <a:blipFill>
              <a:blip r:embed="rId9"/>
              <a:stretch>
                <a:fillRect l="0" t="0" r="0" b="0"/>
              </a:stretch>
            </a:blipFill>
          </p:spPr>
        </p:sp>
      </p:grpSp>
      <p:sp>
        <p:nvSpPr>
          <p:cNvPr name="TextBox 14" id="14"/>
          <p:cNvSpPr txBox="true"/>
          <p:nvPr/>
        </p:nvSpPr>
        <p:spPr>
          <a:xfrm rot="0">
            <a:off x="1513775" y="4517667"/>
            <a:ext cx="11920155" cy="2380590"/>
          </a:xfrm>
          <a:prstGeom prst="rect">
            <a:avLst/>
          </a:prstGeom>
        </p:spPr>
        <p:txBody>
          <a:bodyPr anchor="t" rtlCol="false" tIns="0" lIns="0" bIns="0" rIns="0">
            <a:spAutoFit/>
          </a:bodyPr>
          <a:lstStyle/>
          <a:p>
            <a:pPr algn="just">
              <a:lnSpc>
                <a:spcPts val="4759"/>
              </a:lnSpc>
            </a:pPr>
            <a:r>
              <a:rPr lang="en-US" sz="3399">
                <a:solidFill>
                  <a:srgbClr val="000000"/>
                </a:solidFill>
                <a:latin typeface="Open Sans 1"/>
                <a:ea typeface="Open Sans 1"/>
                <a:cs typeface="Open Sans 1"/>
                <a:sym typeface="Open Sans 1"/>
              </a:rPr>
              <a:t>Our focus is create a website and informanal app to helpful immigrants that wish to enter Brazil, improve your understadding of the territory, having informations about housing and jobs.</a:t>
            </a:r>
          </a:p>
        </p:txBody>
      </p:sp>
      <p:sp>
        <p:nvSpPr>
          <p:cNvPr name="Freeform 15" id="15"/>
          <p:cNvSpPr/>
          <p:nvPr/>
        </p:nvSpPr>
        <p:spPr>
          <a:xfrm flipH="false" flipV="false" rot="0">
            <a:off x="7933006" y="8977189"/>
            <a:ext cx="1487077" cy="1487077"/>
          </a:xfrm>
          <a:custGeom>
            <a:avLst/>
            <a:gdLst/>
            <a:ahLst/>
            <a:cxnLst/>
            <a:rect r="r" b="b" t="t" l="l"/>
            <a:pathLst>
              <a:path h="1487077" w="1487077">
                <a:moveTo>
                  <a:pt x="0" y="0"/>
                </a:moveTo>
                <a:lnTo>
                  <a:pt x="1487077" y="0"/>
                </a:lnTo>
                <a:lnTo>
                  <a:pt x="1487077" y="1487077"/>
                </a:lnTo>
                <a:lnTo>
                  <a:pt x="0" y="1487077"/>
                </a:lnTo>
                <a:lnTo>
                  <a:pt x="0" y="0"/>
                </a:lnTo>
                <a:close/>
              </a:path>
            </a:pathLst>
          </a:custGeom>
          <a:blipFill>
            <a:blip r:embed="rId10"/>
            <a:stretch>
              <a:fillRect l="0" t="0" r="0" b="0"/>
            </a:stretch>
          </a:blipFill>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9144000" y="9120287"/>
            <a:ext cx="2508506" cy="1200881"/>
            <a:chOff x="0" y="0"/>
            <a:chExt cx="3344675" cy="1601175"/>
          </a:xfrm>
        </p:grpSpPr>
        <p:sp>
          <p:nvSpPr>
            <p:cNvPr name="Freeform 3" id="3"/>
            <p:cNvSpPr/>
            <p:nvPr/>
          </p:nvSpPr>
          <p:spPr>
            <a:xfrm flipH="false" flipV="false" rot="0">
              <a:off x="0" y="0"/>
              <a:ext cx="3344672" cy="1601216"/>
            </a:xfrm>
            <a:custGeom>
              <a:avLst/>
              <a:gdLst/>
              <a:ahLst/>
              <a:cxnLst/>
              <a:rect r="r" b="b" t="t" l="l"/>
              <a:pathLst>
                <a:path h="1601216" w="3344672">
                  <a:moveTo>
                    <a:pt x="0" y="0"/>
                  </a:moveTo>
                  <a:lnTo>
                    <a:pt x="3344672" y="0"/>
                  </a:lnTo>
                  <a:lnTo>
                    <a:pt x="3344672" y="1601216"/>
                  </a:lnTo>
                  <a:lnTo>
                    <a:pt x="0" y="1601216"/>
                  </a:lnTo>
                  <a:lnTo>
                    <a:pt x="0" y="0"/>
                  </a:lnTo>
                  <a:close/>
                </a:path>
              </a:pathLst>
            </a:custGeom>
            <a:blipFill>
              <a:blip r:embed="rId2"/>
              <a:stretch>
                <a:fillRect l="-33" t="0" r="-33" b="2"/>
              </a:stretch>
            </a:blipFill>
          </p:spPr>
        </p:sp>
      </p:grpSp>
      <p:grpSp>
        <p:nvGrpSpPr>
          <p:cNvPr name="Group 4" id="4"/>
          <p:cNvGrpSpPr/>
          <p:nvPr/>
        </p:nvGrpSpPr>
        <p:grpSpPr>
          <a:xfrm rot="0">
            <a:off x="752855" y="9451269"/>
            <a:ext cx="1306231" cy="822834"/>
            <a:chOff x="0" y="0"/>
            <a:chExt cx="1741641" cy="1097112"/>
          </a:xfrm>
        </p:grpSpPr>
        <p:sp>
          <p:nvSpPr>
            <p:cNvPr name="Freeform 5" id="5"/>
            <p:cNvSpPr/>
            <p:nvPr/>
          </p:nvSpPr>
          <p:spPr>
            <a:xfrm flipH="false" flipV="false" rot="0">
              <a:off x="0" y="0"/>
              <a:ext cx="1741678" cy="1097153"/>
            </a:xfrm>
            <a:custGeom>
              <a:avLst/>
              <a:gdLst/>
              <a:ahLst/>
              <a:cxnLst/>
              <a:rect r="r" b="b" t="t" l="l"/>
              <a:pathLst>
                <a:path h="1097153" w="1741678">
                  <a:moveTo>
                    <a:pt x="0" y="0"/>
                  </a:moveTo>
                  <a:lnTo>
                    <a:pt x="1741678" y="0"/>
                  </a:lnTo>
                  <a:lnTo>
                    <a:pt x="1741678" y="1097153"/>
                  </a:lnTo>
                  <a:lnTo>
                    <a:pt x="0" y="1097153"/>
                  </a:lnTo>
                  <a:lnTo>
                    <a:pt x="0" y="0"/>
                  </a:lnTo>
                  <a:close/>
                </a:path>
              </a:pathLst>
            </a:custGeom>
            <a:blipFill>
              <a:blip r:embed="rId3"/>
              <a:stretch>
                <a:fillRect l="-46" t="0" r="-44" b="3"/>
              </a:stretch>
            </a:blipFill>
          </p:spPr>
        </p:sp>
      </p:grpSp>
      <p:grpSp>
        <p:nvGrpSpPr>
          <p:cNvPr name="Group 6" id="6"/>
          <p:cNvGrpSpPr/>
          <p:nvPr/>
        </p:nvGrpSpPr>
        <p:grpSpPr>
          <a:xfrm rot="0">
            <a:off x="1494725" y="9120287"/>
            <a:ext cx="9093570" cy="38100"/>
            <a:chOff x="0" y="0"/>
            <a:chExt cx="12124760" cy="50800"/>
          </a:xfrm>
        </p:grpSpPr>
        <p:sp>
          <p:nvSpPr>
            <p:cNvPr name="Freeform 7" id="7"/>
            <p:cNvSpPr/>
            <p:nvPr/>
          </p:nvSpPr>
          <p:spPr>
            <a:xfrm flipH="false" flipV="false" rot="0">
              <a:off x="0" y="0"/>
              <a:ext cx="12124817" cy="50800"/>
            </a:xfrm>
            <a:custGeom>
              <a:avLst/>
              <a:gdLst/>
              <a:ahLst/>
              <a:cxnLst/>
              <a:rect r="r" b="b" t="t" l="l"/>
              <a:pathLst>
                <a:path h="50800" w="12124817">
                  <a:moveTo>
                    <a:pt x="25400" y="0"/>
                  </a:moveTo>
                  <a:lnTo>
                    <a:pt x="12099417" y="0"/>
                  </a:lnTo>
                  <a:cubicBezTo>
                    <a:pt x="12113387" y="0"/>
                    <a:pt x="12124817" y="11430"/>
                    <a:pt x="12124817" y="25400"/>
                  </a:cubicBezTo>
                  <a:cubicBezTo>
                    <a:pt x="12124817" y="39370"/>
                    <a:pt x="12113387" y="50800"/>
                    <a:pt x="12099417" y="50800"/>
                  </a:cubicBezTo>
                  <a:lnTo>
                    <a:pt x="25400" y="50800"/>
                  </a:lnTo>
                  <a:cubicBezTo>
                    <a:pt x="11430" y="50800"/>
                    <a:pt x="0" y="39370"/>
                    <a:pt x="0" y="25400"/>
                  </a:cubicBezTo>
                  <a:cubicBezTo>
                    <a:pt x="0" y="11430"/>
                    <a:pt x="11430" y="0"/>
                    <a:pt x="25400" y="0"/>
                  </a:cubicBezTo>
                  <a:close/>
                </a:path>
              </a:pathLst>
            </a:custGeom>
            <a:solidFill>
              <a:srgbClr val="B00917"/>
            </a:solidFill>
          </p:spPr>
        </p:sp>
      </p:grpSp>
      <p:sp>
        <p:nvSpPr>
          <p:cNvPr name="Freeform 8" id="8"/>
          <p:cNvSpPr/>
          <p:nvPr/>
        </p:nvSpPr>
        <p:spPr>
          <a:xfrm flipH="false" flipV="false" rot="0">
            <a:off x="10715093" y="-3514576"/>
            <a:ext cx="9003208" cy="17040501"/>
          </a:xfrm>
          <a:custGeom>
            <a:avLst/>
            <a:gdLst/>
            <a:ahLst/>
            <a:cxnLst/>
            <a:rect r="r" b="b" t="t" l="l"/>
            <a:pathLst>
              <a:path h="17040501" w="9003208">
                <a:moveTo>
                  <a:pt x="0" y="0"/>
                </a:moveTo>
                <a:lnTo>
                  <a:pt x="9003208" y="0"/>
                </a:lnTo>
                <a:lnTo>
                  <a:pt x="9003208" y="17040502"/>
                </a:lnTo>
                <a:lnTo>
                  <a:pt x="0" y="1704050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false" flipV="false" rot="0">
            <a:off x="0" y="1106749"/>
            <a:ext cx="18287996" cy="3230764"/>
          </a:xfrm>
          <a:custGeom>
            <a:avLst/>
            <a:gdLst/>
            <a:ahLst/>
            <a:cxnLst/>
            <a:rect r="r" b="b" t="t" l="l"/>
            <a:pathLst>
              <a:path h="3230764" w="18287996">
                <a:moveTo>
                  <a:pt x="0" y="0"/>
                </a:moveTo>
                <a:lnTo>
                  <a:pt x="18287996" y="0"/>
                </a:lnTo>
                <a:lnTo>
                  <a:pt x="18287996" y="3230764"/>
                </a:lnTo>
                <a:lnTo>
                  <a:pt x="0" y="323076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10" id="10"/>
          <p:cNvGrpSpPr/>
          <p:nvPr/>
        </p:nvGrpSpPr>
        <p:grpSpPr>
          <a:xfrm rot="0">
            <a:off x="0" y="105833"/>
            <a:ext cx="18288000" cy="10075333"/>
            <a:chOff x="0" y="0"/>
            <a:chExt cx="24384000" cy="13433777"/>
          </a:xfrm>
        </p:grpSpPr>
        <p:sp>
          <p:nvSpPr>
            <p:cNvPr name="Freeform 11" id="11"/>
            <p:cNvSpPr/>
            <p:nvPr/>
          </p:nvSpPr>
          <p:spPr>
            <a:xfrm flipH="false" flipV="false" rot="0">
              <a:off x="0" y="0"/>
              <a:ext cx="24384000" cy="13433806"/>
            </a:xfrm>
            <a:custGeom>
              <a:avLst/>
              <a:gdLst/>
              <a:ahLst/>
              <a:cxnLst/>
              <a:rect r="r" b="b" t="t" l="l"/>
              <a:pathLst>
                <a:path h="13433806" w="24384000">
                  <a:moveTo>
                    <a:pt x="0" y="0"/>
                  </a:moveTo>
                  <a:lnTo>
                    <a:pt x="24384000" y="0"/>
                  </a:lnTo>
                  <a:lnTo>
                    <a:pt x="24384000" y="13433806"/>
                  </a:lnTo>
                  <a:lnTo>
                    <a:pt x="0" y="13433806"/>
                  </a:lnTo>
                  <a:lnTo>
                    <a:pt x="0" y="0"/>
                  </a:lnTo>
                  <a:close/>
                </a:path>
              </a:pathLst>
            </a:custGeom>
            <a:blipFill>
              <a:blip r:embed="rId8"/>
              <a:stretch>
                <a:fillRect l="0" t="0" r="0" b="0"/>
              </a:stretch>
            </a:blipFill>
          </p:spPr>
        </p:sp>
      </p:grpSp>
      <p:sp>
        <p:nvSpPr>
          <p:cNvPr name="TextBox 12" id="12"/>
          <p:cNvSpPr txBox="true"/>
          <p:nvPr/>
        </p:nvSpPr>
        <p:spPr>
          <a:xfrm rot="0">
            <a:off x="0" y="1164620"/>
            <a:ext cx="12121823" cy="1226820"/>
          </a:xfrm>
          <a:prstGeom prst="rect">
            <a:avLst/>
          </a:prstGeom>
        </p:spPr>
        <p:txBody>
          <a:bodyPr anchor="t" rtlCol="false" tIns="0" lIns="0" bIns="0" rIns="0">
            <a:spAutoFit/>
          </a:bodyPr>
          <a:lstStyle/>
          <a:p>
            <a:pPr algn="ctr">
              <a:lnSpc>
                <a:spcPts val="10080"/>
              </a:lnSpc>
            </a:pPr>
            <a:r>
              <a:rPr lang="en-US" sz="7200" b="true">
                <a:solidFill>
                  <a:srgbClr val="FFFFFF"/>
                </a:solidFill>
                <a:latin typeface="Open Sans 1 Bold"/>
                <a:ea typeface="Open Sans 1 Bold"/>
                <a:cs typeface="Open Sans 1 Bold"/>
                <a:sym typeface="Open Sans 1 Bold"/>
              </a:rPr>
              <a:t>SPECIFIC OBJECTIVES</a:t>
            </a:r>
          </a:p>
        </p:txBody>
      </p:sp>
      <p:sp>
        <p:nvSpPr>
          <p:cNvPr name="TextBox 13" id="13"/>
          <p:cNvSpPr txBox="true"/>
          <p:nvPr/>
        </p:nvSpPr>
        <p:spPr>
          <a:xfrm rot="0">
            <a:off x="1051007" y="2884170"/>
            <a:ext cx="2942691" cy="662940"/>
          </a:xfrm>
          <a:prstGeom prst="rect">
            <a:avLst/>
          </a:prstGeom>
        </p:spPr>
        <p:txBody>
          <a:bodyPr anchor="t" rtlCol="false" tIns="0" lIns="0" bIns="0" rIns="0">
            <a:spAutoFit/>
          </a:bodyPr>
          <a:lstStyle/>
          <a:p>
            <a:pPr algn="ctr">
              <a:lnSpc>
                <a:spcPts val="5459"/>
              </a:lnSpc>
            </a:pPr>
            <a:r>
              <a:rPr lang="en-US" sz="3900" b="true">
                <a:solidFill>
                  <a:srgbClr val="000000"/>
                </a:solidFill>
                <a:latin typeface="Open Sans 1 Bold"/>
                <a:ea typeface="Open Sans 1 Bold"/>
                <a:cs typeface="Open Sans 1 Bold"/>
                <a:sym typeface="Open Sans 1 Bold"/>
              </a:rPr>
              <a:t>Adaptation</a:t>
            </a:r>
          </a:p>
        </p:txBody>
      </p:sp>
      <p:sp>
        <p:nvSpPr>
          <p:cNvPr name="TextBox 14" id="14"/>
          <p:cNvSpPr txBox="true"/>
          <p:nvPr/>
        </p:nvSpPr>
        <p:spPr>
          <a:xfrm rot="0">
            <a:off x="1028700" y="4636105"/>
            <a:ext cx="2809934" cy="662940"/>
          </a:xfrm>
          <a:prstGeom prst="rect">
            <a:avLst/>
          </a:prstGeom>
        </p:spPr>
        <p:txBody>
          <a:bodyPr anchor="t" rtlCol="false" tIns="0" lIns="0" bIns="0" rIns="0">
            <a:spAutoFit/>
          </a:bodyPr>
          <a:lstStyle/>
          <a:p>
            <a:pPr algn="ctr">
              <a:lnSpc>
                <a:spcPts val="5459"/>
              </a:lnSpc>
            </a:pPr>
            <a:r>
              <a:rPr lang="en-US" sz="3900" b="true">
                <a:solidFill>
                  <a:srgbClr val="000000"/>
                </a:solidFill>
                <a:latin typeface="Open Sans 1 Bold"/>
                <a:ea typeface="Open Sans 1 Bold"/>
                <a:cs typeface="Open Sans 1 Bold"/>
                <a:sym typeface="Open Sans 1 Bold"/>
              </a:rPr>
              <a:t>Assistance</a:t>
            </a:r>
          </a:p>
        </p:txBody>
      </p:sp>
      <p:sp>
        <p:nvSpPr>
          <p:cNvPr name="TextBox 15" id="15"/>
          <p:cNvSpPr txBox="true"/>
          <p:nvPr/>
        </p:nvSpPr>
        <p:spPr>
          <a:xfrm rot="0">
            <a:off x="1028700" y="5863527"/>
            <a:ext cx="2809934" cy="662940"/>
          </a:xfrm>
          <a:prstGeom prst="rect">
            <a:avLst/>
          </a:prstGeom>
        </p:spPr>
        <p:txBody>
          <a:bodyPr anchor="t" rtlCol="false" tIns="0" lIns="0" bIns="0" rIns="0">
            <a:spAutoFit/>
          </a:bodyPr>
          <a:lstStyle/>
          <a:p>
            <a:pPr algn="ctr">
              <a:lnSpc>
                <a:spcPts val="5459"/>
              </a:lnSpc>
            </a:pPr>
            <a:r>
              <a:rPr lang="en-US" sz="3900" b="true">
                <a:solidFill>
                  <a:srgbClr val="000000"/>
                </a:solidFill>
                <a:latin typeface="Open Sans 1 Bold"/>
                <a:ea typeface="Open Sans 1 Bold"/>
                <a:cs typeface="Open Sans 1 Bold"/>
                <a:sym typeface="Open Sans 1 Bold"/>
              </a:rPr>
              <a:t>Mutual aid</a:t>
            </a:r>
          </a:p>
        </p:txBody>
      </p:sp>
      <p:sp>
        <p:nvSpPr>
          <p:cNvPr name="TextBox 16" id="16"/>
          <p:cNvSpPr txBox="true"/>
          <p:nvPr/>
        </p:nvSpPr>
        <p:spPr>
          <a:xfrm rot="0">
            <a:off x="1092588" y="7619937"/>
            <a:ext cx="2587728" cy="662940"/>
          </a:xfrm>
          <a:prstGeom prst="rect">
            <a:avLst/>
          </a:prstGeom>
        </p:spPr>
        <p:txBody>
          <a:bodyPr anchor="t" rtlCol="false" tIns="0" lIns="0" bIns="0" rIns="0">
            <a:spAutoFit/>
          </a:bodyPr>
          <a:lstStyle/>
          <a:p>
            <a:pPr algn="ctr">
              <a:lnSpc>
                <a:spcPts val="5459"/>
              </a:lnSpc>
            </a:pPr>
            <a:r>
              <a:rPr lang="en-US" sz="3900" b="true">
                <a:solidFill>
                  <a:srgbClr val="000000"/>
                </a:solidFill>
                <a:latin typeface="Open Sans 1 Bold"/>
                <a:ea typeface="Open Sans 1 Bold"/>
                <a:cs typeface="Open Sans 1 Bold"/>
                <a:sym typeface="Open Sans 1 Bold"/>
              </a:rPr>
              <a:t>Fake news</a:t>
            </a:r>
          </a:p>
        </p:txBody>
      </p:sp>
      <p:sp>
        <p:nvSpPr>
          <p:cNvPr name="TextBox 17" id="17"/>
          <p:cNvSpPr txBox="true"/>
          <p:nvPr/>
        </p:nvSpPr>
        <p:spPr>
          <a:xfrm rot="0">
            <a:off x="1092588" y="3632835"/>
            <a:ext cx="10728982" cy="941070"/>
          </a:xfrm>
          <a:prstGeom prst="rect">
            <a:avLst/>
          </a:prstGeom>
        </p:spPr>
        <p:txBody>
          <a:bodyPr anchor="t" rtlCol="false" tIns="0" lIns="0" bIns="0" rIns="0">
            <a:spAutoFit/>
          </a:bodyPr>
          <a:lstStyle/>
          <a:p>
            <a:pPr algn="l">
              <a:lnSpc>
                <a:spcPts val="3779"/>
              </a:lnSpc>
            </a:pPr>
            <a:r>
              <a:rPr lang="en-US" sz="2700">
                <a:solidFill>
                  <a:srgbClr val="000000"/>
                </a:solidFill>
                <a:latin typeface="Open Sans 1"/>
                <a:ea typeface="Open Sans 1"/>
                <a:cs typeface="Open Sans 1"/>
                <a:sym typeface="Open Sans 1"/>
              </a:rPr>
              <a:t>Ensure your effective adaptation and understanding of the Brazilian territory.</a:t>
            </a:r>
          </a:p>
        </p:txBody>
      </p:sp>
      <p:sp>
        <p:nvSpPr>
          <p:cNvPr name="TextBox 18" id="18"/>
          <p:cNvSpPr txBox="true"/>
          <p:nvPr/>
        </p:nvSpPr>
        <p:spPr>
          <a:xfrm rot="0">
            <a:off x="1092588" y="5384770"/>
            <a:ext cx="8235272" cy="464820"/>
          </a:xfrm>
          <a:prstGeom prst="rect">
            <a:avLst/>
          </a:prstGeom>
        </p:spPr>
        <p:txBody>
          <a:bodyPr anchor="t" rtlCol="false" tIns="0" lIns="0" bIns="0" rIns="0">
            <a:spAutoFit/>
          </a:bodyPr>
          <a:lstStyle/>
          <a:p>
            <a:pPr algn="ctr">
              <a:lnSpc>
                <a:spcPts val="3779"/>
              </a:lnSpc>
            </a:pPr>
            <a:r>
              <a:rPr lang="en-US" sz="2700">
                <a:solidFill>
                  <a:srgbClr val="000000"/>
                </a:solidFill>
                <a:latin typeface="Open Sans 1"/>
                <a:ea typeface="Open Sans 1"/>
                <a:cs typeface="Open Sans 1"/>
                <a:sym typeface="Open Sans 1"/>
              </a:rPr>
              <a:t>Assist and inform immigrants on their new journey.</a:t>
            </a:r>
          </a:p>
        </p:txBody>
      </p:sp>
      <p:sp>
        <p:nvSpPr>
          <p:cNvPr name="TextBox 19" id="19"/>
          <p:cNvSpPr txBox="true"/>
          <p:nvPr/>
        </p:nvSpPr>
        <p:spPr>
          <a:xfrm rot="0">
            <a:off x="1092588" y="6612192"/>
            <a:ext cx="9140682" cy="941070"/>
          </a:xfrm>
          <a:prstGeom prst="rect">
            <a:avLst/>
          </a:prstGeom>
        </p:spPr>
        <p:txBody>
          <a:bodyPr anchor="t" rtlCol="false" tIns="0" lIns="0" bIns="0" rIns="0">
            <a:spAutoFit/>
          </a:bodyPr>
          <a:lstStyle/>
          <a:p>
            <a:pPr algn="l">
              <a:lnSpc>
                <a:spcPts val="3779"/>
              </a:lnSpc>
            </a:pPr>
            <a:r>
              <a:rPr lang="en-US" sz="2700">
                <a:solidFill>
                  <a:srgbClr val="000000"/>
                </a:solidFill>
                <a:latin typeface="Open Sans 1"/>
                <a:ea typeface="Open Sans 1"/>
                <a:cs typeface="Open Sans 1"/>
                <a:sym typeface="Open Sans 1"/>
              </a:rPr>
              <a:t>Building a supportive community where immigrants can communicate with each other.</a:t>
            </a:r>
          </a:p>
        </p:txBody>
      </p:sp>
      <p:sp>
        <p:nvSpPr>
          <p:cNvPr name="TextBox 20" id="20"/>
          <p:cNvSpPr txBox="true"/>
          <p:nvPr/>
        </p:nvSpPr>
        <p:spPr>
          <a:xfrm rot="0">
            <a:off x="1092588" y="8368602"/>
            <a:ext cx="6353257" cy="464820"/>
          </a:xfrm>
          <a:prstGeom prst="rect">
            <a:avLst/>
          </a:prstGeom>
        </p:spPr>
        <p:txBody>
          <a:bodyPr anchor="t" rtlCol="false" tIns="0" lIns="0" bIns="0" rIns="0">
            <a:spAutoFit/>
          </a:bodyPr>
          <a:lstStyle/>
          <a:p>
            <a:pPr algn="ctr">
              <a:lnSpc>
                <a:spcPts val="3779"/>
              </a:lnSpc>
            </a:pPr>
            <a:r>
              <a:rPr lang="en-US" sz="2700">
                <a:solidFill>
                  <a:srgbClr val="000000"/>
                </a:solidFill>
                <a:latin typeface="Open Sans 1"/>
                <a:ea typeface="Open Sans 1"/>
                <a:cs typeface="Open Sans 1"/>
                <a:sym typeface="Open Sans 1"/>
              </a:rPr>
              <a:t>Combating disinformation about Brazil.</a:t>
            </a:r>
          </a:p>
        </p:txBody>
      </p:sp>
      <p:grpSp>
        <p:nvGrpSpPr>
          <p:cNvPr name="Group 21" id="21"/>
          <p:cNvGrpSpPr/>
          <p:nvPr/>
        </p:nvGrpSpPr>
        <p:grpSpPr>
          <a:xfrm rot="0">
            <a:off x="2298614" y="8911286"/>
            <a:ext cx="1695084" cy="1695084"/>
            <a:chOff x="0" y="0"/>
            <a:chExt cx="2260112" cy="2260112"/>
          </a:xfrm>
        </p:grpSpPr>
        <p:sp>
          <p:nvSpPr>
            <p:cNvPr name="Freeform 22" id="22"/>
            <p:cNvSpPr/>
            <p:nvPr/>
          </p:nvSpPr>
          <p:spPr>
            <a:xfrm flipH="false" flipV="false" rot="0">
              <a:off x="0" y="0"/>
              <a:ext cx="2260092" cy="2260092"/>
            </a:xfrm>
            <a:custGeom>
              <a:avLst/>
              <a:gdLst/>
              <a:ahLst/>
              <a:cxnLst/>
              <a:rect r="r" b="b" t="t" l="l"/>
              <a:pathLst>
                <a:path h="2260092" w="2260092">
                  <a:moveTo>
                    <a:pt x="0" y="0"/>
                  </a:moveTo>
                  <a:lnTo>
                    <a:pt x="2260092" y="0"/>
                  </a:lnTo>
                  <a:lnTo>
                    <a:pt x="2260092" y="2260092"/>
                  </a:lnTo>
                  <a:lnTo>
                    <a:pt x="0" y="2260092"/>
                  </a:lnTo>
                  <a:lnTo>
                    <a:pt x="0" y="0"/>
                  </a:lnTo>
                  <a:close/>
                </a:path>
              </a:pathLst>
            </a:custGeom>
            <a:blipFill>
              <a:blip r:embed="rId9"/>
              <a:stretch>
                <a:fillRect l="0" t="0" r="0" b="0"/>
              </a:stretch>
            </a:blipFill>
          </p:spPr>
        </p:sp>
      </p:grpSp>
      <p:sp>
        <p:nvSpPr>
          <p:cNvPr name="Freeform 23" id="23"/>
          <p:cNvSpPr/>
          <p:nvPr/>
        </p:nvSpPr>
        <p:spPr>
          <a:xfrm flipH="false" flipV="false" rot="0">
            <a:off x="7933006" y="8977189"/>
            <a:ext cx="1487077" cy="1487077"/>
          </a:xfrm>
          <a:custGeom>
            <a:avLst/>
            <a:gdLst/>
            <a:ahLst/>
            <a:cxnLst/>
            <a:rect r="r" b="b" t="t" l="l"/>
            <a:pathLst>
              <a:path h="1487077" w="1487077">
                <a:moveTo>
                  <a:pt x="0" y="0"/>
                </a:moveTo>
                <a:lnTo>
                  <a:pt x="1487077" y="0"/>
                </a:lnTo>
                <a:lnTo>
                  <a:pt x="1487077" y="1487077"/>
                </a:lnTo>
                <a:lnTo>
                  <a:pt x="0" y="1487077"/>
                </a:lnTo>
                <a:lnTo>
                  <a:pt x="0" y="0"/>
                </a:lnTo>
                <a:close/>
              </a:path>
            </a:pathLst>
          </a:custGeom>
          <a:blipFill>
            <a:blip r:embed="rId10"/>
            <a:stretch>
              <a:fillRect l="0" t="0" r="0" b="0"/>
            </a:stretch>
          </a:blipFill>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4237373" y="-243485"/>
            <a:ext cx="7268970" cy="4802888"/>
          </a:xfrm>
          <a:custGeom>
            <a:avLst/>
            <a:gdLst/>
            <a:ahLst/>
            <a:cxnLst/>
            <a:rect r="r" b="b" t="t" l="l"/>
            <a:pathLst>
              <a:path h="4802888" w="7268970">
                <a:moveTo>
                  <a:pt x="0" y="0"/>
                </a:moveTo>
                <a:lnTo>
                  <a:pt x="7268970" y="0"/>
                </a:lnTo>
                <a:lnTo>
                  <a:pt x="7268970" y="4802888"/>
                </a:lnTo>
                <a:lnTo>
                  <a:pt x="0" y="480288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3" id="3"/>
          <p:cNvSpPr txBox="true"/>
          <p:nvPr/>
        </p:nvSpPr>
        <p:spPr>
          <a:xfrm rot="0">
            <a:off x="7548190" y="2780784"/>
            <a:ext cx="3191619" cy="887070"/>
          </a:xfrm>
          <a:prstGeom prst="rect">
            <a:avLst/>
          </a:prstGeom>
        </p:spPr>
        <p:txBody>
          <a:bodyPr anchor="t" rtlCol="false" tIns="0" lIns="0" bIns="0" rIns="0">
            <a:spAutoFit/>
          </a:bodyPr>
          <a:lstStyle/>
          <a:p>
            <a:pPr algn="ctr">
              <a:lnSpc>
                <a:spcPts val="7278"/>
              </a:lnSpc>
            </a:pPr>
            <a:r>
              <a:rPr lang="en-US" sz="5198">
                <a:solidFill>
                  <a:srgbClr val="FFFFFF"/>
                </a:solidFill>
                <a:latin typeface="Open Sans 1"/>
                <a:ea typeface="Open Sans 1"/>
                <a:cs typeface="Open Sans 1"/>
                <a:sym typeface="Open Sans 1"/>
              </a:rPr>
              <a:t>Theme</a:t>
            </a:r>
          </a:p>
        </p:txBody>
      </p:sp>
      <p:sp>
        <p:nvSpPr>
          <p:cNvPr name="Freeform 4" id="4"/>
          <p:cNvSpPr/>
          <p:nvPr/>
        </p:nvSpPr>
        <p:spPr>
          <a:xfrm flipH="false" flipV="false" rot="0">
            <a:off x="14047507" y="2549364"/>
            <a:ext cx="14965389" cy="10274103"/>
          </a:xfrm>
          <a:custGeom>
            <a:avLst/>
            <a:gdLst/>
            <a:ahLst/>
            <a:cxnLst/>
            <a:rect r="r" b="b" t="t" l="l"/>
            <a:pathLst>
              <a:path h="10274103" w="14965389">
                <a:moveTo>
                  <a:pt x="0" y="0"/>
                </a:moveTo>
                <a:lnTo>
                  <a:pt x="14965389" y="0"/>
                </a:lnTo>
                <a:lnTo>
                  <a:pt x="14965389" y="10274103"/>
                </a:lnTo>
                <a:lnTo>
                  <a:pt x="0" y="10274103"/>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5" id="5"/>
          <p:cNvGrpSpPr/>
          <p:nvPr/>
        </p:nvGrpSpPr>
        <p:grpSpPr>
          <a:xfrm rot="0">
            <a:off x="10502274" y="9158387"/>
            <a:ext cx="2508506" cy="1200881"/>
            <a:chOff x="0" y="0"/>
            <a:chExt cx="3344675" cy="1601175"/>
          </a:xfrm>
        </p:grpSpPr>
        <p:sp>
          <p:nvSpPr>
            <p:cNvPr name="Freeform 6" id="6"/>
            <p:cNvSpPr/>
            <p:nvPr/>
          </p:nvSpPr>
          <p:spPr>
            <a:xfrm flipH="false" flipV="false" rot="0">
              <a:off x="0" y="0"/>
              <a:ext cx="3344672" cy="1601216"/>
            </a:xfrm>
            <a:custGeom>
              <a:avLst/>
              <a:gdLst/>
              <a:ahLst/>
              <a:cxnLst/>
              <a:rect r="r" b="b" t="t" l="l"/>
              <a:pathLst>
                <a:path h="1601216" w="3344672">
                  <a:moveTo>
                    <a:pt x="0" y="0"/>
                  </a:moveTo>
                  <a:lnTo>
                    <a:pt x="3344672" y="0"/>
                  </a:lnTo>
                  <a:lnTo>
                    <a:pt x="3344672" y="1601216"/>
                  </a:lnTo>
                  <a:lnTo>
                    <a:pt x="0" y="1601216"/>
                  </a:lnTo>
                  <a:lnTo>
                    <a:pt x="0" y="0"/>
                  </a:lnTo>
                  <a:close/>
                </a:path>
              </a:pathLst>
            </a:custGeom>
            <a:blipFill>
              <a:blip r:embed="rId7"/>
              <a:stretch>
                <a:fillRect l="-33" t="0" r="-33" b="2"/>
              </a:stretch>
            </a:blipFill>
          </p:spPr>
        </p:sp>
      </p:grpSp>
      <p:grpSp>
        <p:nvGrpSpPr>
          <p:cNvPr name="Group 7" id="7"/>
          <p:cNvGrpSpPr/>
          <p:nvPr/>
        </p:nvGrpSpPr>
        <p:grpSpPr>
          <a:xfrm rot="0">
            <a:off x="752855" y="9451269"/>
            <a:ext cx="1306231" cy="822834"/>
            <a:chOff x="0" y="0"/>
            <a:chExt cx="1741641" cy="1097112"/>
          </a:xfrm>
        </p:grpSpPr>
        <p:sp>
          <p:nvSpPr>
            <p:cNvPr name="Freeform 8" id="8"/>
            <p:cNvSpPr/>
            <p:nvPr/>
          </p:nvSpPr>
          <p:spPr>
            <a:xfrm flipH="false" flipV="false" rot="0">
              <a:off x="0" y="0"/>
              <a:ext cx="1741678" cy="1097153"/>
            </a:xfrm>
            <a:custGeom>
              <a:avLst/>
              <a:gdLst/>
              <a:ahLst/>
              <a:cxnLst/>
              <a:rect r="r" b="b" t="t" l="l"/>
              <a:pathLst>
                <a:path h="1097153" w="1741678">
                  <a:moveTo>
                    <a:pt x="0" y="0"/>
                  </a:moveTo>
                  <a:lnTo>
                    <a:pt x="1741678" y="0"/>
                  </a:lnTo>
                  <a:lnTo>
                    <a:pt x="1741678" y="1097153"/>
                  </a:lnTo>
                  <a:lnTo>
                    <a:pt x="0" y="1097153"/>
                  </a:lnTo>
                  <a:lnTo>
                    <a:pt x="0" y="0"/>
                  </a:lnTo>
                  <a:close/>
                </a:path>
              </a:pathLst>
            </a:custGeom>
            <a:blipFill>
              <a:blip r:embed="rId8"/>
              <a:stretch>
                <a:fillRect l="-46" t="0" r="-44" b="3"/>
              </a:stretch>
            </a:blipFill>
          </p:spPr>
        </p:sp>
      </p:grpSp>
      <p:grpSp>
        <p:nvGrpSpPr>
          <p:cNvPr name="Group 9" id="9"/>
          <p:cNvGrpSpPr/>
          <p:nvPr/>
        </p:nvGrpSpPr>
        <p:grpSpPr>
          <a:xfrm rot="0">
            <a:off x="1494725" y="9120287"/>
            <a:ext cx="11857132" cy="38100"/>
            <a:chOff x="0" y="0"/>
            <a:chExt cx="15809509" cy="50800"/>
          </a:xfrm>
        </p:grpSpPr>
        <p:sp>
          <p:nvSpPr>
            <p:cNvPr name="Freeform 10" id="10"/>
            <p:cNvSpPr/>
            <p:nvPr/>
          </p:nvSpPr>
          <p:spPr>
            <a:xfrm flipH="false" flipV="false" rot="0">
              <a:off x="0" y="0"/>
              <a:ext cx="15809468" cy="50800"/>
            </a:xfrm>
            <a:custGeom>
              <a:avLst/>
              <a:gdLst/>
              <a:ahLst/>
              <a:cxnLst/>
              <a:rect r="r" b="b" t="t" l="l"/>
              <a:pathLst>
                <a:path h="50800" w="15809468">
                  <a:moveTo>
                    <a:pt x="25400" y="0"/>
                  </a:moveTo>
                  <a:lnTo>
                    <a:pt x="15784068" y="0"/>
                  </a:lnTo>
                  <a:cubicBezTo>
                    <a:pt x="15798037" y="0"/>
                    <a:pt x="15809468" y="11430"/>
                    <a:pt x="15809468" y="25400"/>
                  </a:cubicBezTo>
                  <a:cubicBezTo>
                    <a:pt x="15809468" y="39370"/>
                    <a:pt x="15798037" y="50800"/>
                    <a:pt x="15784068" y="50800"/>
                  </a:cubicBezTo>
                  <a:lnTo>
                    <a:pt x="25400" y="50800"/>
                  </a:lnTo>
                  <a:cubicBezTo>
                    <a:pt x="11430" y="50800"/>
                    <a:pt x="0" y="39370"/>
                    <a:pt x="0" y="25400"/>
                  </a:cubicBezTo>
                  <a:cubicBezTo>
                    <a:pt x="0" y="11430"/>
                    <a:pt x="11430" y="0"/>
                    <a:pt x="25400" y="0"/>
                  </a:cubicBezTo>
                  <a:close/>
                </a:path>
              </a:pathLst>
            </a:custGeom>
            <a:solidFill>
              <a:srgbClr val="B00917"/>
            </a:solidFill>
          </p:spPr>
        </p:sp>
      </p:grpSp>
      <p:grpSp>
        <p:nvGrpSpPr>
          <p:cNvPr name="Group 11" id="11"/>
          <p:cNvGrpSpPr/>
          <p:nvPr/>
        </p:nvGrpSpPr>
        <p:grpSpPr>
          <a:xfrm rot="0">
            <a:off x="2298614" y="8911286"/>
            <a:ext cx="1695084" cy="1695084"/>
            <a:chOff x="0" y="0"/>
            <a:chExt cx="2260112" cy="2260112"/>
          </a:xfrm>
        </p:grpSpPr>
        <p:sp>
          <p:nvSpPr>
            <p:cNvPr name="Freeform 12" id="12"/>
            <p:cNvSpPr/>
            <p:nvPr/>
          </p:nvSpPr>
          <p:spPr>
            <a:xfrm flipH="false" flipV="false" rot="0">
              <a:off x="0" y="0"/>
              <a:ext cx="2260092" cy="2260092"/>
            </a:xfrm>
            <a:custGeom>
              <a:avLst/>
              <a:gdLst/>
              <a:ahLst/>
              <a:cxnLst/>
              <a:rect r="r" b="b" t="t" l="l"/>
              <a:pathLst>
                <a:path h="2260092" w="2260092">
                  <a:moveTo>
                    <a:pt x="0" y="0"/>
                  </a:moveTo>
                  <a:lnTo>
                    <a:pt x="2260092" y="0"/>
                  </a:lnTo>
                  <a:lnTo>
                    <a:pt x="2260092" y="2260092"/>
                  </a:lnTo>
                  <a:lnTo>
                    <a:pt x="0" y="2260092"/>
                  </a:lnTo>
                  <a:lnTo>
                    <a:pt x="0" y="0"/>
                  </a:lnTo>
                  <a:close/>
                </a:path>
              </a:pathLst>
            </a:custGeom>
            <a:blipFill>
              <a:blip r:embed="rId9"/>
              <a:stretch>
                <a:fillRect l="0" t="0" r="0" b="0"/>
              </a:stretch>
            </a:blipFill>
          </p:spPr>
        </p:sp>
      </p:grpSp>
      <p:sp>
        <p:nvSpPr>
          <p:cNvPr name="Freeform 13" id="13"/>
          <p:cNvSpPr/>
          <p:nvPr/>
        </p:nvSpPr>
        <p:spPr>
          <a:xfrm flipH="false" flipV="false" rot="0">
            <a:off x="0" y="1028700"/>
            <a:ext cx="18287996" cy="3230764"/>
          </a:xfrm>
          <a:custGeom>
            <a:avLst/>
            <a:gdLst/>
            <a:ahLst/>
            <a:cxnLst/>
            <a:rect r="r" b="b" t="t" l="l"/>
            <a:pathLst>
              <a:path h="3230764" w="18287996">
                <a:moveTo>
                  <a:pt x="0" y="0"/>
                </a:moveTo>
                <a:lnTo>
                  <a:pt x="18287996" y="0"/>
                </a:lnTo>
                <a:lnTo>
                  <a:pt x="18287996" y="3230764"/>
                </a:lnTo>
                <a:lnTo>
                  <a:pt x="0" y="3230764"/>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4" id="14"/>
          <p:cNvSpPr/>
          <p:nvPr/>
        </p:nvSpPr>
        <p:spPr>
          <a:xfrm flipH="false" flipV="false" rot="0">
            <a:off x="9252732" y="9015290"/>
            <a:ext cx="1487077" cy="1487077"/>
          </a:xfrm>
          <a:custGeom>
            <a:avLst/>
            <a:gdLst/>
            <a:ahLst/>
            <a:cxnLst/>
            <a:rect r="r" b="b" t="t" l="l"/>
            <a:pathLst>
              <a:path h="1487077" w="1487077">
                <a:moveTo>
                  <a:pt x="0" y="0"/>
                </a:moveTo>
                <a:lnTo>
                  <a:pt x="1487077" y="0"/>
                </a:lnTo>
                <a:lnTo>
                  <a:pt x="1487077" y="1487076"/>
                </a:lnTo>
                <a:lnTo>
                  <a:pt x="0" y="1487076"/>
                </a:lnTo>
                <a:lnTo>
                  <a:pt x="0" y="0"/>
                </a:lnTo>
                <a:close/>
              </a:path>
            </a:pathLst>
          </a:custGeom>
          <a:blipFill>
            <a:blip r:embed="rId12"/>
            <a:stretch>
              <a:fillRect l="0" t="0" r="0" b="0"/>
            </a:stretch>
          </a:blipFill>
        </p:spPr>
      </p:sp>
      <p:sp>
        <p:nvSpPr>
          <p:cNvPr name="Freeform 15" id="15"/>
          <p:cNvSpPr/>
          <p:nvPr/>
        </p:nvSpPr>
        <p:spPr>
          <a:xfrm flipH="false" flipV="false" rot="0">
            <a:off x="2550968" y="2762417"/>
            <a:ext cx="13403530" cy="6148869"/>
          </a:xfrm>
          <a:custGeom>
            <a:avLst/>
            <a:gdLst/>
            <a:ahLst/>
            <a:cxnLst/>
            <a:rect r="r" b="b" t="t" l="l"/>
            <a:pathLst>
              <a:path h="6148869" w="13403530">
                <a:moveTo>
                  <a:pt x="0" y="0"/>
                </a:moveTo>
                <a:lnTo>
                  <a:pt x="13403529" y="0"/>
                </a:lnTo>
                <a:lnTo>
                  <a:pt x="13403529" y="6148869"/>
                </a:lnTo>
                <a:lnTo>
                  <a:pt x="0" y="6148869"/>
                </a:lnTo>
                <a:lnTo>
                  <a:pt x="0" y="0"/>
                </a:lnTo>
                <a:close/>
              </a:path>
            </a:pathLst>
          </a:custGeom>
          <a:blipFill>
            <a:blip r:embed="rId13"/>
            <a:stretch>
              <a:fillRect l="0" t="0" r="0" b="0"/>
            </a:stretch>
          </a:blipFill>
          <a:ln w="76200" cap="sq">
            <a:solidFill>
              <a:srgbClr val="000000"/>
            </a:solidFill>
            <a:prstDash val="solid"/>
            <a:miter/>
          </a:ln>
        </p:spPr>
      </p:sp>
      <p:sp>
        <p:nvSpPr>
          <p:cNvPr name="TextBox 16" id="16"/>
          <p:cNvSpPr txBox="true"/>
          <p:nvPr/>
        </p:nvSpPr>
        <p:spPr>
          <a:xfrm rot="0">
            <a:off x="4581240" y="1265394"/>
            <a:ext cx="9466267" cy="1226820"/>
          </a:xfrm>
          <a:prstGeom prst="rect">
            <a:avLst/>
          </a:prstGeom>
        </p:spPr>
        <p:txBody>
          <a:bodyPr anchor="t" rtlCol="false" tIns="0" lIns="0" bIns="0" rIns="0">
            <a:spAutoFit/>
          </a:bodyPr>
          <a:lstStyle/>
          <a:p>
            <a:pPr algn="ctr">
              <a:lnSpc>
                <a:spcPts val="10080"/>
              </a:lnSpc>
            </a:pPr>
            <a:r>
              <a:rPr lang="en-US" sz="7200" b="true">
                <a:solidFill>
                  <a:srgbClr val="FFFFFF"/>
                </a:solidFill>
                <a:latin typeface="Open Sans 1 Bold"/>
                <a:ea typeface="Open Sans 1 Bold"/>
                <a:cs typeface="Open Sans 1 Bold"/>
                <a:sym typeface="Open Sans 1 Bold"/>
              </a:rPr>
              <a:t>THE WEB SYSTEM</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4237373" y="-243485"/>
            <a:ext cx="7268970" cy="4802888"/>
          </a:xfrm>
          <a:custGeom>
            <a:avLst/>
            <a:gdLst/>
            <a:ahLst/>
            <a:cxnLst/>
            <a:rect r="r" b="b" t="t" l="l"/>
            <a:pathLst>
              <a:path h="4802888" w="7268970">
                <a:moveTo>
                  <a:pt x="0" y="0"/>
                </a:moveTo>
                <a:lnTo>
                  <a:pt x="7268970" y="0"/>
                </a:lnTo>
                <a:lnTo>
                  <a:pt x="7268970" y="4802888"/>
                </a:lnTo>
                <a:lnTo>
                  <a:pt x="0" y="480288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3" id="3"/>
          <p:cNvSpPr txBox="true"/>
          <p:nvPr/>
        </p:nvSpPr>
        <p:spPr>
          <a:xfrm rot="0">
            <a:off x="7548190" y="2780784"/>
            <a:ext cx="3191619" cy="887070"/>
          </a:xfrm>
          <a:prstGeom prst="rect">
            <a:avLst/>
          </a:prstGeom>
        </p:spPr>
        <p:txBody>
          <a:bodyPr anchor="t" rtlCol="false" tIns="0" lIns="0" bIns="0" rIns="0">
            <a:spAutoFit/>
          </a:bodyPr>
          <a:lstStyle/>
          <a:p>
            <a:pPr algn="ctr">
              <a:lnSpc>
                <a:spcPts val="7278"/>
              </a:lnSpc>
            </a:pPr>
            <a:r>
              <a:rPr lang="en-US" sz="5198">
                <a:solidFill>
                  <a:srgbClr val="FFFFFF"/>
                </a:solidFill>
                <a:latin typeface="Open Sans 1"/>
                <a:ea typeface="Open Sans 1"/>
                <a:cs typeface="Open Sans 1"/>
                <a:sym typeface="Open Sans 1"/>
              </a:rPr>
              <a:t>Theme</a:t>
            </a:r>
          </a:p>
        </p:txBody>
      </p:sp>
      <p:sp>
        <p:nvSpPr>
          <p:cNvPr name="Freeform 4" id="4"/>
          <p:cNvSpPr/>
          <p:nvPr/>
        </p:nvSpPr>
        <p:spPr>
          <a:xfrm flipH="false" flipV="false" rot="0">
            <a:off x="14047507" y="2549364"/>
            <a:ext cx="14965389" cy="10274103"/>
          </a:xfrm>
          <a:custGeom>
            <a:avLst/>
            <a:gdLst/>
            <a:ahLst/>
            <a:cxnLst/>
            <a:rect r="r" b="b" t="t" l="l"/>
            <a:pathLst>
              <a:path h="10274103" w="14965389">
                <a:moveTo>
                  <a:pt x="0" y="0"/>
                </a:moveTo>
                <a:lnTo>
                  <a:pt x="14965389" y="0"/>
                </a:lnTo>
                <a:lnTo>
                  <a:pt x="14965389" y="10274103"/>
                </a:lnTo>
                <a:lnTo>
                  <a:pt x="0" y="10274103"/>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5" id="5"/>
          <p:cNvGrpSpPr/>
          <p:nvPr/>
        </p:nvGrpSpPr>
        <p:grpSpPr>
          <a:xfrm rot="0">
            <a:off x="10502274" y="9158387"/>
            <a:ext cx="2508506" cy="1200881"/>
            <a:chOff x="0" y="0"/>
            <a:chExt cx="3344675" cy="1601175"/>
          </a:xfrm>
        </p:grpSpPr>
        <p:sp>
          <p:nvSpPr>
            <p:cNvPr name="Freeform 6" id="6"/>
            <p:cNvSpPr/>
            <p:nvPr/>
          </p:nvSpPr>
          <p:spPr>
            <a:xfrm flipH="false" flipV="false" rot="0">
              <a:off x="0" y="0"/>
              <a:ext cx="3344672" cy="1601216"/>
            </a:xfrm>
            <a:custGeom>
              <a:avLst/>
              <a:gdLst/>
              <a:ahLst/>
              <a:cxnLst/>
              <a:rect r="r" b="b" t="t" l="l"/>
              <a:pathLst>
                <a:path h="1601216" w="3344672">
                  <a:moveTo>
                    <a:pt x="0" y="0"/>
                  </a:moveTo>
                  <a:lnTo>
                    <a:pt x="3344672" y="0"/>
                  </a:lnTo>
                  <a:lnTo>
                    <a:pt x="3344672" y="1601216"/>
                  </a:lnTo>
                  <a:lnTo>
                    <a:pt x="0" y="1601216"/>
                  </a:lnTo>
                  <a:lnTo>
                    <a:pt x="0" y="0"/>
                  </a:lnTo>
                  <a:close/>
                </a:path>
              </a:pathLst>
            </a:custGeom>
            <a:blipFill>
              <a:blip r:embed="rId7"/>
              <a:stretch>
                <a:fillRect l="-33" t="0" r="-33" b="2"/>
              </a:stretch>
            </a:blipFill>
          </p:spPr>
        </p:sp>
      </p:grpSp>
      <p:grpSp>
        <p:nvGrpSpPr>
          <p:cNvPr name="Group 7" id="7"/>
          <p:cNvGrpSpPr/>
          <p:nvPr/>
        </p:nvGrpSpPr>
        <p:grpSpPr>
          <a:xfrm rot="0">
            <a:off x="752855" y="9451269"/>
            <a:ext cx="1306231" cy="822834"/>
            <a:chOff x="0" y="0"/>
            <a:chExt cx="1741641" cy="1097112"/>
          </a:xfrm>
        </p:grpSpPr>
        <p:sp>
          <p:nvSpPr>
            <p:cNvPr name="Freeform 8" id="8"/>
            <p:cNvSpPr/>
            <p:nvPr/>
          </p:nvSpPr>
          <p:spPr>
            <a:xfrm flipH="false" flipV="false" rot="0">
              <a:off x="0" y="0"/>
              <a:ext cx="1741678" cy="1097153"/>
            </a:xfrm>
            <a:custGeom>
              <a:avLst/>
              <a:gdLst/>
              <a:ahLst/>
              <a:cxnLst/>
              <a:rect r="r" b="b" t="t" l="l"/>
              <a:pathLst>
                <a:path h="1097153" w="1741678">
                  <a:moveTo>
                    <a:pt x="0" y="0"/>
                  </a:moveTo>
                  <a:lnTo>
                    <a:pt x="1741678" y="0"/>
                  </a:lnTo>
                  <a:lnTo>
                    <a:pt x="1741678" y="1097153"/>
                  </a:lnTo>
                  <a:lnTo>
                    <a:pt x="0" y="1097153"/>
                  </a:lnTo>
                  <a:lnTo>
                    <a:pt x="0" y="0"/>
                  </a:lnTo>
                  <a:close/>
                </a:path>
              </a:pathLst>
            </a:custGeom>
            <a:blipFill>
              <a:blip r:embed="rId8"/>
              <a:stretch>
                <a:fillRect l="-46" t="0" r="-44" b="3"/>
              </a:stretch>
            </a:blipFill>
          </p:spPr>
        </p:sp>
      </p:grpSp>
      <p:grpSp>
        <p:nvGrpSpPr>
          <p:cNvPr name="Group 9" id="9"/>
          <p:cNvGrpSpPr/>
          <p:nvPr/>
        </p:nvGrpSpPr>
        <p:grpSpPr>
          <a:xfrm rot="0">
            <a:off x="1494725" y="9120287"/>
            <a:ext cx="11857132" cy="38100"/>
            <a:chOff x="0" y="0"/>
            <a:chExt cx="15809509" cy="50800"/>
          </a:xfrm>
        </p:grpSpPr>
        <p:sp>
          <p:nvSpPr>
            <p:cNvPr name="Freeform 10" id="10"/>
            <p:cNvSpPr/>
            <p:nvPr/>
          </p:nvSpPr>
          <p:spPr>
            <a:xfrm flipH="false" flipV="false" rot="0">
              <a:off x="0" y="0"/>
              <a:ext cx="15809468" cy="50800"/>
            </a:xfrm>
            <a:custGeom>
              <a:avLst/>
              <a:gdLst/>
              <a:ahLst/>
              <a:cxnLst/>
              <a:rect r="r" b="b" t="t" l="l"/>
              <a:pathLst>
                <a:path h="50800" w="15809468">
                  <a:moveTo>
                    <a:pt x="25400" y="0"/>
                  </a:moveTo>
                  <a:lnTo>
                    <a:pt x="15784068" y="0"/>
                  </a:lnTo>
                  <a:cubicBezTo>
                    <a:pt x="15798037" y="0"/>
                    <a:pt x="15809468" y="11430"/>
                    <a:pt x="15809468" y="25400"/>
                  </a:cubicBezTo>
                  <a:cubicBezTo>
                    <a:pt x="15809468" y="39370"/>
                    <a:pt x="15798037" y="50800"/>
                    <a:pt x="15784068" y="50800"/>
                  </a:cubicBezTo>
                  <a:lnTo>
                    <a:pt x="25400" y="50800"/>
                  </a:lnTo>
                  <a:cubicBezTo>
                    <a:pt x="11430" y="50800"/>
                    <a:pt x="0" y="39370"/>
                    <a:pt x="0" y="25400"/>
                  </a:cubicBezTo>
                  <a:cubicBezTo>
                    <a:pt x="0" y="11430"/>
                    <a:pt x="11430" y="0"/>
                    <a:pt x="25400" y="0"/>
                  </a:cubicBezTo>
                  <a:close/>
                </a:path>
              </a:pathLst>
            </a:custGeom>
            <a:solidFill>
              <a:srgbClr val="B00917"/>
            </a:solidFill>
          </p:spPr>
        </p:sp>
      </p:grpSp>
      <p:grpSp>
        <p:nvGrpSpPr>
          <p:cNvPr name="Group 11" id="11"/>
          <p:cNvGrpSpPr/>
          <p:nvPr/>
        </p:nvGrpSpPr>
        <p:grpSpPr>
          <a:xfrm rot="0">
            <a:off x="2298614" y="8911286"/>
            <a:ext cx="1695084" cy="1695084"/>
            <a:chOff x="0" y="0"/>
            <a:chExt cx="2260112" cy="2260112"/>
          </a:xfrm>
        </p:grpSpPr>
        <p:sp>
          <p:nvSpPr>
            <p:cNvPr name="Freeform 12" id="12"/>
            <p:cNvSpPr/>
            <p:nvPr/>
          </p:nvSpPr>
          <p:spPr>
            <a:xfrm flipH="false" flipV="false" rot="0">
              <a:off x="0" y="0"/>
              <a:ext cx="2260092" cy="2260092"/>
            </a:xfrm>
            <a:custGeom>
              <a:avLst/>
              <a:gdLst/>
              <a:ahLst/>
              <a:cxnLst/>
              <a:rect r="r" b="b" t="t" l="l"/>
              <a:pathLst>
                <a:path h="2260092" w="2260092">
                  <a:moveTo>
                    <a:pt x="0" y="0"/>
                  </a:moveTo>
                  <a:lnTo>
                    <a:pt x="2260092" y="0"/>
                  </a:lnTo>
                  <a:lnTo>
                    <a:pt x="2260092" y="2260092"/>
                  </a:lnTo>
                  <a:lnTo>
                    <a:pt x="0" y="2260092"/>
                  </a:lnTo>
                  <a:lnTo>
                    <a:pt x="0" y="0"/>
                  </a:lnTo>
                  <a:close/>
                </a:path>
              </a:pathLst>
            </a:custGeom>
            <a:blipFill>
              <a:blip r:embed="rId9"/>
              <a:stretch>
                <a:fillRect l="0" t="0" r="0" b="0"/>
              </a:stretch>
            </a:blipFill>
          </p:spPr>
        </p:sp>
      </p:grpSp>
      <p:sp>
        <p:nvSpPr>
          <p:cNvPr name="Freeform 13" id="13"/>
          <p:cNvSpPr/>
          <p:nvPr/>
        </p:nvSpPr>
        <p:spPr>
          <a:xfrm flipH="false" flipV="false" rot="0">
            <a:off x="0" y="1028700"/>
            <a:ext cx="18287996" cy="3230764"/>
          </a:xfrm>
          <a:custGeom>
            <a:avLst/>
            <a:gdLst/>
            <a:ahLst/>
            <a:cxnLst/>
            <a:rect r="r" b="b" t="t" l="l"/>
            <a:pathLst>
              <a:path h="3230764" w="18287996">
                <a:moveTo>
                  <a:pt x="0" y="0"/>
                </a:moveTo>
                <a:lnTo>
                  <a:pt x="18287996" y="0"/>
                </a:lnTo>
                <a:lnTo>
                  <a:pt x="18287996" y="3230764"/>
                </a:lnTo>
                <a:lnTo>
                  <a:pt x="0" y="3230764"/>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4" id="14"/>
          <p:cNvSpPr/>
          <p:nvPr/>
        </p:nvSpPr>
        <p:spPr>
          <a:xfrm flipH="false" flipV="false" rot="0">
            <a:off x="9252732" y="9015290"/>
            <a:ext cx="1487077" cy="1487077"/>
          </a:xfrm>
          <a:custGeom>
            <a:avLst/>
            <a:gdLst/>
            <a:ahLst/>
            <a:cxnLst/>
            <a:rect r="r" b="b" t="t" l="l"/>
            <a:pathLst>
              <a:path h="1487077" w="1487077">
                <a:moveTo>
                  <a:pt x="0" y="0"/>
                </a:moveTo>
                <a:lnTo>
                  <a:pt x="1487077" y="0"/>
                </a:lnTo>
                <a:lnTo>
                  <a:pt x="1487077" y="1487076"/>
                </a:lnTo>
                <a:lnTo>
                  <a:pt x="0" y="1487076"/>
                </a:lnTo>
                <a:lnTo>
                  <a:pt x="0" y="0"/>
                </a:lnTo>
                <a:close/>
              </a:path>
            </a:pathLst>
          </a:custGeom>
          <a:blipFill>
            <a:blip r:embed="rId12"/>
            <a:stretch>
              <a:fillRect l="0" t="0" r="0" b="0"/>
            </a:stretch>
          </a:blipFill>
        </p:spPr>
      </p:sp>
      <p:sp>
        <p:nvSpPr>
          <p:cNvPr name="Freeform 15" id="15"/>
          <p:cNvSpPr/>
          <p:nvPr/>
        </p:nvSpPr>
        <p:spPr>
          <a:xfrm flipH="false" flipV="false" rot="0">
            <a:off x="2313260" y="2748086"/>
            <a:ext cx="13661480" cy="6267204"/>
          </a:xfrm>
          <a:custGeom>
            <a:avLst/>
            <a:gdLst/>
            <a:ahLst/>
            <a:cxnLst/>
            <a:rect r="r" b="b" t="t" l="l"/>
            <a:pathLst>
              <a:path h="6267204" w="13661480">
                <a:moveTo>
                  <a:pt x="0" y="0"/>
                </a:moveTo>
                <a:lnTo>
                  <a:pt x="13661480" y="0"/>
                </a:lnTo>
                <a:lnTo>
                  <a:pt x="13661480" y="6267204"/>
                </a:lnTo>
                <a:lnTo>
                  <a:pt x="0" y="6267204"/>
                </a:lnTo>
                <a:lnTo>
                  <a:pt x="0" y="0"/>
                </a:lnTo>
                <a:close/>
              </a:path>
            </a:pathLst>
          </a:custGeom>
          <a:blipFill>
            <a:blip r:embed="rId13"/>
            <a:stretch>
              <a:fillRect l="0" t="0" r="0" b="0"/>
            </a:stretch>
          </a:blipFill>
          <a:ln w="76200" cap="sq">
            <a:solidFill>
              <a:srgbClr val="000000"/>
            </a:solidFill>
            <a:prstDash val="solid"/>
            <a:miter/>
          </a:ln>
        </p:spPr>
      </p:sp>
      <p:sp>
        <p:nvSpPr>
          <p:cNvPr name="TextBox 16" id="16"/>
          <p:cNvSpPr txBox="true"/>
          <p:nvPr/>
        </p:nvSpPr>
        <p:spPr>
          <a:xfrm rot="0">
            <a:off x="4581240" y="1265394"/>
            <a:ext cx="9466267" cy="1226820"/>
          </a:xfrm>
          <a:prstGeom prst="rect">
            <a:avLst/>
          </a:prstGeom>
        </p:spPr>
        <p:txBody>
          <a:bodyPr anchor="t" rtlCol="false" tIns="0" lIns="0" bIns="0" rIns="0">
            <a:spAutoFit/>
          </a:bodyPr>
          <a:lstStyle/>
          <a:p>
            <a:pPr algn="ctr">
              <a:lnSpc>
                <a:spcPts val="10080"/>
              </a:lnSpc>
            </a:pPr>
            <a:r>
              <a:rPr lang="en-US" sz="7200" b="true">
                <a:solidFill>
                  <a:srgbClr val="FFFFFF"/>
                </a:solidFill>
                <a:latin typeface="Open Sans 1 Bold"/>
                <a:ea typeface="Open Sans 1 Bold"/>
                <a:cs typeface="Open Sans 1 Bold"/>
                <a:sym typeface="Open Sans 1 Bold"/>
              </a:rPr>
              <a:t>THE WEB SYSTEM</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4237373" y="-243485"/>
            <a:ext cx="7268970" cy="4802888"/>
          </a:xfrm>
          <a:custGeom>
            <a:avLst/>
            <a:gdLst/>
            <a:ahLst/>
            <a:cxnLst/>
            <a:rect r="r" b="b" t="t" l="l"/>
            <a:pathLst>
              <a:path h="4802888" w="7268970">
                <a:moveTo>
                  <a:pt x="0" y="0"/>
                </a:moveTo>
                <a:lnTo>
                  <a:pt x="7268970" y="0"/>
                </a:lnTo>
                <a:lnTo>
                  <a:pt x="7268970" y="4802888"/>
                </a:lnTo>
                <a:lnTo>
                  <a:pt x="0" y="480288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3" id="3"/>
          <p:cNvSpPr txBox="true"/>
          <p:nvPr/>
        </p:nvSpPr>
        <p:spPr>
          <a:xfrm rot="0">
            <a:off x="7548190" y="2780784"/>
            <a:ext cx="3191619" cy="887070"/>
          </a:xfrm>
          <a:prstGeom prst="rect">
            <a:avLst/>
          </a:prstGeom>
        </p:spPr>
        <p:txBody>
          <a:bodyPr anchor="t" rtlCol="false" tIns="0" lIns="0" bIns="0" rIns="0">
            <a:spAutoFit/>
          </a:bodyPr>
          <a:lstStyle/>
          <a:p>
            <a:pPr algn="ctr">
              <a:lnSpc>
                <a:spcPts val="7278"/>
              </a:lnSpc>
            </a:pPr>
            <a:r>
              <a:rPr lang="en-US" sz="5198">
                <a:solidFill>
                  <a:srgbClr val="FFFFFF"/>
                </a:solidFill>
                <a:latin typeface="Open Sans 1"/>
                <a:ea typeface="Open Sans 1"/>
                <a:cs typeface="Open Sans 1"/>
                <a:sym typeface="Open Sans 1"/>
              </a:rPr>
              <a:t>Theme</a:t>
            </a:r>
          </a:p>
        </p:txBody>
      </p:sp>
      <p:sp>
        <p:nvSpPr>
          <p:cNvPr name="Freeform 4" id="4"/>
          <p:cNvSpPr/>
          <p:nvPr/>
        </p:nvSpPr>
        <p:spPr>
          <a:xfrm flipH="false" flipV="false" rot="0">
            <a:off x="14047507" y="2549364"/>
            <a:ext cx="14965389" cy="10274103"/>
          </a:xfrm>
          <a:custGeom>
            <a:avLst/>
            <a:gdLst/>
            <a:ahLst/>
            <a:cxnLst/>
            <a:rect r="r" b="b" t="t" l="l"/>
            <a:pathLst>
              <a:path h="10274103" w="14965389">
                <a:moveTo>
                  <a:pt x="0" y="0"/>
                </a:moveTo>
                <a:lnTo>
                  <a:pt x="14965389" y="0"/>
                </a:lnTo>
                <a:lnTo>
                  <a:pt x="14965389" y="10274103"/>
                </a:lnTo>
                <a:lnTo>
                  <a:pt x="0" y="10274103"/>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5" id="5"/>
          <p:cNvGrpSpPr/>
          <p:nvPr/>
        </p:nvGrpSpPr>
        <p:grpSpPr>
          <a:xfrm rot="0">
            <a:off x="10502274" y="9158387"/>
            <a:ext cx="2508506" cy="1200881"/>
            <a:chOff x="0" y="0"/>
            <a:chExt cx="3344675" cy="1601175"/>
          </a:xfrm>
        </p:grpSpPr>
        <p:sp>
          <p:nvSpPr>
            <p:cNvPr name="Freeform 6" id="6"/>
            <p:cNvSpPr/>
            <p:nvPr/>
          </p:nvSpPr>
          <p:spPr>
            <a:xfrm flipH="false" flipV="false" rot="0">
              <a:off x="0" y="0"/>
              <a:ext cx="3344672" cy="1601216"/>
            </a:xfrm>
            <a:custGeom>
              <a:avLst/>
              <a:gdLst/>
              <a:ahLst/>
              <a:cxnLst/>
              <a:rect r="r" b="b" t="t" l="l"/>
              <a:pathLst>
                <a:path h="1601216" w="3344672">
                  <a:moveTo>
                    <a:pt x="0" y="0"/>
                  </a:moveTo>
                  <a:lnTo>
                    <a:pt x="3344672" y="0"/>
                  </a:lnTo>
                  <a:lnTo>
                    <a:pt x="3344672" y="1601216"/>
                  </a:lnTo>
                  <a:lnTo>
                    <a:pt x="0" y="1601216"/>
                  </a:lnTo>
                  <a:lnTo>
                    <a:pt x="0" y="0"/>
                  </a:lnTo>
                  <a:close/>
                </a:path>
              </a:pathLst>
            </a:custGeom>
            <a:blipFill>
              <a:blip r:embed="rId7"/>
              <a:stretch>
                <a:fillRect l="-33" t="0" r="-33" b="2"/>
              </a:stretch>
            </a:blipFill>
          </p:spPr>
        </p:sp>
      </p:grpSp>
      <p:grpSp>
        <p:nvGrpSpPr>
          <p:cNvPr name="Group 7" id="7"/>
          <p:cNvGrpSpPr/>
          <p:nvPr/>
        </p:nvGrpSpPr>
        <p:grpSpPr>
          <a:xfrm rot="0">
            <a:off x="752855" y="9451269"/>
            <a:ext cx="1306231" cy="822834"/>
            <a:chOff x="0" y="0"/>
            <a:chExt cx="1741641" cy="1097112"/>
          </a:xfrm>
        </p:grpSpPr>
        <p:sp>
          <p:nvSpPr>
            <p:cNvPr name="Freeform 8" id="8"/>
            <p:cNvSpPr/>
            <p:nvPr/>
          </p:nvSpPr>
          <p:spPr>
            <a:xfrm flipH="false" flipV="false" rot="0">
              <a:off x="0" y="0"/>
              <a:ext cx="1741678" cy="1097153"/>
            </a:xfrm>
            <a:custGeom>
              <a:avLst/>
              <a:gdLst/>
              <a:ahLst/>
              <a:cxnLst/>
              <a:rect r="r" b="b" t="t" l="l"/>
              <a:pathLst>
                <a:path h="1097153" w="1741678">
                  <a:moveTo>
                    <a:pt x="0" y="0"/>
                  </a:moveTo>
                  <a:lnTo>
                    <a:pt x="1741678" y="0"/>
                  </a:lnTo>
                  <a:lnTo>
                    <a:pt x="1741678" y="1097153"/>
                  </a:lnTo>
                  <a:lnTo>
                    <a:pt x="0" y="1097153"/>
                  </a:lnTo>
                  <a:lnTo>
                    <a:pt x="0" y="0"/>
                  </a:lnTo>
                  <a:close/>
                </a:path>
              </a:pathLst>
            </a:custGeom>
            <a:blipFill>
              <a:blip r:embed="rId8"/>
              <a:stretch>
                <a:fillRect l="-46" t="0" r="-44" b="3"/>
              </a:stretch>
            </a:blipFill>
          </p:spPr>
        </p:sp>
      </p:grpSp>
      <p:grpSp>
        <p:nvGrpSpPr>
          <p:cNvPr name="Group 9" id="9"/>
          <p:cNvGrpSpPr/>
          <p:nvPr/>
        </p:nvGrpSpPr>
        <p:grpSpPr>
          <a:xfrm rot="0">
            <a:off x="1494725" y="9120287"/>
            <a:ext cx="11857132" cy="38100"/>
            <a:chOff x="0" y="0"/>
            <a:chExt cx="15809509" cy="50800"/>
          </a:xfrm>
        </p:grpSpPr>
        <p:sp>
          <p:nvSpPr>
            <p:cNvPr name="Freeform 10" id="10"/>
            <p:cNvSpPr/>
            <p:nvPr/>
          </p:nvSpPr>
          <p:spPr>
            <a:xfrm flipH="false" flipV="false" rot="0">
              <a:off x="0" y="0"/>
              <a:ext cx="15809468" cy="50800"/>
            </a:xfrm>
            <a:custGeom>
              <a:avLst/>
              <a:gdLst/>
              <a:ahLst/>
              <a:cxnLst/>
              <a:rect r="r" b="b" t="t" l="l"/>
              <a:pathLst>
                <a:path h="50800" w="15809468">
                  <a:moveTo>
                    <a:pt x="25400" y="0"/>
                  </a:moveTo>
                  <a:lnTo>
                    <a:pt x="15784068" y="0"/>
                  </a:lnTo>
                  <a:cubicBezTo>
                    <a:pt x="15798037" y="0"/>
                    <a:pt x="15809468" y="11430"/>
                    <a:pt x="15809468" y="25400"/>
                  </a:cubicBezTo>
                  <a:cubicBezTo>
                    <a:pt x="15809468" y="39370"/>
                    <a:pt x="15798037" y="50800"/>
                    <a:pt x="15784068" y="50800"/>
                  </a:cubicBezTo>
                  <a:lnTo>
                    <a:pt x="25400" y="50800"/>
                  </a:lnTo>
                  <a:cubicBezTo>
                    <a:pt x="11430" y="50800"/>
                    <a:pt x="0" y="39370"/>
                    <a:pt x="0" y="25400"/>
                  </a:cubicBezTo>
                  <a:cubicBezTo>
                    <a:pt x="0" y="11430"/>
                    <a:pt x="11430" y="0"/>
                    <a:pt x="25400" y="0"/>
                  </a:cubicBezTo>
                  <a:close/>
                </a:path>
              </a:pathLst>
            </a:custGeom>
            <a:solidFill>
              <a:srgbClr val="B00917"/>
            </a:solidFill>
          </p:spPr>
        </p:sp>
      </p:grpSp>
      <p:grpSp>
        <p:nvGrpSpPr>
          <p:cNvPr name="Group 11" id="11"/>
          <p:cNvGrpSpPr/>
          <p:nvPr/>
        </p:nvGrpSpPr>
        <p:grpSpPr>
          <a:xfrm rot="0">
            <a:off x="2298614" y="8911286"/>
            <a:ext cx="1695084" cy="1695084"/>
            <a:chOff x="0" y="0"/>
            <a:chExt cx="2260112" cy="2260112"/>
          </a:xfrm>
        </p:grpSpPr>
        <p:sp>
          <p:nvSpPr>
            <p:cNvPr name="Freeform 12" id="12"/>
            <p:cNvSpPr/>
            <p:nvPr/>
          </p:nvSpPr>
          <p:spPr>
            <a:xfrm flipH="false" flipV="false" rot="0">
              <a:off x="0" y="0"/>
              <a:ext cx="2260092" cy="2260092"/>
            </a:xfrm>
            <a:custGeom>
              <a:avLst/>
              <a:gdLst/>
              <a:ahLst/>
              <a:cxnLst/>
              <a:rect r="r" b="b" t="t" l="l"/>
              <a:pathLst>
                <a:path h="2260092" w="2260092">
                  <a:moveTo>
                    <a:pt x="0" y="0"/>
                  </a:moveTo>
                  <a:lnTo>
                    <a:pt x="2260092" y="0"/>
                  </a:lnTo>
                  <a:lnTo>
                    <a:pt x="2260092" y="2260092"/>
                  </a:lnTo>
                  <a:lnTo>
                    <a:pt x="0" y="2260092"/>
                  </a:lnTo>
                  <a:lnTo>
                    <a:pt x="0" y="0"/>
                  </a:lnTo>
                  <a:close/>
                </a:path>
              </a:pathLst>
            </a:custGeom>
            <a:blipFill>
              <a:blip r:embed="rId9"/>
              <a:stretch>
                <a:fillRect l="0" t="0" r="0" b="0"/>
              </a:stretch>
            </a:blipFill>
          </p:spPr>
        </p:sp>
      </p:grpSp>
      <p:sp>
        <p:nvSpPr>
          <p:cNvPr name="Freeform 13" id="13"/>
          <p:cNvSpPr/>
          <p:nvPr/>
        </p:nvSpPr>
        <p:spPr>
          <a:xfrm flipH="false" flipV="false" rot="0">
            <a:off x="0" y="1028700"/>
            <a:ext cx="18287996" cy="3230764"/>
          </a:xfrm>
          <a:custGeom>
            <a:avLst/>
            <a:gdLst/>
            <a:ahLst/>
            <a:cxnLst/>
            <a:rect r="r" b="b" t="t" l="l"/>
            <a:pathLst>
              <a:path h="3230764" w="18287996">
                <a:moveTo>
                  <a:pt x="0" y="0"/>
                </a:moveTo>
                <a:lnTo>
                  <a:pt x="18287996" y="0"/>
                </a:lnTo>
                <a:lnTo>
                  <a:pt x="18287996" y="3230764"/>
                </a:lnTo>
                <a:lnTo>
                  <a:pt x="0" y="3230764"/>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4" id="14"/>
          <p:cNvSpPr/>
          <p:nvPr/>
        </p:nvSpPr>
        <p:spPr>
          <a:xfrm flipH="false" flipV="false" rot="0">
            <a:off x="9252732" y="9015290"/>
            <a:ext cx="1487077" cy="1487077"/>
          </a:xfrm>
          <a:custGeom>
            <a:avLst/>
            <a:gdLst/>
            <a:ahLst/>
            <a:cxnLst/>
            <a:rect r="r" b="b" t="t" l="l"/>
            <a:pathLst>
              <a:path h="1487077" w="1487077">
                <a:moveTo>
                  <a:pt x="0" y="0"/>
                </a:moveTo>
                <a:lnTo>
                  <a:pt x="1487077" y="0"/>
                </a:lnTo>
                <a:lnTo>
                  <a:pt x="1487077" y="1487076"/>
                </a:lnTo>
                <a:lnTo>
                  <a:pt x="0" y="1487076"/>
                </a:lnTo>
                <a:lnTo>
                  <a:pt x="0" y="0"/>
                </a:lnTo>
                <a:close/>
              </a:path>
            </a:pathLst>
          </a:custGeom>
          <a:blipFill>
            <a:blip r:embed="rId12"/>
            <a:stretch>
              <a:fillRect l="0" t="0" r="0" b="0"/>
            </a:stretch>
          </a:blipFill>
        </p:spPr>
      </p:sp>
      <p:sp>
        <p:nvSpPr>
          <p:cNvPr name="Freeform 15" id="15"/>
          <p:cNvSpPr/>
          <p:nvPr/>
        </p:nvSpPr>
        <p:spPr>
          <a:xfrm flipH="false" flipV="false" rot="0">
            <a:off x="2338275" y="2771037"/>
            <a:ext cx="13611451" cy="6244253"/>
          </a:xfrm>
          <a:custGeom>
            <a:avLst/>
            <a:gdLst/>
            <a:ahLst/>
            <a:cxnLst/>
            <a:rect r="r" b="b" t="t" l="l"/>
            <a:pathLst>
              <a:path h="6244253" w="13611451">
                <a:moveTo>
                  <a:pt x="0" y="0"/>
                </a:moveTo>
                <a:lnTo>
                  <a:pt x="13611450" y="0"/>
                </a:lnTo>
                <a:lnTo>
                  <a:pt x="13611450" y="6244253"/>
                </a:lnTo>
                <a:lnTo>
                  <a:pt x="0" y="6244253"/>
                </a:lnTo>
                <a:lnTo>
                  <a:pt x="0" y="0"/>
                </a:lnTo>
                <a:close/>
              </a:path>
            </a:pathLst>
          </a:custGeom>
          <a:blipFill>
            <a:blip r:embed="rId13"/>
            <a:stretch>
              <a:fillRect l="0" t="0" r="0" b="0"/>
            </a:stretch>
          </a:blipFill>
          <a:ln w="76200" cap="sq">
            <a:solidFill>
              <a:srgbClr val="000000"/>
            </a:solidFill>
            <a:prstDash val="solid"/>
            <a:miter/>
          </a:ln>
        </p:spPr>
      </p:sp>
      <p:sp>
        <p:nvSpPr>
          <p:cNvPr name="TextBox 16" id="16"/>
          <p:cNvSpPr txBox="true"/>
          <p:nvPr/>
        </p:nvSpPr>
        <p:spPr>
          <a:xfrm rot="0">
            <a:off x="4581240" y="1265394"/>
            <a:ext cx="9466267" cy="1226820"/>
          </a:xfrm>
          <a:prstGeom prst="rect">
            <a:avLst/>
          </a:prstGeom>
        </p:spPr>
        <p:txBody>
          <a:bodyPr anchor="t" rtlCol="false" tIns="0" lIns="0" bIns="0" rIns="0">
            <a:spAutoFit/>
          </a:bodyPr>
          <a:lstStyle/>
          <a:p>
            <a:pPr algn="ctr">
              <a:lnSpc>
                <a:spcPts val="10080"/>
              </a:lnSpc>
            </a:pPr>
            <a:r>
              <a:rPr lang="en-US" sz="7200" b="true">
                <a:solidFill>
                  <a:srgbClr val="FFFFFF"/>
                </a:solidFill>
                <a:latin typeface="Open Sans 1 Bold"/>
                <a:ea typeface="Open Sans 1 Bold"/>
                <a:cs typeface="Open Sans 1 Bold"/>
                <a:sym typeface="Open Sans 1 Bold"/>
              </a:rPr>
              <a:t>THE WEB SYSTEM</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DAGRlDwgcdk</dc:identifier>
  <dcterms:modified xsi:type="dcterms:W3CDTF">2011-08-01T06:04:30Z</dcterms:modified>
  <cp:revision>1</cp:revision>
  <dc:title>Project Sample-NC_att.pptx</dc:title>
</cp:coreProperties>
</file>