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50"/>
  </p:notesMasterIdLst>
  <p:sldIdLst>
    <p:sldId id="256" r:id="rId3"/>
    <p:sldId id="553" r:id="rId4"/>
    <p:sldId id="598" r:id="rId5"/>
    <p:sldId id="599" r:id="rId6"/>
    <p:sldId id="600" r:id="rId7"/>
    <p:sldId id="450" r:id="rId8"/>
    <p:sldId id="701" r:id="rId9"/>
    <p:sldId id="702" r:id="rId10"/>
    <p:sldId id="552" r:id="rId11"/>
    <p:sldId id="494" r:id="rId12"/>
    <p:sldId id="457" r:id="rId13"/>
    <p:sldId id="449" r:id="rId14"/>
    <p:sldId id="648" r:id="rId15"/>
    <p:sldId id="542" r:id="rId16"/>
    <p:sldId id="543" r:id="rId17"/>
    <p:sldId id="700" r:id="rId18"/>
    <p:sldId id="551" r:id="rId19"/>
    <p:sldId id="569" r:id="rId20"/>
    <p:sldId id="567" r:id="rId21"/>
    <p:sldId id="693" r:id="rId22"/>
    <p:sldId id="557" r:id="rId23"/>
    <p:sldId id="564" r:id="rId24"/>
    <p:sldId id="565" r:id="rId25"/>
    <p:sldId id="566" r:id="rId26"/>
    <p:sldId id="570" r:id="rId27"/>
    <p:sldId id="561" r:id="rId28"/>
    <p:sldId id="694" r:id="rId29"/>
    <p:sldId id="545" r:id="rId30"/>
    <p:sldId id="550" r:id="rId31"/>
    <p:sldId id="464" r:id="rId32"/>
    <p:sldId id="465" r:id="rId33"/>
    <p:sldId id="466" r:id="rId34"/>
    <p:sldId id="695" r:id="rId35"/>
    <p:sldId id="696" r:id="rId36"/>
    <p:sldId id="495" r:id="rId37"/>
    <p:sldId id="571" r:id="rId38"/>
    <p:sldId id="400" r:id="rId39"/>
    <p:sldId id="697" r:id="rId40"/>
    <p:sldId id="698" r:id="rId41"/>
    <p:sldId id="401" r:id="rId42"/>
    <p:sldId id="493" r:id="rId43"/>
    <p:sldId id="689" r:id="rId44"/>
    <p:sldId id="690" r:id="rId45"/>
    <p:sldId id="699" r:id="rId46"/>
    <p:sldId id="691" r:id="rId47"/>
    <p:sldId id="692" r:id="rId48"/>
    <p:sldId id="447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6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D61"/>
    <a:srgbClr val="DFB41F"/>
    <a:srgbClr val="FFFF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4" autoAdjust="0"/>
    <p:restoredTop sz="90387" autoAdjust="0"/>
  </p:normalViewPr>
  <p:slideViewPr>
    <p:cSldViewPr>
      <p:cViewPr varScale="1">
        <p:scale>
          <a:sx n="78" d="100"/>
          <a:sy n="78" d="100"/>
        </p:scale>
        <p:origin x="1699" y="82"/>
      </p:cViewPr>
      <p:guideLst>
        <p:guide orient="horz" pos="2251"/>
        <p:guide pos="26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>
            <a:extLst>
              <a:ext uri="{FF2B5EF4-FFF2-40B4-BE49-F238E27FC236}">
                <a16:creationId xmlns:a16="http://schemas.microsoft.com/office/drawing/2014/main" id="{14674192-80FA-4141-850E-56ABA5EC67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1" name="日期占位符 2050">
            <a:extLst>
              <a:ext uri="{FF2B5EF4-FFF2-40B4-BE49-F238E27FC236}">
                <a16:creationId xmlns:a16="http://schemas.microsoft.com/office/drawing/2014/main" id="{FAA2CE87-7970-4295-A351-338D11A5BD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00" name="幻灯片图像占位符 2051">
            <a:extLst>
              <a:ext uri="{FF2B5EF4-FFF2-40B4-BE49-F238E27FC236}">
                <a16:creationId xmlns:a16="http://schemas.microsoft.com/office/drawing/2014/main" id="{B3DFDF78-AB9B-403E-AC3B-A73E586682F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4213"/>
            <a:ext cx="4570413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文本占位符 2052">
            <a:extLst>
              <a:ext uri="{FF2B5EF4-FFF2-40B4-BE49-F238E27FC236}">
                <a16:creationId xmlns:a16="http://schemas.microsoft.com/office/drawing/2014/main" id="{8A2E36A5-6205-4921-8727-376506715EA7}"/>
              </a:ext>
            </a:extLst>
          </p:cNvPr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4213" y="4343400"/>
            <a:ext cx="54879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2053">
            <a:extLst>
              <a:ext uri="{FF2B5EF4-FFF2-40B4-BE49-F238E27FC236}">
                <a16:creationId xmlns:a16="http://schemas.microsoft.com/office/drawing/2014/main" id="{A16F6175-721B-4552-8B2B-38DAD74E9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5" name="灯片编号占位符 2054">
            <a:extLst>
              <a:ext uri="{FF2B5EF4-FFF2-40B4-BE49-F238E27FC236}">
                <a16:creationId xmlns:a16="http://schemas.microsoft.com/office/drawing/2014/main" id="{CCB76148-0D67-4F56-96B9-05A7C186F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fld id="{B1F89757-4229-499E-89AA-9C1C1D02BDC7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F%9B%E7%A8%8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4097">
            <a:extLst>
              <a:ext uri="{FF2B5EF4-FFF2-40B4-BE49-F238E27FC236}">
                <a16:creationId xmlns:a16="http://schemas.microsoft.com/office/drawing/2014/main" id="{412D0FD2-6F39-4820-B588-76EDADF9BE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7" name="文本占位符 4098">
            <a:extLst>
              <a:ext uri="{FF2B5EF4-FFF2-40B4-BE49-F238E27FC236}">
                <a16:creationId xmlns:a16="http://schemas.microsoft.com/office/drawing/2014/main" id="{209D2210-D34E-4329-B0B1-378669679EA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86EA78D9-B111-4497-A358-B88D57ABA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4E7BBF49-5B85-4E17-A3C2-E40EDF4D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释放由线程拥有的一个互斥体的控制权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880A6-DD6C-4A9F-9F13-08A3ED3C3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3DEC37-4EFA-4059-8C5E-74D371DD7087}" type="slidenum">
              <a:rPr altLang="zh-CN" b="0"/>
              <a:pPr/>
              <a:t>23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890481E3-5C47-45DD-8D26-C2EE84546B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249C6551-DF97-4D94-8E63-D45254D28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如果线程等待的对象变为已通知状态，那么返回值是</a:t>
            </a:r>
            <a:r>
              <a:rPr lang="en-US" altLang="zh-CN" dirty="0" err="1"/>
              <a:t>WAIT_OBJECT_0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如果设置的超时已经到期，则返回值是</a:t>
            </a:r>
            <a:r>
              <a:rPr lang="en-US" altLang="zh-CN" dirty="0" err="1"/>
              <a:t>WAIT_TIMEOUT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如果将一个错误的值（如一个无效句柄）传递给</a:t>
            </a:r>
            <a:r>
              <a:rPr lang="en-US" altLang="zh-CN" dirty="0" err="1"/>
              <a:t>WaitForSingleObject</a:t>
            </a:r>
            <a:r>
              <a:rPr lang="zh-CN" altLang="en-US" dirty="0"/>
              <a:t>，那么返回值将是</a:t>
            </a:r>
            <a:r>
              <a:rPr lang="en-US" altLang="zh-CN" dirty="0" err="1"/>
              <a:t>WAIT_FAILED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25602-FA48-4168-8AF0-9C78CABA3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1016A-0EA5-4DB1-B729-4351F6A6A0E0}" type="slidenum">
              <a:rPr altLang="zh-CN" b="0"/>
              <a:pPr/>
              <a:t>24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47A10018-6661-4768-9DB9-CD8977732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5D2CDAF4-7F7E-445B-AB63-81D6D6130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err="1"/>
              <a:t>WaitForSingleObject</a:t>
            </a:r>
            <a:r>
              <a:rPr lang="en-US" altLang="zh-CN" dirty="0"/>
              <a:t>(</a:t>
            </a:r>
            <a:r>
              <a:rPr lang="en-US" altLang="zh-CN" dirty="0" err="1"/>
              <a:t>hMutex</a:t>
            </a:r>
            <a:r>
              <a:rPr lang="en-US" altLang="zh-CN" dirty="0"/>
              <a:t>, INFINITE)</a:t>
            </a:r>
            <a:r>
              <a:rPr lang="zh-CN" altLang="en-US" dirty="0"/>
              <a:t>：当互斥对象处于无信号状态时（被其他线程拥有），必须等待。当其他线程释放了互斥对象，互斥对象就会变得有信号，执行</a:t>
            </a:r>
            <a:r>
              <a:rPr lang="en-US" altLang="zh-CN" dirty="0" err="1"/>
              <a:t>WaitForSingleObject</a:t>
            </a:r>
            <a:r>
              <a:rPr lang="en-US" altLang="zh-CN" dirty="0"/>
              <a:t>(</a:t>
            </a:r>
            <a:r>
              <a:rPr lang="en-US" altLang="zh-CN" dirty="0" err="1"/>
              <a:t>hMutex</a:t>
            </a:r>
            <a:r>
              <a:rPr lang="en-US" altLang="zh-CN" dirty="0"/>
              <a:t>, INFINITE)</a:t>
            </a:r>
            <a:r>
              <a:rPr lang="zh-CN" altLang="en-US" dirty="0"/>
              <a:t>语句，此时该线程拥有互斥对象，之后操作系统立即将互斥对象变为无信号状态（让别的线程得不到该互斥对象）。</a:t>
            </a:r>
            <a:endParaRPr lang="en-US" altLang="zh-CN" dirty="0"/>
          </a:p>
          <a:p>
            <a:endParaRPr lang="en-US" altLang="zh-CN" dirty="0"/>
          </a:p>
          <a:p>
            <a:pPr latinLnBrk="1"/>
            <a:r>
              <a:rPr lang="zh-CN" altLang="en-US" dirty="0"/>
              <a:t>互斥对象：唯一钥匙。</a:t>
            </a:r>
          </a:p>
          <a:p>
            <a:pPr latinLnBrk="1"/>
            <a:r>
              <a:rPr lang="zh-CN" altLang="en-US" dirty="0"/>
              <a:t>互斥对象有信号（已通知状态）：目前没有人用这个钥匙，故钥匙可用。 </a:t>
            </a:r>
          </a:p>
          <a:p>
            <a:pPr latinLnBrk="1"/>
            <a:r>
              <a:rPr lang="zh-CN" altLang="en-US" dirty="0"/>
              <a:t>互斥对象没有信号（未通知状态）：目前有人在用这个钥匙，自己暂时不能用。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C0BB5D-8895-4F70-888F-8B52B4CED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4FF5C8-B7AD-4A6F-9316-CD173F986B6A}" type="slidenum">
              <a:rPr altLang="zh-CN" b="0"/>
              <a:pPr/>
              <a:t>26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8DCA21F5-5138-43B1-A043-8BF45889C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61492BD3-86DB-4384-ABDC-A605D0DE8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E168F-5731-447D-9308-D94E3C213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5BD44D-CE59-45DD-92A2-82C3A83505A3}" type="slidenum">
              <a:rPr altLang="zh-CN" b="0"/>
              <a:pPr/>
              <a:t>35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6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1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33793">
            <a:extLst>
              <a:ext uri="{FF2B5EF4-FFF2-40B4-BE49-F238E27FC236}">
                <a16:creationId xmlns:a16="http://schemas.microsoft.com/office/drawing/2014/main" id="{4D3E55D1-C327-4106-83E1-B707E5EB39C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79875" name="文本占位符 33794">
            <a:extLst>
              <a:ext uri="{FF2B5EF4-FFF2-40B4-BE49-F238E27FC236}">
                <a16:creationId xmlns:a16="http://schemas.microsoft.com/office/drawing/2014/main" id="{4885130F-05EF-4FE6-BED5-0476C88C2D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usleep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微秒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为单位。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6AF917E-4878-4527-B1C3-7F414287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9492DEDB-0D53-452F-93DB-46ECE74F3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631F2-0F08-4F76-9C1D-76EEA4700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850B23-78C3-4E86-B736-7DADC2D6B09E}" type="slidenum">
              <a:rPr altLang="zh-CN" b="0"/>
              <a:pPr/>
              <a:t>3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821AEF0-FD3E-4532-9FC7-8B3CB61E5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7B14BF6-1B6C-4117-AE44-2BE9DBFF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线程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包含在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进程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中。</a:t>
            </a:r>
            <a:r>
              <a:rPr lang="zh-CN" altLang="en-US" dirty="0"/>
              <a:t>一个进程可包含多个线程，每条线程并行执行不同的任务。同一进程中的多条线程将共享该进程的资源。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016F5-84A1-465E-9724-59A1C4131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1ED699-839D-4CD2-B6F0-089C4A66BDDF}" type="slidenum">
              <a:rPr altLang="zh-CN" b="0"/>
              <a:pPr/>
              <a:t>4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线程没有地址空间，线程包含在进程的地址空间中。线程包含一个堆栈、一个寄存器等。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9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F5511CD9-6B06-427E-809C-4C3A1E713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BEA21ADE-7524-4E08-A63D-05DD46342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F80F8-884B-437D-BC35-4A6F9BB75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E0B6B9-43F7-4989-ADEF-F1B4E0F215FD}" type="slidenum">
              <a:rPr altLang="zh-CN" b="0"/>
              <a:pPr/>
              <a:t>6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7944186-C749-46FC-9F23-8B141C6A98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1AA2AE-D6BF-447E-8CB8-9A52950524EC}" type="slidenum">
              <a:rPr lang="zh-CN" altLang="en-US" b="0"/>
              <a:pPr algn="r" eaLnBrk="1" hangingPunct="1">
                <a:spcBef>
                  <a:spcPct val="0"/>
                </a:spcBef>
              </a:pPr>
              <a:t>11</a:t>
            </a:fld>
            <a:endParaRPr lang="zh-CN" altLang="en-US" b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90A3C97-ECB6-4145-AF10-33A474083F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518B427-D597-410C-9599-B37922D436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介绍用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函数来创建多线程，</a:t>
            </a:r>
            <a:r>
              <a:rPr lang="zh-CN" altLang="en-US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函数在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process.h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头文件中被声明，所以需要包含该头文件。同时该函数调用了在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windows.h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中声明的线程创建函数，所以也</a:t>
            </a:r>
            <a:r>
              <a:rPr lang="zh-CN" altLang="en-US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包含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windows.h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头文件。</a:t>
            </a:r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uintptr_t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线程的标识，一个无符号数，用来代表线程编号</a:t>
            </a:r>
            <a:r>
              <a:rPr lang="zh-CN" altLang="en-US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typedef</a:t>
            </a:r>
            <a:r>
              <a:rPr lang="zh-CN" altLang="en-US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定义的整数别名。</a:t>
            </a:r>
            <a:endParaRPr lang="en-US" altLang="zh-CN" sz="1800" kern="0" dirty="0">
              <a:solidFill>
                <a:srgbClr val="333333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的返回类型是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uintptr_t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类型，是无符号整型的别名，不是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Handle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类型，需要强制类型转换为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Handel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类型。</a:t>
            </a:r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8433">
            <a:extLst>
              <a:ext uri="{FF2B5EF4-FFF2-40B4-BE49-F238E27FC236}">
                <a16:creationId xmlns:a16="http://schemas.microsoft.com/office/drawing/2014/main" id="{01E1C5FF-07F5-445E-9B8C-0D703CD0BB3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7107" name="文本占位符 18434">
            <a:extLst>
              <a:ext uri="{FF2B5EF4-FFF2-40B4-BE49-F238E27FC236}">
                <a16:creationId xmlns:a16="http://schemas.microsoft.com/office/drawing/2014/main" id="{6DE7A51A-1E3F-498E-900F-4CF3FBD1C8F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WaitForSingleObject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函数用来检测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hHandle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事件的信号状态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hHandle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是一个事件句柄，第二个参数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是时间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当函数执行时间超过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就返回，单位为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如果参数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INFINITE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函数将直到相应时间事件变成有信号状态才返回，否则就一直等待下去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8433">
            <a:extLst>
              <a:ext uri="{FF2B5EF4-FFF2-40B4-BE49-F238E27FC236}">
                <a16:creationId xmlns:a16="http://schemas.microsoft.com/office/drawing/2014/main" id="{4F42F768-9222-4D4E-BF4D-DD6CE060CE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文本占位符 18434">
            <a:extLst>
              <a:ext uri="{FF2B5EF4-FFF2-40B4-BE49-F238E27FC236}">
                <a16:creationId xmlns:a16="http://schemas.microsoft.com/office/drawing/2014/main" id="{D0A61694-DD2F-47A3-AEE1-E7F75D58C05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8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__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stdcall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是函数调用约定的一种，表示标准调用。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调用约定（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Calling Convention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）是指在程序设计语言中为了实现函数调用而建立的一种协议。这种协议规定了该语言的函数中的参数传送方式、参数是否可变和由谁来处理堆栈</a:t>
            </a:r>
            <a:r>
              <a:rPr lang="zh-CN" altLang="zh-CN" sz="1800" kern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等问题</a:t>
            </a:r>
            <a:r>
              <a:rPr lang="zh-CN" altLang="en-US" sz="1800" kern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FF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线程入口函数需要使用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__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stdcall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调用约定。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EAFB7FC8-6CA4-4418-A939-9361E7086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E4A61DAF-F706-449B-AB7A-5C16861D5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1BF19-2C8E-4227-A9A7-B0C2906F7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E6C1B5-D2ED-4442-B243-F862E496A893}" type="slidenum">
              <a:rPr altLang="zh-CN" b="0"/>
              <a:pPr/>
              <a:t>22</a:t>
            </a:fld>
            <a:endParaRPr lang="zh-CN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FC79EBD5-8270-4C6B-B6B9-EBB3232A7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F022EC24-4C19-491B-B90D-965291ABB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84564C-F998-445E-B710-25F5E93399A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46183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1A3076B5-6667-4748-9DC6-681B85BC4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95C33FAA-279A-48AC-8F84-CFFA79312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6F7BD0-6EBB-4FAA-B0BE-CC88D77C9FD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7870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CB61868A-03B4-4D7B-AF54-77F2B1790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E367579-F804-44DF-959D-14466E63B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871D6-6A21-4C85-8FE0-33A9980DE5B1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16834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285BDDF0-81EA-4D96-BBBF-13322B1A2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765E974E-226B-45CE-AE5F-40DF3930A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4FBC-D6FA-41FC-AF97-776CDF7CED4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330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90E82A54-2620-4E09-A164-358F18B34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58E9A4FF-CECF-436B-874E-4402202C6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0AD52-7A73-484D-8B94-5389DE8B5FB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40009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36F50C85-A664-4975-BAC3-1D8E517C0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FADE9FB7-161C-4E87-B74F-1258D8F13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CB5C56-49E8-4010-BB7E-24706A035ECD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39202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F14FDF79-E2EB-4DB4-ADAB-D44F08AC2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0361AA7-8099-40C9-A516-9ADE383D5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96863B-CB46-4F2B-80FE-4617E3598F2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644023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64C04013-0461-4B6C-BAD5-2CA49BB0A3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DC1DF630-DD66-4F0D-8D24-0EA72E9F5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66E6C6-F636-4C28-9103-93A2B98890C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9955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3B8CD5DE-B55C-41FA-8430-054E41DA6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27713E81-C1E6-44E1-8909-835F9208B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1931B3-CBE0-4963-93A1-BCEA77AB0E0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246914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7">
            <a:extLst>
              <a:ext uri="{FF2B5EF4-FFF2-40B4-BE49-F238E27FC236}">
                <a16:creationId xmlns:a16="http://schemas.microsoft.com/office/drawing/2014/main" id="{7A7B123B-37B2-4FAA-BEAE-4F5E10C3C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1028">
            <a:extLst>
              <a:ext uri="{FF2B5EF4-FFF2-40B4-BE49-F238E27FC236}">
                <a16:creationId xmlns:a16="http://schemas.microsoft.com/office/drawing/2014/main" id="{7D709331-8C68-48EE-BE12-9BAFD8537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3B352D-72E9-4EB6-8E4E-E992F610D0C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653117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6596184C-4219-4B28-A3A2-8A2D6A480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BE5A1378-EC40-4A62-82B5-A066A3BD9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336B7A-93F7-4E40-92FA-135FA52EE7F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4875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53540C65-CD2D-4DAD-B46E-FFEA15E2A0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A9C6842-A792-4BD8-B729-E331890F0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9ACCD2-2161-43F5-A095-5B8A470CDD9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491582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7">
            <a:extLst>
              <a:ext uri="{FF2B5EF4-FFF2-40B4-BE49-F238E27FC236}">
                <a16:creationId xmlns:a16="http://schemas.microsoft.com/office/drawing/2014/main" id="{05083943-3C15-4D7D-A00B-EA4193B01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灯片编号占位符 1028">
            <a:extLst>
              <a:ext uri="{FF2B5EF4-FFF2-40B4-BE49-F238E27FC236}">
                <a16:creationId xmlns:a16="http://schemas.microsoft.com/office/drawing/2014/main" id="{FBCE0F07-9986-4355-85A6-61A3B6BE1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47119E-AB4E-491A-B120-D87232A2D96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69856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5510B9FD-1969-474B-9ED2-FA2BC4EDC8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D3794D03-B136-4514-9173-F93A04AE1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3AB65C-EF6C-40BF-95D7-91BE4E23464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74609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FEA1C53E-7EE1-4C70-8562-DD93871AD0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B4EF4FD9-4F4D-479E-B43B-FD15035F4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636779-5B70-4EC4-9B6E-A9848EAB542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52798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3CA61956-BBEE-49D5-A187-959100066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E22B0A5A-2028-4FFD-8669-0BC165625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861F16-6776-47E0-B71F-3AEF7546677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65375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78D44C79-B287-41E8-A1D1-AEE8F462B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E2E8B5E-F836-4D80-9A80-BB0D69666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CD445-5004-463D-9B1B-2E767D01A8F7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923605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4FBCA689-0D97-4321-9573-133108CB1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7DFAF488-C565-4F97-AC85-E142776C2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0449DF-B1B1-4CBC-96CA-5B0A2A72E06E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954675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FA38E8F7-0284-4E24-B832-5FCE1C7A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325E9336-5E48-44B3-8F3C-1F32C3FC2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51B473-5573-4307-9892-3E7E953A6F2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01479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98780871-AF32-4C0C-B79B-B2C45764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2DE828D1-F841-40BF-B758-653A44990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A154CB-8268-4640-8DFD-2293CD72EBE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5364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98D3D7A6-324A-4589-996B-CCDFF08FD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37DB0959-2CD5-444A-89AA-5A2EE1859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132EBA-990F-42D3-AB2E-20B3CDAB814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54689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7">
            <a:extLst>
              <a:ext uri="{FF2B5EF4-FFF2-40B4-BE49-F238E27FC236}">
                <a16:creationId xmlns:a16="http://schemas.microsoft.com/office/drawing/2014/main" id="{DD8396D2-D4B4-4456-A0BC-B6545EB587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1028">
            <a:extLst>
              <a:ext uri="{FF2B5EF4-FFF2-40B4-BE49-F238E27FC236}">
                <a16:creationId xmlns:a16="http://schemas.microsoft.com/office/drawing/2014/main" id="{735672E6-9986-4F71-9C11-D61CA113F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808629-B69A-4237-8A8B-CA6FC02D0C2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1023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44466E1F-BF78-482F-8072-A778693DAC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C11E827F-CE75-4EEF-AB1D-0F5001ED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4F975E-3EBE-41AD-BFD5-B70139C8526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57631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7">
            <a:extLst>
              <a:ext uri="{FF2B5EF4-FFF2-40B4-BE49-F238E27FC236}">
                <a16:creationId xmlns:a16="http://schemas.microsoft.com/office/drawing/2014/main" id="{823BF6E0-8CD4-4998-987E-C8245A92CB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灯片编号占位符 1028">
            <a:extLst>
              <a:ext uri="{FF2B5EF4-FFF2-40B4-BE49-F238E27FC236}">
                <a16:creationId xmlns:a16="http://schemas.microsoft.com/office/drawing/2014/main" id="{386FED03-B0B5-48E7-B53D-6071780CE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2B2275-5C91-4404-9B60-77F3F3325FE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81971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D6863EB7-DAD8-425D-8FEE-E281DB41E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C6FF01B2-5F4F-40D6-9FCE-D223CF907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1DE9B2-BF1C-486A-9A0D-C14B80E0911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0395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D862433C-A527-406A-B153-466EC19E21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D917F9B8-8251-493B-9490-835F76665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2D3F03-1A69-4433-AB03-5DA4E459BFD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38705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898747DB-B5AB-40AA-B337-A5310B9E48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12524947-78D9-4CB7-81B6-3581FE44D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页脚占位符 1027">
            <a:extLst>
              <a:ext uri="{FF2B5EF4-FFF2-40B4-BE49-F238E27FC236}">
                <a16:creationId xmlns:a16="http://schemas.microsoft.com/office/drawing/2014/main" id="{4FF6661C-03BF-470C-ACC8-BBC6C7888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9" name="灯片编号占位符 1028">
            <a:extLst>
              <a:ext uri="{FF2B5EF4-FFF2-40B4-BE49-F238E27FC236}">
                <a16:creationId xmlns:a16="http://schemas.microsoft.com/office/drawing/2014/main" id="{42CD4B69-6FE3-4F3E-B27B-B3F37414C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fld id="{8156ABDB-684B-4630-991F-1DECCEE3505F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4A1F4DF8-618E-4648-A125-3EC4C78E92F2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2" name="矩形 1030">
              <a:extLst>
                <a:ext uri="{FF2B5EF4-FFF2-40B4-BE49-F238E27FC236}">
                  <a16:creationId xmlns:a16="http://schemas.microsoft.com/office/drawing/2014/main" id="{90E10B86-0D8F-4A65-ACEC-BC4DAB03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1035" name="直接连接符 1031">
              <a:extLst>
                <a:ext uri="{FF2B5EF4-FFF2-40B4-BE49-F238E27FC236}">
                  <a16:creationId xmlns:a16="http://schemas.microsoft.com/office/drawing/2014/main" id="{30003F10-DF6F-4E11-A84A-0F0B9D88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直接连接符 1032">
              <a:extLst>
                <a:ext uri="{FF2B5EF4-FFF2-40B4-BE49-F238E27FC236}">
                  <a16:creationId xmlns:a16="http://schemas.microsoft.com/office/drawing/2014/main" id="{1D45D18B-99CD-44BE-8B53-9E0193417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直接连接符 1033">
              <a:extLst>
                <a:ext uri="{FF2B5EF4-FFF2-40B4-BE49-F238E27FC236}">
                  <a16:creationId xmlns:a16="http://schemas.microsoft.com/office/drawing/2014/main" id="{A0258EC3-C085-4C59-8301-727CEED5A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直接连接符 1034">
              <a:extLst>
                <a:ext uri="{FF2B5EF4-FFF2-40B4-BE49-F238E27FC236}">
                  <a16:creationId xmlns:a16="http://schemas.microsoft.com/office/drawing/2014/main" id="{D2B0FD14-13C4-4491-BC0C-BEE81EBD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直接连接符 1035">
              <a:extLst>
                <a:ext uri="{FF2B5EF4-FFF2-40B4-BE49-F238E27FC236}">
                  <a16:creationId xmlns:a16="http://schemas.microsoft.com/office/drawing/2014/main" id="{9E381E16-6A4D-4C58-BD72-C6863081D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直接连接符 1036">
              <a:extLst>
                <a:ext uri="{FF2B5EF4-FFF2-40B4-BE49-F238E27FC236}">
                  <a16:creationId xmlns:a16="http://schemas.microsoft.com/office/drawing/2014/main" id="{2B65DD71-5925-4CFD-AE55-5B95FAEE7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直接连接符 1037">
              <a:extLst>
                <a:ext uri="{FF2B5EF4-FFF2-40B4-BE49-F238E27FC236}">
                  <a16:creationId xmlns:a16="http://schemas.microsoft.com/office/drawing/2014/main" id="{AA717741-6868-44ED-9597-EED67C62D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" name="直接连接符 1038">
            <a:extLst>
              <a:ext uri="{FF2B5EF4-FFF2-40B4-BE49-F238E27FC236}">
                <a16:creationId xmlns:a16="http://schemas.microsoft.com/office/drawing/2014/main" id="{FFAF84AB-7973-4F83-8D72-C597C42D9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5D7CD89C-112C-4AA9-998C-576CFBBC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图片 1040" descr="bupt">
            <a:extLst>
              <a:ext uri="{FF2B5EF4-FFF2-40B4-BE49-F238E27FC236}">
                <a16:creationId xmlns:a16="http://schemas.microsoft.com/office/drawing/2014/main" id="{E1A59F98-7641-411A-ADFC-94665F89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>
            <a:extLst>
              <a:ext uri="{FF2B5EF4-FFF2-40B4-BE49-F238E27FC236}">
                <a16:creationId xmlns:a16="http://schemas.microsoft.com/office/drawing/2014/main" id="{07D5FBBD-A005-43A7-BAB6-FA291AE7BA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2051" name="文本占位符 1026">
            <a:extLst>
              <a:ext uri="{FF2B5EF4-FFF2-40B4-BE49-F238E27FC236}">
                <a16:creationId xmlns:a16="http://schemas.microsoft.com/office/drawing/2014/main" id="{BB8E86DB-1813-4F8E-808D-25905A77AD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页脚占位符 1027">
            <a:extLst>
              <a:ext uri="{FF2B5EF4-FFF2-40B4-BE49-F238E27FC236}">
                <a16:creationId xmlns:a16="http://schemas.microsoft.com/office/drawing/2014/main" id="{24AF5870-7FD5-4A1A-95EF-A12CD0D0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9" name="灯片编号占位符 1028">
            <a:extLst>
              <a:ext uri="{FF2B5EF4-FFF2-40B4-BE49-F238E27FC236}">
                <a16:creationId xmlns:a16="http://schemas.microsoft.com/office/drawing/2014/main" id="{252151CC-D6A8-4D99-A28A-6B65E2D0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fld id="{30E4AAA9-2342-4E1F-A72C-5F68F2257C43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2054" name="组合 1029">
            <a:extLst>
              <a:ext uri="{FF2B5EF4-FFF2-40B4-BE49-F238E27FC236}">
                <a16:creationId xmlns:a16="http://schemas.microsoft.com/office/drawing/2014/main" id="{CBE448C0-359D-4B5A-ACAF-47E4B6176B0A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2" name="矩形 1030">
              <a:extLst>
                <a:ext uri="{FF2B5EF4-FFF2-40B4-BE49-F238E27FC236}">
                  <a16:creationId xmlns:a16="http://schemas.microsoft.com/office/drawing/2014/main" id="{850A596B-AB04-4E2E-ADFA-1D98BD8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2059" name="直接连接符 1031">
              <a:extLst>
                <a:ext uri="{FF2B5EF4-FFF2-40B4-BE49-F238E27FC236}">
                  <a16:creationId xmlns:a16="http://schemas.microsoft.com/office/drawing/2014/main" id="{BD88F494-E536-41F6-BBBB-80604294E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直接连接符 1032">
              <a:extLst>
                <a:ext uri="{FF2B5EF4-FFF2-40B4-BE49-F238E27FC236}">
                  <a16:creationId xmlns:a16="http://schemas.microsoft.com/office/drawing/2014/main" id="{4B7749F6-5403-4D31-ACBE-6A652ED82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直接连接符 1033">
              <a:extLst>
                <a:ext uri="{FF2B5EF4-FFF2-40B4-BE49-F238E27FC236}">
                  <a16:creationId xmlns:a16="http://schemas.microsoft.com/office/drawing/2014/main" id="{68E752FB-9113-44DA-9A28-F958A14EC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直接连接符 1034">
              <a:extLst>
                <a:ext uri="{FF2B5EF4-FFF2-40B4-BE49-F238E27FC236}">
                  <a16:creationId xmlns:a16="http://schemas.microsoft.com/office/drawing/2014/main" id="{4230A395-49A1-4ECF-AFA4-4242E8B5B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直接连接符 1035">
              <a:extLst>
                <a:ext uri="{FF2B5EF4-FFF2-40B4-BE49-F238E27FC236}">
                  <a16:creationId xmlns:a16="http://schemas.microsoft.com/office/drawing/2014/main" id="{6881A07B-4F7B-4FD8-8620-8B1AF8931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直接连接符 1036">
              <a:extLst>
                <a:ext uri="{FF2B5EF4-FFF2-40B4-BE49-F238E27FC236}">
                  <a16:creationId xmlns:a16="http://schemas.microsoft.com/office/drawing/2014/main" id="{6873C63C-6AD7-43AF-8016-C1844CA1A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直接连接符 1037">
              <a:extLst>
                <a:ext uri="{FF2B5EF4-FFF2-40B4-BE49-F238E27FC236}">
                  <a16:creationId xmlns:a16="http://schemas.microsoft.com/office/drawing/2014/main" id="{C20399EA-1046-408C-B09B-17FDBA07C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直接连接符 1038">
            <a:extLst>
              <a:ext uri="{FF2B5EF4-FFF2-40B4-BE49-F238E27FC236}">
                <a16:creationId xmlns:a16="http://schemas.microsoft.com/office/drawing/2014/main" id="{EB227407-4306-4283-B3D7-A379CA233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文本框 1039">
            <a:extLst>
              <a:ext uri="{FF2B5EF4-FFF2-40B4-BE49-F238E27FC236}">
                <a16:creationId xmlns:a16="http://schemas.microsoft.com/office/drawing/2014/main" id="{05747F9E-BD1B-456D-B2AD-97D9A5BC1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7" name="图片 1040" descr="bupt">
            <a:extLst>
              <a:ext uri="{FF2B5EF4-FFF2-40B4-BE49-F238E27FC236}">
                <a16:creationId xmlns:a16="http://schemas.microsoft.com/office/drawing/2014/main" id="{8FB85BF0-08F1-4D12-A7D4-3BDF892C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3073">
            <a:extLst>
              <a:ext uri="{FF2B5EF4-FFF2-40B4-BE49-F238E27FC236}">
                <a16:creationId xmlns:a16="http://schemas.microsoft.com/office/drawing/2014/main" id="{E9EA8931-4923-4922-B923-A5FB3A4D6A7A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2025650"/>
            <a:ext cx="6480175" cy="863600"/>
            <a:chOff x="0" y="0"/>
            <a:chExt cx="2736" cy="624"/>
          </a:xfrm>
        </p:grpSpPr>
        <p:sp>
          <p:nvSpPr>
            <p:cNvPr id="30725" name="矩形 3074">
              <a:extLst>
                <a:ext uri="{FF2B5EF4-FFF2-40B4-BE49-F238E27FC236}">
                  <a16:creationId xmlns:a16="http://schemas.microsoft.com/office/drawing/2014/main" id="{AB3CD9E4-CB7C-4DFA-8B24-1C1CA9FD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0726" name="文本框 3075">
              <a:extLst>
                <a:ext uri="{FF2B5EF4-FFF2-40B4-BE49-F238E27FC236}">
                  <a16:creationId xmlns:a16="http://schemas.microsoft.com/office/drawing/2014/main" id="{CD721E63-7EF0-4A4C-9A12-E85907E9A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8"/>
              <a:ext cx="261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600">
                  <a:solidFill>
                    <a:schemeClr val="bg1"/>
                  </a:solidFill>
                  <a:latin typeface="Times New Roman" panose="02020603050405020304" pitchFamily="18" charset="0"/>
                </a:rPr>
                <a:t>线程与并发编程</a:t>
              </a:r>
            </a:p>
          </p:txBody>
        </p:sp>
      </p:grpSp>
      <p:pic>
        <p:nvPicPr>
          <p:cNvPr id="30723" name="图片 3076" descr="地球">
            <a:extLst>
              <a:ext uri="{FF2B5EF4-FFF2-40B4-BE49-F238E27FC236}">
                <a16:creationId xmlns:a16="http://schemas.microsoft.com/office/drawing/2014/main" id="{C5AF4278-A660-45BF-BFC3-EFA2A25E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矩形 3077">
            <a:extLst>
              <a:ext uri="{FF2B5EF4-FFF2-40B4-BE49-F238E27FC236}">
                <a16:creationId xmlns:a16="http://schemas.microsoft.com/office/drawing/2014/main" id="{5FF85FFE-AA7E-4399-9D76-81A5E204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77" y="3789040"/>
            <a:ext cx="68199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advTm="7133"/>
  <p:extLst>
    <p:ext uri="{3A86A75C-4F4B-4683-9AE1-C65F6400EC91}">
      <p14:laserTraceLst xmlns:p14="http://schemas.microsoft.com/office/powerpoint/2010/main">
        <p14:tracePtLst>
          <p14:tracePt t="352" x="8318500" y="504348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11601F9-A570-4457-A236-C276687B7E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40200" y="406400"/>
            <a:ext cx="4895850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线程是怎么产生的？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10C238-CC7D-44C0-8467-B4688E362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688" y="1556792"/>
            <a:ext cx="8423027" cy="43235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确定需要并发运行的函数。将其程序结构从倚赖调用改为自主运行。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依赖调用的结构：每调一次就运行一次。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自主运行：启动后必须处理完所有任务，符合退出条件才终止。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在main函数中，添加创建子线程的语句。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设计线程间资源竞争的互斥方案；设计线程间协作的同步方案。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确定子线程和其他线程间共享的数据（线程参数、全局变量）。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43012" name="灯片编号占位符 4">
            <a:extLst>
              <a:ext uri="{FF2B5EF4-FFF2-40B4-BE49-F238E27FC236}">
                <a16:creationId xmlns:a16="http://schemas.microsoft.com/office/drawing/2014/main" id="{DFF22BE4-C30B-40E4-8F75-97892E177A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1F11CAF9-0B50-4115-80C1-4FF22C10272A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6741"/>
  <p:extLst>
    <p:ext uri="{3A86A75C-4F4B-4683-9AE1-C65F6400EC91}">
      <p14:laserTraceLst xmlns:p14="http://schemas.microsoft.com/office/powerpoint/2010/main">
        <p14:tracePtLst>
          <p14:tracePt t="7616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3915F1E-D34A-4A0D-9BA1-843C7AEB58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40200" y="406400"/>
            <a:ext cx="4895850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如何创建线程？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1A760DE-0BDA-4BEA-8ECA-50AD71053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4582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600" b="1" dirty="0"/>
              <a:t>C程序中要创建线程，可使用库函数：</a:t>
            </a:r>
            <a:endParaRPr lang="zh-CN" altLang="en-US" sz="2600" b="1" dirty="0"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chemeClr val="accent2"/>
                </a:solidFill>
              </a:rPr>
              <a:t>uintptr_t</a:t>
            </a:r>
            <a:r>
              <a:rPr lang="zh-CN" altLang="en-US" sz="2600" b="1" dirty="0">
                <a:latin typeface="宋体" panose="02010600030101010101" pitchFamily="2" charset="-122"/>
              </a:rPr>
              <a:t> </a:t>
            </a:r>
            <a:r>
              <a:rPr lang="zh-CN" altLang="en-US" sz="2600" b="1" dirty="0"/>
              <a:t>_beginthreadex(</a:t>
            </a:r>
            <a:r>
              <a:rPr lang="zh-CN" altLang="en-US" sz="2600" b="1" dirty="0">
                <a:latin typeface="宋体" panose="02010600030101010101" pitchFamily="2" charset="-122"/>
              </a:rPr>
              <a:t>   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*security,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安全属性，NULL为默认安全属性。</a:t>
            </a:r>
            <a:r>
              <a:rPr lang="zh-CN" altLang="en-US" sz="2200" dirty="0">
                <a:latin typeface="宋体" panose="02010600030101010101" pitchFamily="2" charset="-122"/>
              </a:rPr>
              <a:t>  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stack_size,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指定线程堆栈大小。如果为0，则线程 堆栈大小和创建它的线程相同。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(* start_address) (void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*),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指定线程函数的地址，也就是线程调用执行的函数地址(用函数名即可，函数名表示地址)。 这是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指向函数的指针。 </a:t>
            </a: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*arglist,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传给线程的参数指针；传多个参数时用结构体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  </a:t>
            </a: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initflag,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线程初始状态。0：立即运行；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accent2"/>
                </a:solidFill>
              </a:rPr>
              <a:t>                                 </a:t>
            </a:r>
            <a:r>
              <a:rPr lang="zh-CN" altLang="en-US" sz="2200" dirty="0">
                <a:solidFill>
                  <a:schemeClr val="accent2"/>
                </a:solidFill>
              </a:rPr>
              <a:t>  </a:t>
            </a:r>
            <a:r>
              <a:rPr lang="en-US" altLang="zh-CN" sz="2200" dirty="0">
                <a:solidFill>
                  <a:schemeClr val="accent2"/>
                </a:solidFill>
              </a:rPr>
              <a:t>//</a:t>
            </a:r>
            <a:r>
              <a:rPr lang="zh-CN" altLang="en-US" sz="2200" dirty="0">
                <a:solidFill>
                  <a:schemeClr val="accent2"/>
                </a:solidFill>
              </a:rPr>
              <a:t> CREATE_SUSPEND：挂起。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*thrdaddr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线程的</a:t>
            </a:r>
            <a:r>
              <a:rPr lang="en-US" altLang="zh-CN" sz="2200" dirty="0">
                <a:solidFill>
                  <a:schemeClr val="accent2"/>
                </a:solidFill>
              </a:rPr>
              <a:t>ID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b="1" dirty="0"/>
              <a:t>);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600" b="1" dirty="0"/>
              <a:t>// </a:t>
            </a:r>
            <a:r>
              <a:rPr lang="zh-CN" altLang="en-US" sz="2600" b="1" dirty="0"/>
              <a:t>成功则返回线程的编号；失败则返回</a:t>
            </a:r>
            <a:r>
              <a:rPr lang="en-US" altLang="zh-CN" sz="2600" b="1" dirty="0"/>
              <a:t>0</a:t>
            </a:r>
            <a:r>
              <a:rPr lang="zh-CN" altLang="en-US" sz="2600" b="1" dirty="0"/>
              <a:t>。 </a:t>
            </a:r>
          </a:p>
        </p:txBody>
      </p:sp>
      <p:sp>
        <p:nvSpPr>
          <p:cNvPr id="44036" name="灯片编号占位符 4">
            <a:extLst>
              <a:ext uri="{FF2B5EF4-FFF2-40B4-BE49-F238E27FC236}">
                <a16:creationId xmlns:a16="http://schemas.microsoft.com/office/drawing/2014/main" id="{2CF8471D-48D7-46D4-83C8-A548F847A9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34743FFA-7A57-486F-BE1D-1ECE92C6CF95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CC01D76-CDA5-4AD8-AEE9-59F1E610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zh-CN" sz="900" b="0">
                <a:solidFill>
                  <a:srgbClr val="0000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成功返回新线程句柄，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失败返回0</a:t>
            </a:r>
            <a:endParaRPr lang="zh-CN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55F5B6-CF7B-4088-AFF0-959C9EFA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zh-CN" sz="900" b="0">
                <a:solidFill>
                  <a:srgbClr val="0000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成功返回新线程句柄，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失败返回0</a:t>
            </a:r>
            <a:endParaRPr lang="zh-CN" altLang="zh-CN"/>
          </a:p>
        </p:txBody>
      </p:sp>
    </p:spTree>
  </p:cSld>
  <p:clrMapOvr>
    <a:masterClrMapping/>
  </p:clrMapOvr>
  <p:transition advTm="142447"/>
  <p:extLst>
    <p:ext uri="{3A86A75C-4F4B-4683-9AE1-C65F6400EC91}">
      <p14:laserTraceLst xmlns:p14="http://schemas.microsoft.com/office/powerpoint/2010/main">
        <p14:tracePtLst>
          <p14:tracePt t="1219" x="6905625" y="4092575"/>
          <p14:tracePt t="1233" x="6892925" y="4041775"/>
          <p14:tracePt t="1242" x="6842125" y="3979863"/>
          <p14:tracePt t="1248" x="6792913" y="3916363"/>
          <p14:tracePt t="1257" x="6767513" y="3879850"/>
          <p14:tracePt t="1264" x="6729413" y="3829050"/>
          <p14:tracePt t="1273" x="6704013" y="3803650"/>
          <p14:tracePt t="1280" x="6680200" y="3779838"/>
          <p14:tracePt t="1287" x="6667500" y="3741738"/>
          <p14:tracePt t="1295" x="6654800" y="3741738"/>
          <p14:tracePt t="1301" x="6642100" y="3729038"/>
          <p14:tracePt t="1590" x="6616700" y="3716338"/>
          <p14:tracePt t="1599" x="6616700" y="3692525"/>
          <p14:tracePt t="1606" x="6604000" y="3679825"/>
          <p14:tracePt t="1628" x="6604000" y="3667125"/>
          <p14:tracePt t="1636" x="6604000" y="3654425"/>
          <p14:tracePt t="1652" x="6604000" y="3641725"/>
          <p14:tracePt t="1662" x="6629400" y="3641725"/>
          <p14:tracePt t="1668" x="6654800" y="3629025"/>
          <p14:tracePt t="1679" x="6680200" y="3616325"/>
          <p14:tracePt t="1682" x="6704013" y="3603625"/>
          <p14:tracePt t="1690" x="6742113" y="3603625"/>
          <p14:tracePt t="1699" x="6767513" y="3603625"/>
          <p14:tracePt t="1707" x="6805613" y="3603625"/>
          <p14:tracePt t="1714" x="6854825" y="3603625"/>
          <p14:tracePt t="1722" x="6905625" y="3603625"/>
          <p14:tracePt t="1731" x="6942138" y="3616325"/>
          <p14:tracePt t="1739" x="6980238" y="3629025"/>
          <p14:tracePt t="1746" x="7016750" y="3641725"/>
          <p14:tracePt t="1763" x="7029450" y="3641725"/>
          <p14:tracePt t="2234" x="7029450" y="3654425"/>
          <p14:tracePt t="2250" x="7042150" y="3654425"/>
          <p14:tracePt t="2259" x="7080250" y="3641725"/>
          <p14:tracePt t="2264" x="7105650" y="3616325"/>
          <p14:tracePt t="2272" x="7118350" y="3603625"/>
          <p14:tracePt t="2350" x="7129463" y="3590925"/>
          <p14:tracePt t="2359" x="7154863" y="3541713"/>
          <p14:tracePt t="2366" x="7180263" y="3516313"/>
          <p14:tracePt t="2377" x="7192963" y="3490913"/>
          <p14:tracePt t="2382" x="7205663" y="3467100"/>
          <p14:tracePt t="2396" x="7218363" y="3454400"/>
          <p14:tracePt t="2413" x="7229475" y="3441700"/>
          <p14:tracePt t="2436" x="7229475" y="3429000"/>
          <p14:tracePt t="2971" x="7229475" y="3454400"/>
          <p14:tracePt t="2978" x="7229475" y="3516313"/>
          <p14:tracePt t="2986" x="7229475" y="3567113"/>
          <p14:tracePt t="2994" x="7229475" y="3629025"/>
          <p14:tracePt t="3002" x="7218363" y="3679825"/>
          <p14:tracePt t="3011" x="7205663" y="3716338"/>
          <p14:tracePt t="3018" x="7192963" y="3754438"/>
          <p14:tracePt t="3027" x="7192963" y="3792538"/>
          <p14:tracePt t="3034" x="7180263" y="3841750"/>
          <p14:tracePt t="3043" x="7167563" y="3879850"/>
          <p14:tracePt t="3048" x="7154863" y="3916363"/>
          <p14:tracePt t="3060" x="7154863" y="3941763"/>
          <p14:tracePt t="3064" x="7154863" y="3967163"/>
          <p14:tracePt t="3072" x="7154863" y="3979863"/>
          <p14:tracePt t="3081" x="7154863" y="3992563"/>
          <p14:tracePt t="5112" x="7142163" y="3992563"/>
          <p14:tracePt t="5120" x="7118350" y="4005263"/>
          <p14:tracePt t="5128" x="7080250" y="4005263"/>
          <p14:tracePt t="5137" x="7054850" y="4005263"/>
          <p14:tracePt t="5144" x="7029450" y="4005263"/>
          <p14:tracePt t="5154" x="7016750" y="3992563"/>
          <p14:tracePt t="5169" x="6992938" y="3992563"/>
          <p14:tracePt t="5174" x="6980238" y="3979863"/>
          <p14:tracePt t="5182" x="6967538" y="3979863"/>
          <p14:tracePt t="5198" x="6954838" y="3979863"/>
          <p14:tracePt t="5214" x="6954838" y="3967163"/>
          <p14:tracePt t="5384" x="6954838" y="3941763"/>
          <p14:tracePt t="5392" x="6929438" y="3916363"/>
          <p14:tracePt t="5400" x="6916738" y="3892550"/>
          <p14:tracePt t="5408" x="6880225" y="3841750"/>
          <p14:tracePt t="5416" x="6842125" y="3816350"/>
          <p14:tracePt t="5424" x="6792913" y="3767138"/>
          <p14:tracePt t="5430" x="6754813" y="3741738"/>
          <p14:tracePt t="5439" x="6704013" y="3692525"/>
          <p14:tracePt t="5446" x="6654800" y="3641725"/>
          <p14:tracePt t="5455" x="6629400" y="3616325"/>
          <p14:tracePt t="5461" x="6604000" y="3590925"/>
          <p14:tracePt t="5472" x="6580188" y="3567113"/>
          <p14:tracePt t="5478" x="6567488" y="3529013"/>
          <p14:tracePt t="5488" x="6554788" y="3503613"/>
          <p14:tracePt t="5494" x="6542088" y="3479800"/>
          <p14:tracePt t="5500" x="6529388" y="3441700"/>
          <p14:tracePt t="5508" x="6516688" y="3403600"/>
          <p14:tracePt t="5516" x="6492875" y="3354388"/>
          <p14:tracePt t="5524" x="6467475" y="3316288"/>
          <p14:tracePt t="5532" x="6429375" y="3267075"/>
          <p14:tracePt t="5540" x="6391275" y="3216275"/>
          <p14:tracePt t="5548" x="6354763" y="3154363"/>
          <p14:tracePt t="5556" x="6303963" y="3078163"/>
          <p14:tracePt t="5562" x="6267450" y="3016250"/>
          <p14:tracePt t="5571" x="6229350" y="2990850"/>
          <p14:tracePt t="5578" x="6203950" y="2965450"/>
          <p14:tracePt t="5588" x="6191250" y="2952750"/>
          <p14:tracePt t="5594" x="6180138" y="2941638"/>
          <p14:tracePt t="5610" x="6180138" y="2928938"/>
          <p14:tracePt t="5621" x="6229350" y="2928938"/>
          <p14:tracePt t="5624" x="6329363" y="2916238"/>
          <p14:tracePt t="5632" x="6442075" y="2916238"/>
          <p14:tracePt t="5640" x="6454775" y="2916238"/>
          <p14:tracePt t="5771" x="6480175" y="2916238"/>
          <p14:tracePt t="5779" x="6503988" y="2916238"/>
          <p14:tracePt t="5787" x="6516688" y="2916238"/>
          <p14:tracePt t="5819" x="6516688" y="2903538"/>
          <p14:tracePt t="5841" x="6516688" y="2890838"/>
          <p14:tracePt t="5849" x="6492875" y="2890838"/>
          <p14:tracePt t="5857" x="6454775" y="2890838"/>
          <p14:tracePt t="5865" x="6391275" y="2890838"/>
          <p14:tracePt t="5873" x="6316663" y="2890838"/>
          <p14:tracePt t="5881" x="6280150" y="2878138"/>
          <p14:tracePt t="5887" x="6242050" y="2878138"/>
          <p14:tracePt t="5895" x="6203950" y="2878138"/>
          <p14:tracePt t="5903" x="6167438" y="2878138"/>
          <p14:tracePt t="5911" x="6116638" y="2865438"/>
          <p14:tracePt t="5920" x="6067425" y="2852738"/>
          <p14:tracePt t="5927" x="5991225" y="2840038"/>
          <p14:tracePt t="5936" x="5954713" y="2828925"/>
          <p14:tracePt t="5944" x="5916613" y="2816225"/>
          <p14:tracePt t="5952" x="5891213" y="2816225"/>
          <p14:tracePt t="5957" x="5854700" y="2803525"/>
          <p14:tracePt t="5965" x="5829300" y="2790825"/>
          <p14:tracePt t="5973" x="5803900" y="2790825"/>
          <p14:tracePt t="5981" x="5791200" y="2778125"/>
          <p14:tracePt t="5989" x="5754688" y="2765425"/>
          <p14:tracePt t="6005" x="5741988" y="2765425"/>
          <p14:tracePt t="6082" x="5741988" y="2752725"/>
          <p14:tracePt t="6098" x="5716588" y="2740025"/>
          <p14:tracePt t="6106" x="5691188" y="2716213"/>
          <p14:tracePt t="6114" x="5654675" y="2703513"/>
          <p14:tracePt t="6132" x="5641975" y="2690813"/>
          <p14:tracePt t="6262" x="5603875" y="2665413"/>
          <p14:tracePt t="6271" x="5565775" y="2640013"/>
          <p14:tracePt t="6276" x="5503863" y="2603500"/>
          <p14:tracePt t="6288" x="5465763" y="2565400"/>
          <p14:tracePt t="6292" x="5403850" y="2527300"/>
          <p14:tracePt t="6303" x="5329238" y="2490788"/>
          <p14:tracePt t="6308" x="5253038" y="2452688"/>
          <p14:tracePt t="6321" x="5178425" y="2414588"/>
          <p14:tracePt t="6325" x="5116513" y="2403475"/>
          <p14:tracePt t="6332" x="5040313" y="2378075"/>
          <p14:tracePt t="6338" x="4965700" y="2365375"/>
          <p14:tracePt t="6346" x="4929188" y="2352675"/>
          <p14:tracePt t="6353" x="4891088" y="2339975"/>
          <p14:tracePt t="6362" x="4852988" y="2327275"/>
          <p14:tracePt t="6371" x="4829175" y="2327275"/>
          <p14:tracePt t="6378" x="4803775" y="2327275"/>
          <p14:tracePt t="6386" x="4765675" y="2327275"/>
          <p14:tracePt t="6395" x="4765675" y="2314575"/>
          <p14:tracePt t="6403" x="4752975" y="2314575"/>
          <p14:tracePt t="6408" x="4727575" y="2314575"/>
          <p14:tracePt t="6419" x="4703763" y="2314575"/>
          <p14:tracePt t="6424" x="4678363" y="2303463"/>
          <p14:tracePt t="6432" x="4652963" y="2303463"/>
          <p14:tracePt t="6441" x="4603750" y="2303463"/>
          <p14:tracePt t="6448" x="4516438" y="2303463"/>
          <p14:tracePt t="6456" x="4427538" y="2290763"/>
          <p14:tracePt t="6464" x="4327525" y="2290763"/>
          <p14:tracePt t="6470" x="4214813" y="2290763"/>
          <p14:tracePt t="6478" x="4103688" y="2290763"/>
          <p14:tracePt t="6486" x="3965575" y="2290763"/>
          <p14:tracePt t="6494" x="3827463" y="2265363"/>
          <p14:tracePt t="6504" x="3702050" y="2265363"/>
          <p14:tracePt t="6510" x="3589338" y="2252663"/>
          <p14:tracePt t="6520" x="3489325" y="2239963"/>
          <p14:tracePt t="6526" x="3402013" y="2227263"/>
          <p14:tracePt t="6532" x="3340100" y="2227263"/>
          <p14:tracePt t="6540" x="3302000" y="2227263"/>
          <p14:tracePt t="6548" x="3265488" y="2227263"/>
          <p14:tracePt t="6556" x="3227388" y="2227263"/>
          <p14:tracePt t="6564" x="3189288" y="2227263"/>
          <p14:tracePt t="6572" x="3152775" y="2227263"/>
          <p14:tracePt t="6580" x="3127375" y="2227263"/>
          <p14:tracePt t="6588" x="3089275" y="2214563"/>
          <p14:tracePt t="6596" x="3052763" y="2214563"/>
          <p14:tracePt t="6602" x="3014663" y="2214563"/>
          <p14:tracePt t="6610" x="2963863" y="2214563"/>
          <p14:tracePt t="6620" x="2914650" y="2214563"/>
          <p14:tracePt t="6626" x="2863850" y="2214563"/>
          <p14:tracePt t="6636" x="2814638" y="2214563"/>
          <p14:tracePt t="6642" x="2763838" y="2214563"/>
          <p14:tracePt t="6653" x="2714625" y="2214563"/>
          <p14:tracePt t="6658" x="2676525" y="2214563"/>
          <p14:tracePt t="6664" x="2640013" y="2214563"/>
          <p14:tracePt t="6672" x="2614613" y="2214563"/>
          <p14:tracePt t="6680" x="2576513" y="2214563"/>
          <p14:tracePt t="6688" x="2540000" y="2214563"/>
          <p14:tracePt t="6696" x="2514600" y="2227263"/>
          <p14:tracePt t="6705" x="2489200" y="2239963"/>
          <p14:tracePt t="6712" x="2463800" y="2239963"/>
          <p14:tracePt t="6721" x="2439988" y="2239963"/>
          <p14:tracePt t="6726" x="2414588" y="2239963"/>
          <p14:tracePt t="6736" x="2389188" y="2239963"/>
          <p14:tracePt t="6742" x="2351088" y="2239963"/>
          <p14:tracePt t="6753" x="2327275" y="2239963"/>
          <p14:tracePt t="6758" x="2301875" y="2227263"/>
          <p14:tracePt t="6769" x="2276475" y="2227263"/>
          <p14:tracePt t="6774" x="2251075" y="2227263"/>
          <p14:tracePt t="6786" x="2214563" y="2214563"/>
          <p14:tracePt t="6789" x="2189163" y="2201863"/>
          <p14:tracePt t="6796" x="2163763" y="2201863"/>
          <p14:tracePt t="6805" x="2138363" y="2190750"/>
          <p14:tracePt t="6812" x="2114550" y="2190750"/>
          <p14:tracePt t="6821" x="2089150" y="2190750"/>
          <p14:tracePt t="6828" x="2051050" y="2190750"/>
          <p14:tracePt t="6836" x="2025650" y="2190750"/>
          <p14:tracePt t="6844" x="2001838" y="2190750"/>
          <p14:tracePt t="6853" x="1989138" y="2190750"/>
          <p14:tracePt t="6858" x="1976438" y="2190750"/>
          <p14:tracePt t="6870" x="1963738" y="2190750"/>
          <p14:tracePt t="6976" x="1951038" y="2190750"/>
          <p14:tracePt t="6999" x="1938338" y="2190750"/>
          <p14:tracePt t="7364" x="1963738" y="2190750"/>
          <p14:tracePt t="7378" x="1976438" y="2190750"/>
          <p14:tracePt t="7386" x="1989138" y="2190750"/>
          <p14:tracePt t="7394" x="2001838" y="2190750"/>
          <p14:tracePt t="7402" x="2025650" y="2190750"/>
          <p14:tracePt t="7411" x="2038350" y="2190750"/>
          <p14:tracePt t="7418" x="2051050" y="2190750"/>
          <p14:tracePt t="7426" x="2063750" y="2190750"/>
          <p14:tracePt t="7449" x="2076450" y="2190750"/>
          <p14:tracePt t="7458" x="2089150" y="2190750"/>
          <p14:tracePt t="7473" x="2101850" y="2190750"/>
          <p14:tracePt t="7480" x="2114550" y="2190750"/>
          <p14:tracePt t="7489" x="2127250" y="2178050"/>
          <p14:tracePt t="7494" x="2151063" y="2178050"/>
          <p14:tracePt t="7501" x="2163763" y="2178050"/>
          <p14:tracePt t="7510" x="2189163" y="2178050"/>
          <p14:tracePt t="7518" x="2214563" y="2178050"/>
          <p14:tracePt t="7526" x="2251075" y="2178050"/>
          <p14:tracePt t="7535" x="2289175" y="2178050"/>
          <p14:tracePt t="7542" x="2314575" y="2190750"/>
          <p14:tracePt t="7552" x="2351088" y="2190750"/>
          <p14:tracePt t="7558" x="2389188" y="2201863"/>
          <p14:tracePt t="7567" x="2427288" y="2201863"/>
          <p14:tracePt t="7572" x="2451100" y="2201863"/>
          <p14:tracePt t="7580" x="2463800" y="2201863"/>
          <p14:tracePt t="7588" x="2489200" y="2201863"/>
          <p14:tracePt t="7597" x="2514600" y="2201863"/>
          <p14:tracePt t="7604" x="2540000" y="2201863"/>
          <p14:tracePt t="7612" x="2576513" y="2201863"/>
          <p14:tracePt t="7620" x="2614613" y="2201863"/>
          <p14:tracePt t="7628" x="2651125" y="2201863"/>
          <p14:tracePt t="7634" x="2689225" y="2190750"/>
          <p14:tracePt t="7642" x="2727325" y="2190750"/>
          <p14:tracePt t="7651" x="2752725" y="2190750"/>
          <p14:tracePt t="7658" x="2789238" y="2190750"/>
          <p14:tracePt t="7668" x="2827338" y="2190750"/>
          <p14:tracePt t="7675" x="2863850" y="2190750"/>
          <p14:tracePt t="7684" x="2901950" y="2190750"/>
          <p14:tracePt t="7690" x="2927350" y="2190750"/>
          <p14:tracePt t="7696" x="2963863" y="2190750"/>
          <p14:tracePt t="7704" x="2989263" y="2190750"/>
          <p14:tracePt t="7712" x="3014663" y="2190750"/>
          <p14:tracePt t="7720" x="3040063" y="2190750"/>
          <p14:tracePt t="7728" x="3076575" y="2190750"/>
          <p14:tracePt t="7736" x="3089275" y="2190750"/>
          <p14:tracePt t="7745" x="3101975" y="2190750"/>
          <p14:tracePt t="7752" x="3127375" y="2190750"/>
          <p14:tracePt t="7758" x="3140075" y="2190750"/>
          <p14:tracePt t="7768" x="3152775" y="2190750"/>
          <p14:tracePt t="7774" x="3165475" y="2190750"/>
          <p14:tracePt t="7783" x="3176588" y="2190750"/>
          <p14:tracePt t="7800" x="3189288" y="2190750"/>
          <p14:tracePt t="7806" x="3201988" y="2190750"/>
          <p14:tracePt t="7819" x="3214688" y="2190750"/>
          <p14:tracePt t="7821" x="3240088" y="2190750"/>
          <p14:tracePt t="7828" x="3252788" y="2190750"/>
          <p14:tracePt t="7836" x="3265488" y="2190750"/>
          <p14:tracePt t="7844" x="3289300" y="2190750"/>
          <p14:tracePt t="7852" x="3327400" y="2190750"/>
          <p14:tracePt t="7860" x="3352800" y="2201863"/>
          <p14:tracePt t="7868" x="3376613" y="2201863"/>
          <p14:tracePt t="7876" x="3402013" y="2201863"/>
          <p14:tracePt t="7885" x="3427413" y="2201863"/>
          <p14:tracePt t="7891" x="3452813" y="2214563"/>
          <p14:tracePt t="7900" x="3478213" y="2214563"/>
          <p14:tracePt t="7906" x="3489325" y="2214563"/>
          <p14:tracePt t="7917" x="3502025" y="2214563"/>
          <p14:tracePt t="7923" x="3514725" y="2227263"/>
          <p14:tracePt t="7938" x="3540125" y="2227263"/>
          <p14:tracePt t="7947" x="3552825" y="2227263"/>
          <p14:tracePt t="7951" x="3565525" y="2239963"/>
          <p14:tracePt t="7969" x="3589338" y="2239963"/>
          <p14:tracePt t="7977" x="3602038" y="2239963"/>
          <p14:tracePt t="7984" x="3614738" y="2239963"/>
          <p14:tracePt t="8000" x="3627438" y="2239963"/>
          <p14:tracePt t="8017" x="3640138" y="2239963"/>
          <p14:tracePt t="8022" x="3652838" y="2239963"/>
          <p14:tracePt t="8033" x="3665538" y="2239963"/>
          <p14:tracePt t="8038" x="3689350" y="2239963"/>
          <p14:tracePt t="8047" x="3714750" y="2252663"/>
          <p14:tracePt t="8054" x="3752850" y="2265363"/>
          <p14:tracePt t="8062" x="3778250" y="2265363"/>
          <p14:tracePt t="8070" x="3790950" y="2265363"/>
          <p14:tracePt t="8078" x="3802063" y="2265363"/>
          <p14:tracePt t="8083" x="3827463" y="2265363"/>
          <p14:tracePt t="8100" x="3840163" y="2265363"/>
          <p14:tracePt t="8124" x="3852863" y="2265363"/>
          <p14:tracePt t="8202" x="3865563" y="2265363"/>
          <p14:tracePt t="8216" x="3890963" y="2265363"/>
          <p14:tracePt t="8224" x="3902075" y="2265363"/>
          <p14:tracePt t="8240" x="3914775" y="2265363"/>
          <p14:tracePt t="8257" x="3927475" y="2265363"/>
          <p14:tracePt t="8264" x="3940175" y="2265363"/>
          <p14:tracePt t="8271" x="3952875" y="2265363"/>
          <p14:tracePt t="8278" x="3965575" y="2265363"/>
          <p14:tracePt t="8294" x="3978275" y="2265363"/>
          <p14:tracePt t="8310" x="3990975" y="2265363"/>
          <p14:tracePt t="8326" x="4002088" y="2265363"/>
          <p14:tracePt t="8349" x="4014788" y="2265363"/>
          <p14:tracePt t="8364" x="4027488" y="2265363"/>
          <p14:tracePt t="8381" x="4040188" y="2265363"/>
          <p14:tracePt t="8388" x="4052888" y="2265363"/>
          <p14:tracePt t="8411" x="4065588" y="2252663"/>
          <p14:tracePt t="8566" x="4078288" y="2252663"/>
          <p14:tracePt t="8583" x="4103688" y="2252663"/>
          <p14:tracePt t="8589" x="4114800" y="2252663"/>
          <p14:tracePt t="8597" x="4127500" y="2252663"/>
          <p14:tracePt t="8605" x="4140200" y="2252663"/>
          <p14:tracePt t="8615" x="4152900" y="2252663"/>
          <p14:tracePt t="8620" x="4165600" y="2252663"/>
          <p14:tracePt t="8629" x="4178300" y="2252663"/>
          <p14:tracePt t="8636" x="4191000" y="2252663"/>
          <p14:tracePt t="8644" x="4203700" y="2252663"/>
          <p14:tracePt t="8666" x="4214813" y="2252663"/>
          <p14:tracePt t="8744" x="4227513" y="2252663"/>
          <p14:tracePt t="8760" x="4240213" y="2252663"/>
          <p14:tracePt t="8768" x="4252913" y="2252663"/>
          <p14:tracePt t="8784" x="4265613" y="2252663"/>
          <p14:tracePt t="8790" x="4278313" y="2252663"/>
          <p14:tracePt t="9202" x="4291013" y="2252663"/>
          <p14:tracePt t="9218" x="4303713" y="2252663"/>
          <p14:tracePt t="9248" x="4314825" y="2252663"/>
          <p14:tracePt t="9552" x="4303713" y="2252663"/>
          <p14:tracePt t="9562" x="4278313" y="2252663"/>
          <p14:tracePt t="9567" x="4252913" y="2252663"/>
          <p14:tracePt t="9574" x="4227513" y="2252663"/>
          <p14:tracePt t="9582" x="4191000" y="2252663"/>
          <p14:tracePt t="9590" x="4140200" y="2252663"/>
          <p14:tracePt t="9598" x="4090988" y="2252663"/>
          <p14:tracePt t="9606" x="4040188" y="2252663"/>
          <p14:tracePt t="9613" x="3965575" y="2252663"/>
          <p14:tracePt t="9623" x="3914775" y="2252663"/>
          <p14:tracePt t="9630" x="3865563" y="2252663"/>
          <p14:tracePt t="9636" x="3827463" y="2239963"/>
          <p14:tracePt t="9647" x="3790950" y="2239963"/>
          <p14:tracePt t="9652" x="3765550" y="2227263"/>
          <p14:tracePt t="9663" x="3740150" y="2227263"/>
          <p14:tracePt t="9668" x="3714750" y="2227263"/>
          <p14:tracePt t="9677" x="3689350" y="2227263"/>
          <p14:tracePt t="9684" x="3678238" y="2227263"/>
          <p14:tracePt t="9690" x="3652838" y="2227263"/>
          <p14:tracePt t="9698" x="3627438" y="2227263"/>
          <p14:tracePt t="9706" x="3589338" y="2227263"/>
          <p14:tracePt t="9714" x="3552825" y="2239963"/>
          <p14:tracePt t="9723" x="3514725" y="2239963"/>
          <p14:tracePt t="9731" x="3440113" y="2252663"/>
          <p14:tracePt t="9738" x="3352800" y="2252663"/>
          <p14:tracePt t="9747" x="3276600" y="2252663"/>
          <p14:tracePt t="9755" x="3176588" y="2252663"/>
          <p14:tracePt t="9763" x="3089275" y="2252663"/>
          <p14:tracePt t="9768" x="2989263" y="2239963"/>
          <p14:tracePt t="9780" x="2876550" y="2227263"/>
          <p14:tracePt t="9784" x="2801938" y="2214563"/>
          <p14:tracePt t="9792" x="2727325" y="2201863"/>
          <p14:tracePt t="9801" x="2676525" y="2201863"/>
          <p14:tracePt t="9808" x="2614613" y="2190750"/>
          <p14:tracePt t="9817" x="2576513" y="2178050"/>
          <p14:tracePt t="9822" x="2551113" y="2178050"/>
          <p14:tracePt t="9830" x="2514600" y="2165350"/>
          <p14:tracePt t="9838" x="2489200" y="2165350"/>
          <p14:tracePt t="9846" x="2463800" y="2165350"/>
          <p14:tracePt t="9854" x="2439988" y="2165350"/>
          <p14:tracePt t="9863" x="2401888" y="2165350"/>
          <p14:tracePt t="9870" x="2363788" y="2165350"/>
          <p14:tracePt t="9880" x="2327275" y="2165350"/>
          <p14:tracePt t="9886" x="2289175" y="2165350"/>
          <p14:tracePt t="9893" x="2251075" y="2165350"/>
          <p14:tracePt t="9900" x="2214563" y="2165350"/>
          <p14:tracePt t="9908" x="2189163" y="2165350"/>
          <p14:tracePt t="9916" x="2151063" y="2165350"/>
          <p14:tracePt t="9924" x="2127250" y="2178050"/>
          <p14:tracePt t="9932" x="2114550" y="2178050"/>
          <p14:tracePt t="9940" x="2101850" y="2190750"/>
          <p14:tracePt t="9950" x="2089150" y="2190750"/>
          <p14:tracePt t="9954" x="2063750" y="2190750"/>
          <p14:tracePt t="9963" x="2038350" y="2190750"/>
          <p14:tracePt t="9971" x="2001838" y="2190750"/>
          <p14:tracePt t="9980" x="1976438" y="2190750"/>
          <p14:tracePt t="9986" x="1938338" y="2201863"/>
          <p14:tracePt t="9996" x="1914525" y="2201863"/>
          <p14:tracePt t="10003" x="1876425" y="2201863"/>
          <p14:tracePt t="10012" x="1838325" y="2201863"/>
          <p14:tracePt t="10016" x="1814513" y="2201863"/>
          <p14:tracePt t="10032" x="1801813" y="2214563"/>
          <p14:tracePt t="10173" x="1814513" y="2214563"/>
          <p14:tracePt t="10180" x="1863725" y="2214563"/>
          <p14:tracePt t="10188" x="1925638" y="2214563"/>
          <p14:tracePt t="10196" x="2001838" y="2214563"/>
          <p14:tracePt t="10204" x="2089150" y="2214563"/>
          <p14:tracePt t="10212" x="2189163" y="2214563"/>
          <p14:tracePt t="10218" x="2301875" y="2201863"/>
          <p14:tracePt t="10229" x="2427288" y="2201863"/>
          <p14:tracePt t="10234" x="2540000" y="2201863"/>
          <p14:tracePt t="10246" x="2640013" y="2190750"/>
          <p14:tracePt t="10250" x="2727325" y="2190750"/>
          <p14:tracePt t="10259" x="2789238" y="2190750"/>
          <p14:tracePt t="10266" x="2863850" y="2190750"/>
          <p14:tracePt t="10272" x="2927350" y="2190750"/>
          <p14:tracePt t="10280" x="2976563" y="2190750"/>
          <p14:tracePt t="10288" x="3052763" y="2190750"/>
          <p14:tracePt t="10296" x="3114675" y="2190750"/>
          <p14:tracePt t="10305" x="3189288" y="2201863"/>
          <p14:tracePt t="10313" x="3265488" y="2214563"/>
          <p14:tracePt t="10321" x="3327400" y="2227263"/>
          <p14:tracePt t="10329" x="3402013" y="2239963"/>
          <p14:tracePt t="10336" x="3465513" y="2252663"/>
          <p14:tracePt t="10345" x="3540125" y="2265363"/>
          <p14:tracePt t="10350" x="3602038" y="2265363"/>
          <p14:tracePt t="10358" x="3689350" y="2265363"/>
          <p14:tracePt t="10366" x="3765550" y="2278063"/>
          <p14:tracePt t="10375" x="3827463" y="2278063"/>
          <p14:tracePt t="10383" x="3865563" y="2290763"/>
          <p14:tracePt t="10390" x="3902075" y="2290763"/>
          <p14:tracePt t="10399" x="3940175" y="2303463"/>
          <p14:tracePt t="10404" x="3978275" y="2303463"/>
          <p14:tracePt t="10413" x="4014788" y="2303463"/>
          <p14:tracePt t="10420" x="4040188" y="2303463"/>
          <p14:tracePt t="10428" x="4065588" y="2314575"/>
          <p14:tracePt t="10436" x="4090988" y="2314575"/>
          <p14:tracePt t="10446" x="4114800" y="2314575"/>
          <p14:tracePt t="10452" x="4140200" y="2314575"/>
          <p14:tracePt t="10461" x="4165600" y="2327275"/>
          <p14:tracePt t="10466" x="4178300" y="2327275"/>
          <p14:tracePt t="10476" x="4191000" y="2339975"/>
          <p14:tracePt t="10482" x="4214813" y="2339975"/>
          <p14:tracePt t="10492" x="4227513" y="2339975"/>
          <p14:tracePt t="10506" x="4240213" y="2339975"/>
          <p14:tracePt t="10514" x="4252913" y="2339975"/>
          <p14:tracePt t="10537" x="4265613" y="2339975"/>
          <p14:tracePt t="10561" x="4278313" y="2339975"/>
          <p14:tracePt t="10577" x="4291013" y="2352675"/>
          <p14:tracePt t="10585" x="4303713" y="2352675"/>
          <p14:tracePt t="10591" x="4314825" y="2352675"/>
          <p14:tracePt t="10598" x="4352925" y="2352675"/>
          <p14:tracePt t="10607" x="4378325" y="2352675"/>
          <p14:tracePt t="10615" x="4403725" y="2352675"/>
          <p14:tracePt t="10622" x="4416425" y="2352675"/>
          <p14:tracePt t="10630" x="4427538" y="2352675"/>
          <p14:tracePt t="10638" x="4440238" y="2352675"/>
          <p14:tracePt t="10646" x="4452938" y="2352675"/>
          <p14:tracePt t="10654" x="4465638" y="2352675"/>
          <p14:tracePt t="11654" x="4478338" y="2352675"/>
          <p14:tracePt t="11670" x="4503738" y="2352675"/>
          <p14:tracePt t="11678" x="4516438" y="2352675"/>
          <p14:tracePt t="11686" x="4527550" y="2352675"/>
          <p14:tracePt t="11700" x="4540250" y="2352675"/>
          <p14:tracePt t="11716" x="4552950" y="2352675"/>
          <p14:tracePt t="13696" x="4565650" y="2339975"/>
          <p14:tracePt t="13704" x="4578350" y="2327275"/>
          <p14:tracePt t="13710" x="4591050" y="2314575"/>
          <p14:tracePt t="13718" x="4603750" y="2303463"/>
          <p14:tracePt t="13726" x="4627563" y="2290763"/>
          <p14:tracePt t="13734" x="4627563" y="2278063"/>
          <p14:tracePt t="13743" x="4640263" y="2265363"/>
          <p14:tracePt t="13750" x="4652963" y="2252663"/>
          <p14:tracePt t="13766" x="4652963" y="2239963"/>
          <p14:tracePt t="14028" x="4552950" y="2239963"/>
          <p14:tracePt t="14038" x="4403725" y="2239963"/>
          <p14:tracePt t="14044" x="4240213" y="2227263"/>
          <p14:tracePt t="14054" x="4052888" y="2227263"/>
          <p14:tracePt t="14060" x="3902075" y="2214563"/>
          <p14:tracePt t="14072" x="3752850" y="2214563"/>
          <p14:tracePt t="14076" x="3602038" y="2214563"/>
          <p14:tracePt t="14085" x="3489325" y="2214563"/>
          <p14:tracePt t="14091" x="3389313" y="2214563"/>
          <p14:tracePt t="14099" x="3314700" y="2214563"/>
          <p14:tracePt t="14106" x="3252788" y="2214563"/>
          <p14:tracePt t="14114" x="3214688" y="2227263"/>
          <p14:tracePt t="14124" x="3176588" y="2239963"/>
          <p14:tracePt t="14131" x="3152775" y="2239963"/>
          <p14:tracePt t="14139" x="3127375" y="2239963"/>
          <p14:tracePt t="14146" x="3101975" y="2252663"/>
          <p14:tracePt t="14155" x="3076575" y="2252663"/>
          <p14:tracePt t="14161" x="3052763" y="2265363"/>
          <p14:tracePt t="14172" x="3014663" y="2265363"/>
          <p14:tracePt t="14176" x="2976563" y="2265363"/>
          <p14:tracePt t="14187" x="2940050" y="2265363"/>
          <p14:tracePt t="14193" x="2889250" y="2252663"/>
          <p14:tracePt t="14200" x="2827338" y="2239963"/>
          <p14:tracePt t="14208" x="2789238" y="2239963"/>
          <p14:tracePt t="14216" x="2763838" y="2239963"/>
          <p14:tracePt t="14222" x="2740025" y="2239963"/>
          <p14:tracePt t="14230" x="2701925" y="2227263"/>
          <p14:tracePt t="14239" x="2676525" y="2227263"/>
          <p14:tracePt t="14246" x="2651125" y="2227263"/>
          <p14:tracePt t="14255" x="2627313" y="2227263"/>
          <p14:tracePt t="14262" x="2601913" y="2227263"/>
          <p14:tracePt t="14272" x="2576513" y="2227263"/>
          <p14:tracePt t="14278" x="2551113" y="2227263"/>
          <p14:tracePt t="14289" x="2514600" y="2227263"/>
          <p14:tracePt t="14292" x="2489200" y="2227263"/>
          <p14:tracePt t="14300" x="2463800" y="2227263"/>
          <p14:tracePt t="14308" x="2439988" y="2227263"/>
          <p14:tracePt t="14316" x="2414588" y="2227263"/>
          <p14:tracePt t="14325" x="2389188" y="2227263"/>
          <p14:tracePt t="14332" x="2376488" y="2227263"/>
          <p14:tracePt t="14340" x="2351088" y="2227263"/>
          <p14:tracePt t="14348" x="2338388" y="2227263"/>
          <p14:tracePt t="14355" x="2314575" y="2227263"/>
          <p14:tracePt t="14362" x="2276475" y="2227263"/>
          <p14:tracePt t="14371" x="2238375" y="2227263"/>
          <p14:tracePt t="14378" x="2201863" y="2227263"/>
          <p14:tracePt t="14388" x="2163763" y="2227263"/>
          <p14:tracePt t="14394" x="2138363" y="2227263"/>
          <p14:tracePt t="14404" x="2101850" y="2227263"/>
          <p14:tracePt t="14410" x="2076450" y="2227263"/>
          <p14:tracePt t="14416" x="2063750" y="2227263"/>
          <p14:tracePt t="14526" x="2076450" y="2214563"/>
          <p14:tracePt t="14537" x="2114550" y="2214563"/>
          <p14:tracePt t="14542" x="2176463" y="2214563"/>
          <p14:tracePt t="14548" x="2263775" y="2201863"/>
          <p14:tracePt t="14556" x="2363788" y="2201863"/>
          <p14:tracePt t="14564" x="2476500" y="2201863"/>
          <p14:tracePt t="14573" x="2614613" y="2201863"/>
          <p14:tracePt t="14580" x="2752725" y="2201863"/>
          <p14:tracePt t="14589" x="2889250" y="2214563"/>
          <p14:tracePt t="14596" x="3014663" y="2214563"/>
          <p14:tracePt t="14606" x="3127375" y="2214563"/>
          <p14:tracePt t="14610" x="3252788" y="2239963"/>
          <p14:tracePt t="14621" x="3352800" y="2252663"/>
          <p14:tracePt t="14626" x="3452813" y="2265363"/>
          <p14:tracePt t="14637" x="3540125" y="2278063"/>
          <p14:tracePt t="14642" x="3614738" y="2290763"/>
          <p14:tracePt t="14654" x="3678238" y="2290763"/>
          <p14:tracePt t="14659" x="3740150" y="2303463"/>
          <p14:tracePt t="14667" x="3778250" y="2303463"/>
          <p14:tracePt t="14672" x="3814763" y="2303463"/>
          <p14:tracePt t="14680" x="3852863" y="2314575"/>
          <p14:tracePt t="14689" x="3902075" y="2327275"/>
          <p14:tracePt t="14696" x="3952875" y="2339975"/>
          <p14:tracePt t="14704" x="4002088" y="2352675"/>
          <p14:tracePt t="14712" x="4040188" y="2352675"/>
          <p14:tracePt t="14721" x="4065588" y="2365375"/>
          <p14:tracePt t="14728" x="4090988" y="2378075"/>
          <p14:tracePt t="14738" x="4114800" y="2378075"/>
          <p14:tracePt t="14742" x="4140200" y="2390775"/>
          <p14:tracePt t="14753" x="4165600" y="2390775"/>
          <p14:tracePt t="14766" x="4178300" y="2390775"/>
          <p14:tracePt t="14782" x="4191000" y="2390775"/>
          <p14:tracePt t="14790" x="4203700" y="2390775"/>
          <p14:tracePt t="14796" x="4227513" y="2390775"/>
          <p14:tracePt t="14804" x="4252913" y="2390775"/>
          <p14:tracePt t="14812" x="4291013" y="2390775"/>
          <p14:tracePt t="14821" x="4327525" y="2403475"/>
          <p14:tracePt t="14828" x="4365625" y="2403475"/>
          <p14:tracePt t="14838" x="4391025" y="2403475"/>
          <p14:tracePt t="14844" x="4416425" y="2403475"/>
          <p14:tracePt t="14854" x="4440238" y="2403475"/>
          <p14:tracePt t="14858" x="4465638" y="2403475"/>
          <p14:tracePt t="14870" x="4478338" y="2403475"/>
          <p14:tracePt t="14874" x="4491038" y="2403475"/>
          <p14:tracePt t="14882" x="4503738" y="2403475"/>
          <p14:tracePt t="18786" x="4503738" y="2414588"/>
          <p14:tracePt t="23814" x="4516438" y="2414588"/>
          <p14:tracePt t="23821" x="4552950" y="2403475"/>
          <p14:tracePt t="23830" x="4678363" y="2365375"/>
          <p14:tracePt t="23838" x="4840288" y="2327275"/>
          <p14:tracePt t="23846" x="4991100" y="2314575"/>
          <p14:tracePt t="23854" x="5141913" y="2314575"/>
          <p14:tracePt t="23860" x="5265738" y="2327275"/>
          <p14:tracePt t="23869" x="5378450" y="2339975"/>
          <p14:tracePt t="23876" x="5441950" y="2352675"/>
          <p14:tracePt t="23885" x="5478463" y="2352675"/>
          <p14:tracePt t="23892" x="5516563" y="2352675"/>
          <p14:tracePt t="23901" x="5541963" y="2352675"/>
          <p14:tracePt t="23908" x="5565775" y="2352675"/>
          <p14:tracePt t="23919" x="5565775" y="2365375"/>
          <p14:tracePt t="23978" x="5565775" y="2378075"/>
          <p14:tracePt t="23992" x="5565775" y="2390775"/>
          <p14:tracePt t="24008" x="5565775" y="2403475"/>
          <p14:tracePt t="24017" x="5565775" y="2414588"/>
          <p14:tracePt t="24033" x="5554663" y="2427288"/>
          <p14:tracePt t="24046" x="5541963" y="2439988"/>
          <p14:tracePt t="24054" x="5541963" y="2452688"/>
          <p14:tracePt t="24062" x="5529263" y="2478088"/>
          <p14:tracePt t="24071" x="5516563" y="2503488"/>
          <p14:tracePt t="24078" x="5503863" y="2540000"/>
          <p14:tracePt t="24086" x="5465763" y="2565400"/>
          <p14:tracePt t="24094" x="5441950" y="2590800"/>
          <p14:tracePt t="24102" x="5416550" y="2640013"/>
          <p14:tracePt t="24110" x="5378450" y="2665413"/>
          <p14:tracePt t="24118" x="5353050" y="2690813"/>
          <p14:tracePt t="24124" x="5329238" y="2703513"/>
          <p14:tracePt t="24135" x="5303838" y="2716213"/>
          <p14:tracePt t="24141" x="5303838" y="2728913"/>
          <p14:tracePt t="24152" x="5291138" y="2740025"/>
          <p14:tracePt t="24358" x="5278438" y="2752725"/>
          <p14:tracePt t="24366" x="5265738" y="2765425"/>
          <p14:tracePt t="24372" x="5241925" y="2778125"/>
          <p14:tracePt t="24380" x="5241925" y="2790825"/>
          <p14:tracePt t="24388" x="5229225" y="2790825"/>
          <p14:tracePt t="24396" x="5216525" y="2803525"/>
          <p14:tracePt t="24412" x="5203825" y="2816225"/>
          <p14:tracePt t="24428" x="5191125" y="2816225"/>
          <p14:tracePt t="24435" x="5191125" y="2828925"/>
          <p14:tracePt t="24442" x="5178425" y="2840038"/>
          <p14:tracePt t="24450" x="5165725" y="2840038"/>
          <p14:tracePt t="24458" x="5141913" y="2852738"/>
          <p14:tracePt t="24474" x="5129213" y="2852738"/>
          <p14:tracePt t="24490" x="5116513" y="2865438"/>
          <p14:tracePt t="24505" x="5103813" y="2865438"/>
          <p14:tracePt t="24512" x="5091113" y="2865438"/>
          <p14:tracePt t="24528" x="5078413" y="2865438"/>
          <p14:tracePt t="24660" x="5053013" y="2865438"/>
          <p14:tracePt t="24667" x="5029200" y="2865438"/>
          <p14:tracePt t="24676" x="4991100" y="2878138"/>
          <p14:tracePt t="24684" x="4965700" y="2878138"/>
          <p14:tracePt t="24690" x="4940300" y="2878138"/>
          <p14:tracePt t="24700" x="4916488" y="2878138"/>
          <p14:tracePt t="24706" x="4891088" y="2878138"/>
          <p14:tracePt t="24718" x="4878388" y="2878138"/>
          <p14:tracePt t="24722" x="4865688" y="2878138"/>
          <p14:tracePt t="24734" x="4852988" y="2878138"/>
          <p14:tracePt t="24838" x="4840288" y="2878138"/>
          <p14:tracePt t="24855" x="4816475" y="2878138"/>
          <p14:tracePt t="24862" x="4816475" y="2890838"/>
          <p14:tracePt t="24871" x="4803775" y="2890838"/>
          <p14:tracePt t="24884" x="4791075" y="2903538"/>
          <p14:tracePt t="24908" x="4778375" y="2903538"/>
          <p14:tracePt t="24916" x="4765675" y="2903538"/>
          <p14:tracePt t="24932" x="4765675" y="2916238"/>
          <p14:tracePt t="24940" x="4752975" y="2916238"/>
          <p14:tracePt t="24952" x="4727575" y="2916238"/>
          <p14:tracePt t="24954" x="4703763" y="2916238"/>
          <p14:tracePt t="24962" x="4691063" y="2916238"/>
          <p14:tracePt t="24970" x="4665663" y="2916238"/>
          <p14:tracePt t="24978" x="4640263" y="2916238"/>
          <p14:tracePt t="24986" x="4616450" y="2916238"/>
          <p14:tracePt t="24994" x="4578350" y="2916238"/>
          <p14:tracePt t="25002" x="4552950" y="2916238"/>
          <p14:tracePt t="25010" x="4527550" y="2916238"/>
          <p14:tracePt t="25016" x="4503738" y="2903538"/>
          <p14:tracePt t="25025" x="4478338" y="2890838"/>
          <p14:tracePt t="25033" x="4440238" y="2890838"/>
          <p14:tracePt t="25042" x="4416425" y="2878138"/>
          <p14:tracePt t="25050" x="4391025" y="2865438"/>
          <p14:tracePt t="25056" x="4352925" y="2865438"/>
          <p14:tracePt t="25067" x="4327525" y="2852738"/>
          <p14:tracePt t="25072" x="4303713" y="2840038"/>
          <p14:tracePt t="25078" x="4265613" y="2828925"/>
          <p14:tracePt t="25086" x="4252913" y="2828925"/>
          <p14:tracePt t="25094" x="4227513" y="2816225"/>
          <p14:tracePt t="25102" x="4203700" y="2803525"/>
          <p14:tracePt t="25110" x="4191000" y="2803525"/>
          <p14:tracePt t="25118" x="4178300" y="2790825"/>
          <p14:tracePt t="25126" x="4165600" y="2778125"/>
          <p14:tracePt t="25134" x="4152900" y="2778125"/>
          <p14:tracePt t="25140" x="4140200" y="2765425"/>
          <p14:tracePt t="25150" x="4114800" y="2752725"/>
          <p14:tracePt t="25156" x="4103688" y="2740025"/>
          <p14:tracePt t="25166" x="4078288" y="2728913"/>
          <p14:tracePt t="25172" x="4040188" y="2716213"/>
          <p14:tracePt t="25182" x="4002088" y="2716213"/>
          <p14:tracePt t="25188" x="3965575" y="2703513"/>
          <p14:tracePt t="25201" x="3927475" y="2703513"/>
          <p14:tracePt t="25203" x="3890963" y="2703513"/>
          <p14:tracePt t="25210" x="3840163" y="2703513"/>
          <p14:tracePt t="25218" x="3802063" y="2703513"/>
          <p14:tracePt t="25226" x="3765550" y="2703513"/>
          <p14:tracePt t="25234" x="3740150" y="2703513"/>
          <p14:tracePt t="25242" x="3714750" y="2703513"/>
          <p14:tracePt t="25250" x="3689350" y="2703513"/>
          <p14:tracePt t="25258" x="3678238" y="2703513"/>
          <p14:tracePt t="25266" x="3652838" y="2703513"/>
          <p14:tracePt t="25284" x="3640138" y="2716213"/>
          <p14:tracePt t="25299" x="3614738" y="2728913"/>
          <p14:tracePt t="25304" x="3602038" y="2728913"/>
          <p14:tracePt t="25312" x="3578225" y="2740025"/>
          <p14:tracePt t="25320" x="3552825" y="2752725"/>
          <p14:tracePt t="25328" x="3514725" y="2765425"/>
          <p14:tracePt t="25335" x="3502025" y="2765425"/>
          <p14:tracePt t="25342" x="3478213" y="2778125"/>
          <p14:tracePt t="25349" x="3452813" y="2790825"/>
          <p14:tracePt t="25358" x="3427413" y="2790825"/>
          <p14:tracePt t="25366" x="3414713" y="2790825"/>
          <p14:tracePt t="25374" x="3402013" y="2790825"/>
          <p14:tracePt t="25390" x="3389313" y="2790825"/>
          <p14:tracePt t="25400" x="3376613" y="2790825"/>
          <p14:tracePt t="25404" x="3352800" y="2790825"/>
          <p14:tracePt t="25416" x="3327400" y="2790825"/>
          <p14:tracePt t="25420" x="3289300" y="2790825"/>
          <p14:tracePt t="25428" x="3252788" y="2790825"/>
          <p14:tracePt t="25436" x="3201988" y="2778125"/>
          <p14:tracePt t="25447" x="3140075" y="2765425"/>
          <p14:tracePt t="25452" x="3101975" y="2752725"/>
          <p14:tracePt t="25460" x="3040063" y="2728913"/>
          <p14:tracePt t="25467" x="3001963" y="2716213"/>
          <p14:tracePt t="25474" x="2963863" y="2678113"/>
          <p14:tracePt t="25482" x="2927350" y="2665413"/>
          <p14:tracePt t="25490" x="2889250" y="2652713"/>
          <p14:tracePt t="25499" x="2863850" y="2627313"/>
          <p14:tracePt t="25506" x="2852738" y="2616200"/>
          <p14:tracePt t="25522" x="2840038" y="2590800"/>
          <p14:tracePt t="25529" x="2840038" y="2565400"/>
          <p14:tracePt t="25537" x="2840038" y="2552700"/>
          <p14:tracePt t="25544" x="2840038" y="2527300"/>
          <p14:tracePt t="25552" x="2840038" y="2503488"/>
          <p14:tracePt t="25560" x="2840038" y="2478088"/>
          <p14:tracePt t="25568" x="2840038" y="2465388"/>
          <p14:tracePt t="25576" x="2840038" y="2439988"/>
          <p14:tracePt t="25584" x="2840038" y="2414588"/>
          <p14:tracePt t="25590" x="2852738" y="2390775"/>
          <p14:tracePt t="25599" x="2852738" y="2378075"/>
          <p14:tracePt t="25606" x="2876550" y="2352675"/>
          <p14:tracePt t="25616" x="2889250" y="2327275"/>
          <p14:tracePt t="25622" x="2927350" y="2314575"/>
          <p14:tracePt t="25633" x="2952750" y="2303463"/>
          <p14:tracePt t="25638" x="2976563" y="2290763"/>
          <p14:tracePt t="25649" x="3001963" y="2290763"/>
          <p14:tracePt t="25652" x="3027363" y="2278063"/>
          <p14:tracePt t="25662" x="3052763" y="2278063"/>
          <p14:tracePt t="25668" x="3065463" y="2278063"/>
          <p14:tracePt t="25676" x="3076575" y="2278063"/>
          <p14:tracePt t="25684" x="3101975" y="2278063"/>
          <p14:tracePt t="25692" x="3127375" y="2278063"/>
          <p14:tracePt t="25700" x="3165475" y="2278063"/>
          <p14:tracePt t="25709" x="3189288" y="2278063"/>
          <p14:tracePt t="25715" x="3227388" y="2278063"/>
          <p14:tracePt t="25723" x="3265488" y="2278063"/>
          <p14:tracePt t="25731" x="3314700" y="2290763"/>
          <p14:tracePt t="25739" x="3376613" y="2303463"/>
          <p14:tracePt t="25748" x="3440113" y="2314575"/>
          <p14:tracePt t="25754" x="3514725" y="2327275"/>
          <p14:tracePt t="25765" x="3578225" y="2339975"/>
          <p14:tracePt t="25771" x="3652838" y="2365375"/>
          <p14:tracePt t="25781" x="3714750" y="2390775"/>
          <p14:tracePt t="25784" x="3752850" y="2414588"/>
          <p14:tracePt t="25792" x="3790950" y="2439988"/>
          <p14:tracePt t="25799" x="3814763" y="2452688"/>
          <p14:tracePt t="25808" x="3827463" y="2478088"/>
          <p14:tracePt t="25815" x="3840163" y="2478088"/>
          <p14:tracePt t="25824" x="3852863" y="2503488"/>
          <p14:tracePt t="25833" x="3878263" y="2527300"/>
          <p14:tracePt t="25840" x="3878263" y="2578100"/>
          <p14:tracePt t="25848" x="3902075" y="2616200"/>
          <p14:tracePt t="25854" x="3927475" y="2690813"/>
          <p14:tracePt t="25865" x="3940175" y="2752725"/>
          <p14:tracePt t="25870" x="3978275" y="2865438"/>
          <p14:tracePt t="25881" x="3990975" y="2941638"/>
          <p14:tracePt t="25886" x="4014788" y="3054350"/>
          <p14:tracePt t="25896" x="4027488" y="3154363"/>
          <p14:tracePt t="25902" x="4040188" y="3254375"/>
          <p14:tracePt t="25909" x="4040188" y="3328988"/>
          <p14:tracePt t="25916" x="4052888" y="3390900"/>
          <p14:tracePt t="25924" x="4052888" y="3441700"/>
          <p14:tracePt t="25932" x="4052888" y="3490913"/>
          <p14:tracePt t="25940" x="4052888" y="3529013"/>
          <p14:tracePt t="25948" x="4052888" y="3567113"/>
          <p14:tracePt t="25965" x="4065588" y="3692525"/>
          <p14:tracePt t="25970" x="4065588" y="3767138"/>
          <p14:tracePt t="25982" x="4065588" y="3854450"/>
          <p14:tracePt t="25986" x="4052888" y="3929063"/>
          <p14:tracePt t="25994" x="4027488" y="4017963"/>
          <p14:tracePt t="26002" x="4002088" y="4092575"/>
          <p14:tracePt t="26010" x="3978275" y="4154488"/>
          <p14:tracePt t="26018" x="3940175" y="4230688"/>
          <p14:tracePt t="26026" x="3902075" y="4305300"/>
          <p14:tracePt t="26035" x="3865563" y="4379913"/>
          <p14:tracePt t="26040" x="3840163" y="4443413"/>
          <p14:tracePt t="26048" x="3802063" y="4492625"/>
          <p14:tracePt t="26056" x="3765550" y="4543425"/>
          <p14:tracePt t="26064" x="3740150" y="4579938"/>
          <p14:tracePt t="26072" x="3702050" y="4630738"/>
          <p14:tracePt t="26082" x="3678238" y="4656138"/>
          <p14:tracePt t="26088" x="3640138" y="4705350"/>
          <p14:tracePt t="26098" x="3614738" y="4730750"/>
          <p14:tracePt t="26104" x="3578225" y="4743450"/>
          <p14:tracePt t="26110" x="3552825" y="4779963"/>
          <p14:tracePt t="26118" x="3540125" y="4792663"/>
          <p14:tracePt t="26126" x="3514725" y="4805363"/>
          <p14:tracePt t="26134" x="3502025" y="4818063"/>
          <p14:tracePt t="26142" x="3489325" y="4818063"/>
          <p14:tracePt t="26150" x="3489325" y="4830763"/>
          <p14:tracePt t="26158" x="3478213" y="4830763"/>
          <p14:tracePt t="26172" x="3465513" y="4830763"/>
          <p14:tracePt t="26181" x="3452813" y="4830763"/>
          <p14:tracePt t="26189" x="3440113" y="4830763"/>
          <p14:tracePt t="26204" x="3427413" y="4830763"/>
          <p14:tracePt t="26214" x="3414713" y="4818063"/>
          <p14:tracePt t="26220" x="3389313" y="4805363"/>
          <p14:tracePt t="26231" x="3352800" y="4779963"/>
          <p14:tracePt t="26234" x="3327400" y="4756150"/>
          <p14:tracePt t="26242" x="3302000" y="4718050"/>
          <p14:tracePt t="26250" x="3252788" y="4692650"/>
          <p14:tracePt t="26258" x="3227388" y="4643438"/>
          <p14:tracePt t="26266" x="3189288" y="4567238"/>
          <p14:tracePt t="26274" x="3152775" y="4492625"/>
          <p14:tracePt t="26282" x="3127375" y="4430713"/>
          <p14:tracePt t="26290" x="3114675" y="4318000"/>
          <p14:tracePt t="26298" x="3114675" y="4217988"/>
          <p14:tracePt t="26305" x="3114675" y="4105275"/>
          <p14:tracePt t="26314" x="3114675" y="3967163"/>
          <p14:tracePt t="26320" x="3114675" y="3841750"/>
          <p14:tracePt t="26331" x="3114675" y="3716338"/>
          <p14:tracePt t="26336" x="3114675" y="3603625"/>
          <p14:tracePt t="26348" x="3114675" y="3503613"/>
          <p14:tracePt t="26352" x="3127375" y="3403600"/>
          <p14:tracePt t="26361" x="3140075" y="3316288"/>
          <p14:tracePt t="26367" x="3152775" y="3241675"/>
          <p14:tracePt t="26374" x="3165475" y="3154363"/>
          <p14:tracePt t="26382" x="3176588" y="3090863"/>
          <p14:tracePt t="26390" x="3189288" y="3003550"/>
          <p14:tracePt t="26397" x="3189288" y="2941638"/>
          <p14:tracePt t="26406" x="3201988" y="2865438"/>
          <p14:tracePt t="26414" x="3201988" y="2828925"/>
          <p14:tracePt t="26422" x="3214688" y="2778125"/>
          <p14:tracePt t="26431" x="3227388" y="2728913"/>
          <p14:tracePt t="26436" x="3240088" y="2703513"/>
          <p14:tracePt t="26447" x="3252788" y="2678113"/>
          <p14:tracePt t="26452" x="3252788" y="2652713"/>
          <p14:tracePt t="26465" x="3265488" y="2627313"/>
          <p14:tracePt t="26468" x="3289300" y="2590800"/>
          <p14:tracePt t="26477" x="3302000" y="2578100"/>
          <p14:tracePt t="26484" x="3314700" y="2552700"/>
          <p14:tracePt t="26490" x="3327400" y="2527300"/>
          <p14:tracePt t="26499" x="3340100" y="2527300"/>
          <p14:tracePt t="26507" x="3340100" y="2516188"/>
          <p14:tracePt t="26515" x="3365500" y="2503488"/>
          <p14:tracePt t="26523" x="3389313" y="2490788"/>
          <p14:tracePt t="26531" x="3402013" y="2490788"/>
          <p14:tracePt t="26538" x="3427413" y="2478088"/>
          <p14:tracePt t="26547" x="3465513" y="2465388"/>
          <p14:tracePt t="26552" x="3489325" y="2452688"/>
          <p14:tracePt t="26563" x="3514725" y="2452688"/>
          <p14:tracePt t="26568" x="3540125" y="2439988"/>
          <p14:tracePt t="26577" x="3552825" y="2427288"/>
          <p14:tracePt t="26584" x="3589338" y="2414588"/>
          <p14:tracePt t="26592" x="3614738" y="2414588"/>
          <p14:tracePt t="26600" x="3640138" y="2414588"/>
          <p14:tracePt t="26608" x="3665538" y="2414588"/>
          <p14:tracePt t="26613" x="3678238" y="2414588"/>
          <p14:tracePt t="26848" x="3689350" y="2414588"/>
          <p14:tracePt t="26856" x="3740150" y="2414588"/>
          <p14:tracePt t="26864" x="3827463" y="2414588"/>
          <p14:tracePt t="26872" x="3902075" y="2427288"/>
          <p14:tracePt t="26881" x="3990975" y="2452688"/>
          <p14:tracePt t="26886" x="4052888" y="2465388"/>
          <p14:tracePt t="26897" x="4127500" y="2490788"/>
          <p14:tracePt t="26902" x="4203700" y="2516188"/>
          <p14:tracePt t="26913" x="4240213" y="2540000"/>
          <p14:tracePt t="26918" x="4278313" y="2565400"/>
          <p14:tracePt t="26930" x="4278313" y="2603500"/>
          <p14:tracePt t="26934" x="4291013" y="2627313"/>
          <p14:tracePt t="26942" x="4303713" y="2652713"/>
          <p14:tracePt t="26948" x="4314825" y="2678113"/>
          <p14:tracePt t="26957" x="4314825" y="2703513"/>
          <p14:tracePt t="26965" x="4327525" y="2740025"/>
          <p14:tracePt t="26973" x="4340225" y="2765425"/>
          <p14:tracePt t="26981" x="4352925" y="2803525"/>
          <p14:tracePt t="26989" x="4352925" y="2840038"/>
          <p14:tracePt t="26996" x="4365625" y="2878138"/>
          <p14:tracePt t="27004" x="4378325" y="2916238"/>
          <p14:tracePt t="27013" x="4391025" y="2952750"/>
          <p14:tracePt t="27018" x="4391025" y="2990850"/>
          <p14:tracePt t="27029" x="4403725" y="3028950"/>
          <p14:tracePt t="27034" x="4416425" y="3065463"/>
          <p14:tracePt t="27042" x="4416425" y="3090863"/>
          <p14:tracePt t="27051" x="4416425" y="3116263"/>
          <p14:tracePt t="27058" x="4416425" y="3141663"/>
          <p14:tracePt t="27066" x="4416425" y="3165475"/>
          <p14:tracePt t="27072" x="4416425" y="3190875"/>
          <p14:tracePt t="27079" x="4416425" y="3216275"/>
          <p14:tracePt t="27088" x="4416425" y="3254375"/>
          <p14:tracePt t="27096" x="4416425" y="3290888"/>
          <p14:tracePt t="27104" x="4403725" y="3354388"/>
          <p14:tracePt t="27112" x="4391025" y="3416300"/>
          <p14:tracePt t="27120" x="4391025" y="3467100"/>
          <p14:tracePt t="27131" x="4391025" y="3541713"/>
          <p14:tracePt t="27135" x="4378325" y="3603625"/>
          <p14:tracePt t="27146" x="4378325" y="3667125"/>
          <p14:tracePt t="27150" x="4365625" y="3716338"/>
          <p14:tracePt t="27158" x="4352925" y="3792538"/>
          <p14:tracePt t="27166" x="4340225" y="3829050"/>
          <p14:tracePt t="27174" x="4327525" y="3867150"/>
          <p14:tracePt t="27182" x="4314825" y="3905250"/>
          <p14:tracePt t="27191" x="4314825" y="3929063"/>
          <p14:tracePt t="27196" x="4303713" y="3954463"/>
          <p14:tracePt t="27204" x="4291013" y="3992563"/>
          <p14:tracePt t="27213" x="4291013" y="4017963"/>
          <p14:tracePt t="27220" x="4265613" y="4041775"/>
          <p14:tracePt t="27229" x="4252913" y="4054475"/>
          <p14:tracePt t="27236" x="4240213" y="4092575"/>
          <p14:tracePt t="27246" x="4214813" y="4117975"/>
          <p14:tracePt t="27252" x="4191000" y="4129088"/>
          <p14:tracePt t="27262" x="4178300" y="4154488"/>
          <p14:tracePt t="27267" x="4152900" y="4167188"/>
          <p14:tracePt t="27275" x="4114800" y="4205288"/>
          <p14:tracePt t="27282" x="4090988" y="4217988"/>
          <p14:tracePt t="27291" x="4065588" y="4241800"/>
          <p14:tracePt t="27298" x="4040188" y="4241800"/>
          <p14:tracePt t="27306" x="4002088" y="4254500"/>
          <p14:tracePt t="27314" x="3978275" y="4267200"/>
          <p14:tracePt t="27322" x="3952875" y="4267200"/>
          <p14:tracePt t="27329" x="3940175" y="4267200"/>
          <p14:tracePt t="27336" x="3914775" y="4279900"/>
          <p14:tracePt t="27346" x="3890963" y="4292600"/>
          <p14:tracePt t="27352" x="3865563" y="4292600"/>
          <p14:tracePt t="27362" x="3840163" y="4292600"/>
          <p14:tracePt t="27368" x="3814763" y="4292600"/>
          <p14:tracePt t="27379" x="3790950" y="4292600"/>
          <p14:tracePt t="27384" x="3752850" y="4292600"/>
          <p14:tracePt t="27396" x="3727450" y="4292600"/>
          <p14:tracePt t="27399" x="3702050" y="4292600"/>
          <p14:tracePt t="27407" x="3678238" y="4292600"/>
          <p14:tracePt t="27414" x="3640138" y="4279900"/>
          <p14:tracePt t="27423" x="3614738" y="4279900"/>
          <p14:tracePt t="27430" x="3578225" y="4267200"/>
          <p14:tracePt t="27438" x="3552825" y="4254500"/>
          <p14:tracePt t="27446" x="3527425" y="4241800"/>
          <p14:tracePt t="27454" x="3502025" y="4230688"/>
          <p14:tracePt t="27462" x="3478213" y="4205288"/>
          <p14:tracePt t="27468" x="3440113" y="4192588"/>
          <p14:tracePt t="27479" x="3414713" y="4167188"/>
          <p14:tracePt t="27484" x="3389313" y="4129088"/>
          <p14:tracePt t="27496" x="3340100" y="4105275"/>
          <p14:tracePt t="27500" x="3314700" y="4067175"/>
          <p14:tracePt t="27512" x="3265488" y="4029075"/>
          <p14:tracePt t="27516" x="3227388" y="3979863"/>
          <p14:tracePt t="27523" x="3176588" y="3941763"/>
          <p14:tracePt t="27530" x="3152775" y="3905250"/>
          <p14:tracePt t="27539" x="3127375" y="3867150"/>
          <p14:tracePt t="27546" x="3101975" y="3829050"/>
          <p14:tracePt t="27555" x="3089275" y="3754438"/>
          <p14:tracePt t="27563" x="3076575" y="3703638"/>
          <p14:tracePt t="27570" x="3065463" y="3629025"/>
          <p14:tracePt t="27579" x="3052763" y="3554413"/>
          <p14:tracePt t="27585" x="3052763" y="3479800"/>
          <p14:tracePt t="27595" x="3040063" y="3390900"/>
          <p14:tracePt t="27601" x="3040063" y="3303588"/>
          <p14:tracePt t="27612" x="3040063" y="3241675"/>
          <p14:tracePt t="27616" x="3040063" y="3165475"/>
          <p14:tracePt t="27624" x="3052763" y="3090863"/>
          <p14:tracePt t="27632" x="3052763" y="3054350"/>
          <p14:tracePt t="27640" x="3065463" y="3016250"/>
          <p14:tracePt t="27648" x="3076575" y="2978150"/>
          <p14:tracePt t="27654" x="3089275" y="2941638"/>
          <p14:tracePt t="27663" x="3101975" y="2903538"/>
          <p14:tracePt t="27670" x="3101975" y="2852738"/>
          <p14:tracePt t="27679" x="3114675" y="2803525"/>
          <p14:tracePt t="27686" x="3140075" y="2752725"/>
          <p14:tracePt t="27696" x="3152775" y="2716213"/>
          <p14:tracePt t="27702" x="3165475" y="2678113"/>
          <p14:tracePt t="27712" x="3176588" y="2627313"/>
          <p14:tracePt t="27717" x="3201988" y="2590800"/>
          <p14:tracePt t="27725" x="3214688" y="2565400"/>
          <p14:tracePt t="27732" x="3227388" y="2540000"/>
          <p14:tracePt t="27741" x="3240088" y="2516188"/>
          <p14:tracePt t="27756" x="3252788" y="2503488"/>
          <p14:tracePt t="27772" x="3265488" y="2490788"/>
          <p14:tracePt t="27896" x="3276600" y="2490788"/>
          <p14:tracePt t="27950" x="3289300" y="2478088"/>
          <p14:tracePt t="27966" x="3289300" y="2465388"/>
          <p14:tracePt t="27973" x="3302000" y="2465388"/>
          <p14:tracePt t="27980" x="3302000" y="2452688"/>
          <p14:tracePt t="27988" x="3314700" y="2452688"/>
          <p14:tracePt t="27996" x="3327400" y="2452688"/>
          <p14:tracePt t="28005" x="3327400" y="2439988"/>
          <p14:tracePt t="28013" x="3340100" y="2439988"/>
          <p14:tracePt t="28021" x="3340100" y="2427288"/>
          <p14:tracePt t="28042" x="3352800" y="2427288"/>
          <p14:tracePt t="28050" x="3352800" y="2414588"/>
          <p14:tracePt t="28061" x="3365500" y="2414588"/>
          <p14:tracePt t="28066" x="3376613" y="2414588"/>
          <p14:tracePt t="28198" x="3389313" y="2403475"/>
          <p14:tracePt t="28252" x="3402013" y="2403475"/>
          <p14:tracePt t="28268" x="3402013" y="2390775"/>
          <p14:tracePt t="30984" x="3414713" y="2390775"/>
          <p14:tracePt t="30992" x="3452813" y="2378075"/>
          <p14:tracePt t="31000" x="3489325" y="2365375"/>
          <p14:tracePt t="31007" x="3527425" y="2352675"/>
          <p14:tracePt t="31016" x="3565525" y="2352675"/>
          <p14:tracePt t="31023" x="3589338" y="2339975"/>
          <p14:tracePt t="31030" x="3614738" y="2327275"/>
          <p14:tracePt t="31039" x="3640138" y="2314575"/>
          <p14:tracePt t="31055" x="3652838" y="2314575"/>
          <p14:tracePt t="33601" x="3689350" y="2290763"/>
          <p14:tracePt t="33607" x="3740150" y="2290763"/>
          <p14:tracePt t="33616" x="3790950" y="2278063"/>
          <p14:tracePt t="33622" x="3827463" y="2278063"/>
          <p14:tracePt t="33633" x="3852863" y="2278063"/>
          <p14:tracePt t="33638" x="3890963" y="2265363"/>
          <p14:tracePt t="33650" x="3914775" y="2265363"/>
          <p14:tracePt t="33654" x="3927475" y="2265363"/>
          <p14:tracePt t="33662" x="3952875" y="2265363"/>
          <p14:tracePt t="33670" x="3965575" y="2265363"/>
          <p14:tracePt t="33910" x="3990975" y="2265363"/>
          <p14:tracePt t="33926" x="4002088" y="2252663"/>
          <p14:tracePt t="33940" x="4014788" y="2252663"/>
          <p14:tracePt t="33948" x="4014788" y="2239963"/>
          <p14:tracePt t="33964" x="4027488" y="2239963"/>
          <p14:tracePt t="33972" x="4040188" y="2239963"/>
          <p14:tracePt t="34174" x="4040188" y="2227263"/>
          <p14:tracePt t="34190" x="4052888" y="2227263"/>
          <p14:tracePt t="34282" x="4078288" y="2227263"/>
          <p14:tracePt t="34290" x="4103688" y="2239963"/>
          <p14:tracePt t="34298" x="4140200" y="2239963"/>
          <p14:tracePt t="34306" x="4191000" y="2252663"/>
          <p14:tracePt t="34314" x="4227513" y="2265363"/>
          <p14:tracePt t="34322" x="4252913" y="2278063"/>
          <p14:tracePt t="34331" x="4291013" y="2278063"/>
          <p14:tracePt t="34336" x="4314825" y="2290763"/>
          <p14:tracePt t="34344" x="4340225" y="2303463"/>
          <p14:tracePt t="34352" x="4365625" y="2303463"/>
          <p14:tracePt t="34360" x="4365625" y="2314575"/>
          <p14:tracePt t="34368" x="4378325" y="2327275"/>
          <p14:tracePt t="34384" x="4391025" y="2327275"/>
          <p14:tracePt t="34390" x="4391025" y="2339975"/>
          <p14:tracePt t="34406" x="4391025" y="2352675"/>
          <p14:tracePt t="34414" x="4403725" y="2352675"/>
          <p14:tracePt t="34431" x="4403725" y="2365375"/>
          <p14:tracePt t="34702" x="4403725" y="2378075"/>
          <p14:tracePt t="34724" x="4403725" y="2390775"/>
          <p14:tracePt t="34756" x="4403725" y="2414588"/>
          <p14:tracePt t="35292" x="4403725" y="2427288"/>
          <p14:tracePt t="35298" x="4403725" y="2452688"/>
          <p14:tracePt t="35306" x="4416425" y="2490788"/>
          <p14:tracePt t="35314" x="4416425" y="2527300"/>
          <p14:tracePt t="35322" x="4416425" y="2565400"/>
          <p14:tracePt t="35330" x="4416425" y="2616200"/>
          <p14:tracePt t="35338" x="4427538" y="2652713"/>
          <p14:tracePt t="35346" x="4440238" y="2716213"/>
          <p14:tracePt t="35354" x="4440238" y="2765425"/>
          <p14:tracePt t="35363" x="4440238" y="2803525"/>
          <p14:tracePt t="35368" x="4440238" y="2878138"/>
          <p14:tracePt t="35379" x="4452938" y="2928938"/>
          <p14:tracePt t="35384" x="4452938" y="2965450"/>
          <p14:tracePt t="35392" x="4452938" y="3003550"/>
          <p14:tracePt t="35400" x="4452938" y="3041650"/>
          <p14:tracePt t="35408" x="4452938" y="3078163"/>
          <p14:tracePt t="35416" x="4452938" y="3103563"/>
          <p14:tracePt t="35425" x="4440238" y="3141663"/>
          <p14:tracePt t="35430" x="4427538" y="3178175"/>
          <p14:tracePt t="35438" x="4416425" y="3228975"/>
          <p14:tracePt t="35448" x="4403725" y="3267075"/>
          <p14:tracePt t="35454" x="4378325" y="3303588"/>
          <p14:tracePt t="35464" x="4352925" y="3341688"/>
          <p14:tracePt t="35470" x="4314825" y="3390900"/>
          <p14:tracePt t="35479" x="4291013" y="3416300"/>
          <p14:tracePt t="35486" x="4278313" y="3441700"/>
          <p14:tracePt t="35496" x="4265613" y="3467100"/>
          <p14:tracePt t="35500" x="4252913" y="3479800"/>
          <p14:tracePt t="35508" x="4240213" y="3490913"/>
          <p14:tracePt t="35524" x="4227513" y="3503613"/>
          <p14:tracePt t="35540" x="4214813" y="3516313"/>
          <p14:tracePt t="35549" x="4203700" y="3529013"/>
          <p14:tracePt t="35562" x="4191000" y="3541713"/>
          <p14:tracePt t="35579" x="4178300" y="3541713"/>
          <p14:tracePt t="35596" x="4165600" y="3567113"/>
          <p14:tracePt t="35603" x="4152900" y="3567113"/>
          <p14:tracePt t="35618" x="4140200" y="3567113"/>
          <p14:tracePt t="35624" x="4127500" y="3567113"/>
          <p14:tracePt t="35632" x="4114800" y="3567113"/>
          <p14:tracePt t="35640" x="4078288" y="3554413"/>
          <p14:tracePt t="35648" x="4052888" y="3541713"/>
          <p14:tracePt t="35656" x="4014788" y="3503613"/>
          <p14:tracePt t="35664" x="3965575" y="3479800"/>
          <p14:tracePt t="35672" x="3927475" y="3441700"/>
          <p14:tracePt t="35679" x="3878263" y="3390900"/>
          <p14:tracePt t="35686" x="3840163" y="3354388"/>
          <p14:tracePt t="35695" x="3778250" y="3303588"/>
          <p14:tracePt t="35702" x="3727450" y="3254375"/>
          <p14:tracePt t="35712" x="3702050" y="3216275"/>
          <p14:tracePt t="35718" x="3665538" y="3165475"/>
          <p14:tracePt t="35729" x="3640138" y="3141663"/>
          <p14:tracePt t="35734" x="3614738" y="3116263"/>
          <p14:tracePt t="35746" x="3589338" y="3090863"/>
          <p14:tracePt t="35748" x="3578225" y="3054350"/>
          <p14:tracePt t="35756" x="3565525" y="3028950"/>
          <p14:tracePt t="35764" x="3552825" y="3003550"/>
          <p14:tracePt t="35773" x="3540125" y="2978150"/>
          <p14:tracePt t="35780" x="3540125" y="2952750"/>
          <p14:tracePt t="35789" x="3527425" y="2903538"/>
          <p14:tracePt t="35796" x="3514725" y="2865438"/>
          <p14:tracePt t="35804" x="3514725" y="2828925"/>
          <p14:tracePt t="35812" x="3514725" y="2778125"/>
          <p14:tracePt t="35818" x="3514725" y="2716213"/>
          <p14:tracePt t="35829" x="3514725" y="2665413"/>
          <p14:tracePt t="35834" x="3527425" y="2590800"/>
          <p14:tracePt t="35844" x="3540125" y="2503488"/>
          <p14:tracePt t="35850" x="3552825" y="2439988"/>
          <p14:tracePt t="35858" x="3565525" y="2365375"/>
          <p14:tracePt t="35866" x="3578225" y="2290763"/>
          <p14:tracePt t="35874" x="3589338" y="2227263"/>
          <p14:tracePt t="35882" x="3589338" y="2165350"/>
          <p14:tracePt t="35888" x="3602038" y="2127250"/>
          <p14:tracePt t="35897" x="3614738" y="2089150"/>
          <p14:tracePt t="35904" x="3627438" y="2065338"/>
          <p14:tracePt t="35912" x="3627438" y="2039938"/>
          <p14:tracePt t="35921" x="3640138" y="2014538"/>
          <p14:tracePt t="35930" x="3652838" y="1989138"/>
          <p14:tracePt t="35945" x="3665538" y="1989138"/>
          <p14:tracePt t="35950" x="3665538" y="1978025"/>
          <p14:tracePt t="35966" x="3678238" y="1965325"/>
          <p14:tracePt t="35975" x="3678238" y="1952625"/>
          <p14:tracePt t="35982" x="3689350" y="1952625"/>
          <p14:tracePt t="35990" x="3689350" y="1939925"/>
          <p14:tracePt t="35998" x="3702050" y="1939925"/>
          <p14:tracePt t="36006" x="3702050" y="1927225"/>
          <p14:tracePt t="36012" x="3714750" y="1927225"/>
          <p14:tracePt t="36020" x="3727450" y="1927225"/>
          <p14:tracePt t="36028" x="3727450" y="1914525"/>
          <p14:tracePt t="36037" x="3740150" y="1901825"/>
          <p14:tracePt t="36044" x="3752850" y="1901825"/>
          <p14:tracePt t="36052" x="3765550" y="1889125"/>
          <p14:tracePt t="36068" x="3778250" y="1889125"/>
          <p14:tracePt t="36083" x="3790950" y="1876425"/>
          <p14:tracePt t="36626" x="3827463" y="1901825"/>
          <p14:tracePt t="36634" x="3852863" y="1927225"/>
          <p14:tracePt t="36642" x="3865563" y="1965325"/>
          <p14:tracePt t="36650" x="3890963" y="1965325"/>
          <p14:tracePt t="36656" x="3890963" y="1989138"/>
          <p14:tracePt t="36664" x="3914775" y="1989138"/>
          <p14:tracePt t="36672" x="3914775" y="2001838"/>
          <p14:tracePt t="36680" x="3940175" y="2001838"/>
          <p14:tracePt t="36688" x="3940175" y="2014538"/>
          <p14:tracePt t="36696" x="3940175" y="2027238"/>
          <p14:tracePt t="37076" x="3978275" y="2089150"/>
          <p14:tracePt t="37084" x="4027488" y="2165350"/>
          <p14:tracePt t="37092" x="4078288" y="2214563"/>
          <p14:tracePt t="37100" x="4103688" y="2239963"/>
          <p14:tracePt t="37110" x="4114800" y="2265363"/>
          <p14:tracePt t="37114" x="4114800" y="2290763"/>
          <p14:tracePt t="37122" x="4127500" y="2314575"/>
          <p14:tracePt t="37130" x="4127500" y="2352675"/>
          <p14:tracePt t="37138" x="4140200" y="2403475"/>
          <p14:tracePt t="37146" x="4140200" y="2427288"/>
          <p14:tracePt t="37154" x="4152900" y="2478088"/>
          <p14:tracePt t="37162" x="4152900" y="2516188"/>
          <p14:tracePt t="37170" x="4152900" y="2552700"/>
          <p14:tracePt t="37176" x="4152900" y="2578100"/>
          <p14:tracePt t="37184" x="4152900" y="2603500"/>
          <p14:tracePt t="37193" x="4152900" y="2627313"/>
          <p14:tracePt t="37200" x="4152900" y="2652713"/>
          <p14:tracePt t="37210" x="4152900" y="2690813"/>
          <p14:tracePt t="37216" x="4165600" y="2728913"/>
          <p14:tracePt t="37227" x="4165600" y="2752725"/>
          <p14:tracePt t="37232" x="4165600" y="2778125"/>
          <p14:tracePt t="37238" x="4165600" y="2816225"/>
          <p14:tracePt t="37246" x="4165600" y="2840038"/>
          <p14:tracePt t="37254" x="4165600" y="2865438"/>
          <p14:tracePt t="37262" x="4165600" y="2890838"/>
          <p14:tracePt t="37270" x="4165600" y="2903538"/>
          <p14:tracePt t="37278" x="4152900" y="2928938"/>
          <p14:tracePt t="37286" x="4152900" y="2941638"/>
          <p14:tracePt t="37294" x="4140200" y="2952750"/>
          <p14:tracePt t="37301" x="4140200" y="2965450"/>
          <p14:tracePt t="37316" x="4127500" y="2978150"/>
          <p14:tracePt t="37327" x="4114800" y="2990850"/>
          <p14:tracePt t="37332" x="4114800" y="3003550"/>
          <p14:tracePt t="37343" x="4114800" y="3016250"/>
          <p14:tracePt t="37349" x="4103688" y="3028950"/>
          <p14:tracePt t="37363" x="4103688" y="3041650"/>
          <p14:tracePt t="37370" x="4090988" y="3054350"/>
          <p14:tracePt t="37378" x="4090988" y="3065463"/>
          <p14:tracePt t="37394" x="4078288" y="3065463"/>
          <p14:tracePt t="37402" x="4078288" y="3078163"/>
          <p14:tracePt t="38084" x="4065588" y="3078163"/>
          <p14:tracePt t="38092" x="4027488" y="3090863"/>
          <p14:tracePt t="38100" x="3990975" y="3090863"/>
          <p14:tracePt t="38109" x="3940175" y="3090863"/>
          <p14:tracePt t="38116" x="3890963" y="3090863"/>
          <p14:tracePt t="38125" x="3852863" y="3090863"/>
          <p14:tracePt t="38132" x="3814763" y="3090863"/>
          <p14:tracePt t="38140" x="3790950" y="3090863"/>
          <p14:tracePt t="38146" x="3765550" y="3090863"/>
          <p14:tracePt t="38158" x="3752850" y="3090863"/>
          <p14:tracePt t="38264" x="3727450" y="3065463"/>
          <p14:tracePt t="38272" x="3689350" y="3028950"/>
          <p14:tracePt t="38278" x="3640138" y="2990850"/>
          <p14:tracePt t="38288" x="3589338" y="2941638"/>
          <p14:tracePt t="38294" x="3552825" y="2903538"/>
          <p14:tracePt t="38302" x="3489325" y="2852738"/>
          <p14:tracePt t="38310" x="3440113" y="2803525"/>
          <p14:tracePt t="38318" x="3389313" y="2752725"/>
          <p14:tracePt t="38326" x="3327400" y="2703513"/>
          <p14:tracePt t="38335" x="3289300" y="2665413"/>
          <p14:tracePt t="38340" x="3265488" y="2640013"/>
          <p14:tracePt t="38347" x="3240088" y="2603500"/>
          <p14:tracePt t="38357" x="3214688" y="2578100"/>
          <p14:tracePt t="38364" x="3201988" y="2552700"/>
          <p14:tracePt t="38374" x="3189288" y="2527300"/>
          <p14:tracePt t="38380" x="3176588" y="2503488"/>
          <p14:tracePt t="38390" x="3165475" y="2478088"/>
          <p14:tracePt t="38396" x="3165475" y="2452688"/>
          <p14:tracePt t="38402" x="3152775" y="2414588"/>
          <p14:tracePt t="38411" x="3140075" y="2378075"/>
          <p14:tracePt t="38418" x="3127375" y="2339975"/>
          <p14:tracePt t="38426" x="3114675" y="2278063"/>
          <p14:tracePt t="38434" x="3101975" y="2227263"/>
          <p14:tracePt t="38443" x="3089275" y="2201863"/>
          <p14:tracePt t="38450" x="3076575" y="2165350"/>
          <p14:tracePt t="38458" x="3065463" y="2127250"/>
          <p14:tracePt t="38465" x="3065463" y="2101850"/>
          <p14:tracePt t="38475" x="3052763" y="2078038"/>
          <p14:tracePt t="38480" x="3040063" y="2052638"/>
          <p14:tracePt t="38492" x="3040063" y="2027238"/>
          <p14:tracePt t="38496" x="3027363" y="1989138"/>
          <p14:tracePt t="38507" x="3027363" y="1965325"/>
          <p14:tracePt t="38512" x="3027363" y="1927225"/>
          <p14:tracePt t="38525" x="3014663" y="1889125"/>
          <p14:tracePt t="38528" x="3014663" y="1852613"/>
          <p14:tracePt t="38534" x="3014663" y="1814513"/>
          <p14:tracePt t="38542" x="3027363" y="1789113"/>
          <p14:tracePt t="38550" x="3027363" y="1752600"/>
          <p14:tracePt t="38558" x="3040063" y="1727200"/>
          <p14:tracePt t="38566" x="3052763" y="1689100"/>
          <p14:tracePt t="38574" x="3065463" y="1663700"/>
          <p14:tracePt t="38583" x="3089275" y="1639888"/>
          <p14:tracePt t="38590" x="3089275" y="1627188"/>
          <p14:tracePt t="38596" x="3114675" y="1601788"/>
          <p14:tracePt t="38612" x="3127375" y="1589088"/>
          <p14:tracePt t="38624" x="3140075" y="1576388"/>
          <p14:tracePt t="38628" x="3165475" y="1576388"/>
          <p14:tracePt t="38637" x="3176588" y="1563688"/>
          <p14:tracePt t="38645" x="3189288" y="1552575"/>
          <p14:tracePt t="38652" x="3201988" y="1552575"/>
          <p14:tracePt t="38661" x="3214688" y="1552575"/>
          <p14:tracePt t="38666" x="3214688" y="1539875"/>
          <p14:tracePt t="38674" x="3227388" y="1539875"/>
          <p14:tracePt t="38682" x="3227388" y="1527175"/>
          <p14:tracePt t="38690" x="3240088" y="1527175"/>
          <p14:tracePt t="38714" x="3252788" y="1527175"/>
          <p14:tracePt t="38876" x="3276600" y="1527175"/>
          <p14:tracePt t="38884" x="3327400" y="1539875"/>
          <p14:tracePt t="38892" x="3365500" y="1563688"/>
          <p14:tracePt t="38900" x="3402013" y="1589088"/>
          <p14:tracePt t="38909" x="3452813" y="1601788"/>
          <p14:tracePt t="38914" x="3489325" y="1627188"/>
          <p14:tracePt t="38923" x="3514725" y="1639888"/>
          <p14:tracePt t="38930" x="3527425" y="1639888"/>
          <p14:tracePt t="38941" x="3552825" y="1652588"/>
          <p14:tracePt t="38958" x="3552825" y="1663700"/>
          <p14:tracePt t="39046" x="3565525" y="1663700"/>
          <p14:tracePt t="39058" x="3578225" y="1689100"/>
          <p14:tracePt t="39062" x="3578225" y="1701800"/>
          <p14:tracePt t="39073" x="3589338" y="1714500"/>
          <p14:tracePt t="39078" x="3602038" y="1739900"/>
          <p14:tracePt t="39090" x="3602038" y="1752600"/>
          <p14:tracePt t="39094" x="3614738" y="1765300"/>
          <p14:tracePt t="39111" x="3627438" y="1776413"/>
          <p14:tracePt t="39117" x="3640138" y="1776413"/>
          <p14:tracePt t="39124" x="3640138" y="1789113"/>
          <p14:tracePt t="39412" x="3640138" y="1801813"/>
          <p14:tracePt t="39428" x="3640138" y="1814513"/>
          <p14:tracePt t="39443" x="3640138" y="1827213"/>
          <p14:tracePt t="39699" x="3652838" y="1827213"/>
          <p14:tracePt t="39706" x="3652838" y="1839913"/>
          <p14:tracePt t="39722" x="3652838" y="1852613"/>
          <p14:tracePt t="39730" x="3652838" y="1865313"/>
          <p14:tracePt t="39746" x="3652838" y="1876425"/>
          <p14:tracePt t="39760" x="3652838" y="1889125"/>
          <p14:tracePt t="39776" x="3652838" y="1914525"/>
          <p14:tracePt t="39792" x="3652838" y="1927225"/>
          <p14:tracePt t="39800" x="3652838" y="1939925"/>
          <p14:tracePt t="39808" x="3652838" y="1952625"/>
          <p14:tracePt t="39816" x="3665538" y="1978025"/>
          <p14:tracePt t="39823" x="3665538" y="1989138"/>
          <p14:tracePt t="39838" x="3665538" y="2014538"/>
          <p14:tracePt t="39855" x="3665538" y="2027238"/>
          <p14:tracePt t="39871" x="3665538" y="2039938"/>
          <p14:tracePt t="39888" x="3678238" y="2052638"/>
          <p14:tracePt t="39892" x="3678238" y="2065338"/>
          <p14:tracePt t="39908" x="3678238" y="2078038"/>
          <p14:tracePt t="39924" x="3678238" y="2089150"/>
          <p14:tracePt t="39940" x="3678238" y="2101850"/>
          <p14:tracePt t="39946" x="3678238" y="2114550"/>
          <p14:tracePt t="40280" x="3689350" y="2127250"/>
          <p14:tracePt t="40288" x="3689350" y="2152650"/>
          <p14:tracePt t="40296" x="3702050" y="2178050"/>
          <p14:tracePt t="40305" x="3714750" y="2201863"/>
          <p14:tracePt t="40312" x="3714750" y="2227263"/>
          <p14:tracePt t="40321" x="3714750" y="2239963"/>
          <p14:tracePt t="40328" x="3727450" y="2265363"/>
          <p14:tracePt t="40338" x="3727450" y="2290763"/>
          <p14:tracePt t="40342" x="3727450" y="2327275"/>
          <p14:tracePt t="40358" x="3727450" y="2339975"/>
          <p14:tracePt t="40374" x="3727450" y="2352675"/>
          <p14:tracePt t="40490" x="3727450" y="2378075"/>
          <p14:tracePt t="40498" x="3727450" y="2390775"/>
          <p14:tracePt t="40506" x="3727450" y="2414588"/>
          <p14:tracePt t="40515" x="3740150" y="2427288"/>
          <p14:tracePt t="40523" x="3740150" y="2452688"/>
          <p14:tracePt t="40537" x="3752850" y="2465388"/>
          <p14:tracePt t="40576" x="3752850" y="2478088"/>
          <p14:tracePt t="40661" x="3765550" y="2490788"/>
          <p14:tracePt t="40870" x="3778250" y="2490788"/>
          <p14:tracePt t="40886" x="3802063" y="2490788"/>
          <p14:tracePt t="40894" x="3827463" y="2465388"/>
          <p14:tracePt t="40903" x="3852863" y="2465388"/>
          <p14:tracePt t="40910" x="3865563" y="2452688"/>
          <p14:tracePt t="40920" x="3865563" y="2439988"/>
          <p14:tracePt t="40924" x="3878263" y="2439988"/>
          <p14:tracePt t="40935" x="3890963" y="2427288"/>
          <p14:tracePt t="40951" x="3902075" y="2414588"/>
          <p14:tracePt t="40972" x="3927475" y="2390775"/>
          <p14:tracePt t="40978" x="3940175" y="2378075"/>
          <p14:tracePt t="40986" x="3952875" y="2365375"/>
          <p14:tracePt t="40994" x="3965575" y="2352675"/>
          <p14:tracePt t="41003" x="3978275" y="2339975"/>
          <p14:tracePt t="41010" x="3990975" y="2327275"/>
          <p14:tracePt t="41019" x="4014788" y="2327275"/>
          <p14:tracePt t="41026" x="4014788" y="2314575"/>
          <p14:tracePt t="41035" x="4027488" y="2314575"/>
          <p14:tracePt t="41042" x="4027488" y="2303463"/>
          <p14:tracePt t="41053" x="4040188" y="2290763"/>
          <p14:tracePt t="41064" x="4052888" y="2290763"/>
          <p14:tracePt t="41142" x="4065588" y="2278063"/>
          <p14:tracePt t="41158" x="4090988" y="2278063"/>
          <p14:tracePt t="41167" x="4114800" y="2278063"/>
          <p14:tracePt t="41173" x="4140200" y="2265363"/>
          <p14:tracePt t="41180" x="4165600" y="2265363"/>
          <p14:tracePt t="41188" x="4178300" y="2265363"/>
          <p14:tracePt t="41196" x="4203700" y="2265363"/>
          <p14:tracePt t="41212" x="4214813" y="2265363"/>
          <p14:tracePt t="41298" x="4240213" y="2278063"/>
          <p14:tracePt t="41305" x="4265613" y="2278063"/>
          <p14:tracePt t="41312" x="4265613" y="2303463"/>
          <p14:tracePt t="41321" x="4291013" y="2303463"/>
          <p14:tracePt t="41328" x="4291013" y="2314575"/>
          <p14:tracePt t="41337" x="4314825" y="2327275"/>
          <p14:tracePt t="41344" x="4314825" y="2339975"/>
          <p14:tracePt t="41352" x="4327525" y="2339975"/>
          <p14:tracePt t="41368" x="4340225" y="2352675"/>
          <p14:tracePt t="41464" x="4340225" y="2365375"/>
          <p14:tracePt t="41476" x="4352925" y="2365375"/>
          <p14:tracePt t="41484" x="4365625" y="2390775"/>
          <p14:tracePt t="41492" x="4365625" y="2403475"/>
          <p14:tracePt t="41501" x="4378325" y="2414588"/>
          <p14:tracePt t="41506" x="4391025" y="2414588"/>
          <p14:tracePt t="41518" x="4403725" y="2427288"/>
          <p14:tracePt t="41630" x="4416425" y="2427288"/>
          <p14:tracePt t="41646" x="4452938" y="2427288"/>
          <p14:tracePt t="41654" x="4478338" y="2427288"/>
          <p14:tracePt t="41662" x="4503738" y="2427288"/>
          <p14:tracePt t="41670" x="4503738" y="2414588"/>
          <p14:tracePt t="41678" x="4491038" y="2414588"/>
          <p14:tracePt t="41686" x="4452938" y="2403475"/>
          <p14:tracePt t="41693" x="4416425" y="2390775"/>
          <p14:tracePt t="41701" x="4378325" y="2378075"/>
          <p14:tracePt t="41880" x="4391025" y="2378075"/>
          <p14:tracePt t="41886" x="4403725" y="2365375"/>
          <p14:tracePt t="41895" x="4416425" y="2365375"/>
          <p14:tracePt t="41903" x="4427538" y="2365375"/>
          <p14:tracePt t="41910" x="4452938" y="2365375"/>
          <p14:tracePt t="41917" x="4465638" y="2365375"/>
          <p14:tracePt t="41934" x="4478338" y="2365375"/>
          <p14:tracePt t="41966" x="4503738" y="2365375"/>
          <p14:tracePt t="41972" x="4503738" y="2378075"/>
          <p14:tracePt t="41983" x="4516438" y="2378075"/>
          <p14:tracePt t="41997" x="4527550" y="2390775"/>
          <p14:tracePt t="42004" x="4527550" y="2403475"/>
          <p14:tracePt t="42010" x="4540250" y="2403475"/>
          <p14:tracePt t="42018" x="4552950" y="2414588"/>
          <p14:tracePt t="42026" x="4565650" y="2414588"/>
          <p14:tracePt t="42034" x="4565650" y="2427288"/>
          <p14:tracePt t="42042" x="4578350" y="2427288"/>
          <p14:tracePt t="42052" x="4591050" y="2427288"/>
          <p14:tracePt t="42068" x="4603750" y="2427288"/>
          <p14:tracePt t="42072" x="4616450" y="2427288"/>
          <p14:tracePt t="42337" x="4627563" y="2427288"/>
          <p14:tracePt t="42344" x="4640263" y="2427288"/>
          <p14:tracePt t="42600" x="4678363" y="2427288"/>
          <p14:tracePt t="42608" x="4716463" y="2427288"/>
          <p14:tracePt t="42616" x="4740275" y="2427288"/>
          <p14:tracePt t="42624" x="4778375" y="2427288"/>
          <p14:tracePt t="42632" x="4816475" y="2427288"/>
          <p14:tracePt t="42640" x="4852988" y="2427288"/>
          <p14:tracePt t="42649" x="4891088" y="2427288"/>
          <p14:tracePt t="42656" x="4916488" y="2427288"/>
          <p14:tracePt t="42666" x="4916488" y="2414588"/>
          <p14:tracePt t="42670" x="4929188" y="2414588"/>
          <p14:tracePt t="42686" x="4940300" y="2414588"/>
          <p14:tracePt t="42702" x="4953000" y="2414588"/>
          <p14:tracePt t="42710" x="4965700" y="2403475"/>
          <p14:tracePt t="42718" x="4991100" y="2403475"/>
          <p14:tracePt t="42725" x="5016500" y="2390775"/>
          <p14:tracePt t="42732" x="5040313" y="2390775"/>
          <p14:tracePt t="42741" x="5065713" y="2390775"/>
          <p14:tracePt t="42749" x="5091113" y="2378075"/>
          <p14:tracePt t="42756" x="5129213" y="2365375"/>
          <p14:tracePt t="42765" x="5165725" y="2352675"/>
          <p14:tracePt t="42773" x="5191125" y="2352675"/>
          <p14:tracePt t="42782" x="5216525" y="2352675"/>
          <p14:tracePt t="42786" x="5216525" y="2339975"/>
          <p14:tracePt t="42794" x="5241925" y="2339975"/>
          <p14:tracePt t="42810" x="5253038" y="2339975"/>
          <p14:tracePt t="42818" x="5253038" y="2327275"/>
          <p14:tracePt t="42826" x="5265738" y="2314575"/>
          <p14:tracePt t="42834" x="5278438" y="2314575"/>
          <p14:tracePt t="42842" x="5291138" y="2314575"/>
          <p14:tracePt t="42849" x="5291138" y="2303463"/>
          <p14:tracePt t="42856" x="5316538" y="2303463"/>
          <p14:tracePt t="42866" x="5341938" y="2290763"/>
          <p14:tracePt t="42872" x="5353050" y="2290763"/>
          <p14:tracePt t="42882" x="5378450" y="2290763"/>
          <p14:tracePt t="42888" x="5403850" y="2290763"/>
          <p14:tracePt t="42898" x="5441950" y="2290763"/>
          <p14:tracePt t="42904" x="5465763" y="2290763"/>
          <p14:tracePt t="42911" x="5503863" y="2290763"/>
          <p14:tracePt t="42918" x="5516563" y="2303463"/>
          <p14:tracePt t="42926" x="5541963" y="2303463"/>
          <p14:tracePt t="42934" x="5554663" y="2303463"/>
          <p14:tracePt t="42942" x="5578475" y="2303463"/>
          <p14:tracePt t="42965" x="5591175" y="2303463"/>
          <p14:tracePt t="42975" x="5616575" y="2303463"/>
          <p14:tracePt t="42989" x="5629275" y="2290763"/>
          <p14:tracePt t="43005" x="5654675" y="2290763"/>
          <p14:tracePt t="43020" x="5665788" y="2290763"/>
          <p14:tracePt t="43032" x="5665788" y="2278063"/>
          <p14:tracePt t="43036" x="5678488" y="2278063"/>
          <p14:tracePt t="43042" x="5691188" y="2278063"/>
          <p14:tracePt t="43050" x="5703888" y="2278063"/>
          <p14:tracePt t="43058" x="5729288" y="2278063"/>
          <p14:tracePt t="43068" x="5741988" y="2278063"/>
          <p14:tracePt t="43074" x="5754688" y="2278063"/>
          <p14:tracePt t="43082" x="5778500" y="2278063"/>
          <p14:tracePt t="43090" x="5803900" y="2278063"/>
          <p14:tracePt t="43098" x="5829300" y="2278063"/>
          <p14:tracePt t="43104" x="5854700" y="2278063"/>
          <p14:tracePt t="43114" x="5867400" y="2278063"/>
          <p14:tracePt t="43120" x="5878513" y="2278063"/>
          <p14:tracePt t="43136" x="5891213" y="2278063"/>
          <p14:tracePt t="43151" x="5891213" y="2265363"/>
          <p14:tracePt t="43159" x="5903913" y="2265363"/>
          <p14:tracePt t="43167" x="5916613" y="2265363"/>
          <p14:tracePt t="43189" x="5929313" y="2265363"/>
          <p14:tracePt t="43197" x="5942013" y="2252663"/>
          <p14:tracePt t="43205" x="5954713" y="2252663"/>
          <p14:tracePt t="43214" x="5991225" y="2252663"/>
          <p14:tracePt t="43221" x="6003925" y="2239963"/>
          <p14:tracePt t="43229" x="6016625" y="2239963"/>
          <p14:tracePt t="43235" x="6029325" y="2239963"/>
          <p14:tracePt t="43245" x="6054725" y="2239963"/>
          <p14:tracePt t="43251" x="6078538" y="2239963"/>
          <p14:tracePt t="43259" x="6091238" y="2239963"/>
          <p14:tracePt t="43267" x="6103938" y="2239963"/>
          <p14:tracePt t="43283" x="6116638" y="2239963"/>
          <p14:tracePt t="43298" x="6129338" y="2239963"/>
          <p14:tracePt t="43331" x="6142038" y="2239963"/>
          <p14:tracePt t="43385" x="6167438" y="2239963"/>
          <p14:tracePt t="43392" x="6180138" y="2239963"/>
          <p14:tracePt t="43400" x="6203950" y="2239963"/>
          <p14:tracePt t="43408" x="6229350" y="2239963"/>
          <p14:tracePt t="43416" x="6254750" y="2239963"/>
          <p14:tracePt t="43422" x="6280150" y="2239963"/>
          <p14:tracePt t="43430" x="6316663" y="2239963"/>
          <p14:tracePt t="43438" x="6342063" y="2252663"/>
          <p14:tracePt t="43448" x="6354763" y="2265363"/>
          <p14:tracePt t="43455" x="6367463" y="2265363"/>
          <p14:tracePt t="43465" x="6380163" y="2265363"/>
          <p14:tracePt t="43594" x="6403975" y="2278063"/>
          <p14:tracePt t="43602" x="6416675" y="2290763"/>
          <p14:tracePt t="43613" x="6442075" y="2290763"/>
          <p14:tracePt t="43617" x="6467475" y="2290763"/>
          <p14:tracePt t="43625" x="6492875" y="2303463"/>
          <p14:tracePt t="43632" x="6516688" y="2314575"/>
          <p14:tracePt t="43640" x="6554788" y="2327275"/>
          <p14:tracePt t="43648" x="6580188" y="2327275"/>
          <p14:tracePt t="43656" x="6616700" y="2327275"/>
          <p14:tracePt t="43664" x="6629400" y="2339975"/>
          <p14:tracePt t="43672" x="6642100" y="2339975"/>
          <p14:tracePt t="43681" x="6654800" y="2352675"/>
          <p14:tracePt t="43788" x="6667500" y="2352675"/>
          <p14:tracePt t="43804" x="6680200" y="2365375"/>
          <p14:tracePt t="43904" x="6692900" y="2365375"/>
          <p14:tracePt t="43912" x="6704013" y="2378075"/>
          <p14:tracePt t="43920" x="6716713" y="2390775"/>
          <p14:tracePt t="43936" x="6729413" y="2390775"/>
          <p14:tracePt t="43950" x="6754813" y="2403475"/>
          <p14:tracePt t="43963" x="6780213" y="2403475"/>
          <p14:tracePt t="43968" x="6792913" y="2414588"/>
          <p14:tracePt t="43975" x="6816725" y="2414588"/>
          <p14:tracePt t="43991" x="6829425" y="2414588"/>
          <p14:tracePt t="44005" x="6842125" y="2414588"/>
          <p14:tracePt t="44021" x="6854825" y="2414588"/>
          <p14:tracePt t="44106" x="6867525" y="2414588"/>
          <p14:tracePt t="44115" x="6892925" y="2414588"/>
          <p14:tracePt t="44122" x="6916738" y="2414588"/>
          <p14:tracePt t="44132" x="6954838" y="2414588"/>
          <p14:tracePt t="44136" x="6992938" y="2414588"/>
          <p14:tracePt t="44146" x="7016750" y="2414588"/>
          <p14:tracePt t="44152" x="7054850" y="2414588"/>
          <p14:tracePt t="44164" x="7067550" y="2414588"/>
          <p14:tracePt t="44180" x="7080250" y="2414588"/>
          <p14:tracePt t="44284" x="7080250" y="2403475"/>
          <p14:tracePt t="44347" x="7080250" y="2390775"/>
          <p14:tracePt t="44586" x="7092950" y="2390775"/>
          <p14:tracePt t="44602" x="7118350" y="2390775"/>
          <p14:tracePt t="44611" x="7129463" y="2390775"/>
          <p14:tracePt t="44618" x="7142163" y="2390775"/>
          <p14:tracePt t="44634" x="7154863" y="2390775"/>
          <p14:tracePt t="44645" x="7167563" y="2390775"/>
          <p14:tracePt t="44656" x="7180263" y="2390775"/>
          <p14:tracePt t="44936" x="7167563" y="2403475"/>
          <p14:tracePt t="44943" x="7142163" y="2403475"/>
          <p14:tracePt t="44960" x="7080250" y="2414588"/>
          <p14:tracePt t="44968" x="7054850" y="2427288"/>
          <p14:tracePt t="44978" x="7016750" y="2439988"/>
          <p14:tracePt t="44982" x="6980238" y="2439988"/>
          <p14:tracePt t="44991" x="6942138" y="2439988"/>
          <p14:tracePt t="44997" x="6892925" y="2452688"/>
          <p14:tracePt t="45007" x="6854825" y="2452688"/>
          <p14:tracePt t="45014" x="6805613" y="2452688"/>
          <p14:tracePt t="45024" x="6767513" y="2452688"/>
          <p14:tracePt t="45030" x="6729413" y="2452688"/>
          <p14:tracePt t="45036" x="6692900" y="2452688"/>
          <p14:tracePt t="45044" x="6654800" y="2452688"/>
          <p14:tracePt t="45053" x="6616700" y="2452688"/>
          <p14:tracePt t="45061" x="6580188" y="2452688"/>
          <p14:tracePt t="45068" x="6529388" y="2439988"/>
          <p14:tracePt t="45078" x="6454775" y="2427288"/>
          <p14:tracePt t="45085" x="6367463" y="2414588"/>
          <p14:tracePt t="45094" x="6254750" y="2390775"/>
          <p14:tracePt t="45098" x="6129338" y="2378075"/>
          <p14:tracePt t="45106" x="6016625" y="2365375"/>
          <p14:tracePt t="45114" x="5891213" y="2365375"/>
          <p14:tracePt t="45122" x="5754688" y="2365375"/>
          <p14:tracePt t="45130" x="5603875" y="2365375"/>
          <p14:tracePt t="45138" x="5454650" y="2365375"/>
          <p14:tracePt t="45146" x="5316538" y="2365375"/>
          <p14:tracePt t="45154" x="5216525" y="2365375"/>
          <p14:tracePt t="45161" x="5116513" y="2378075"/>
          <p14:tracePt t="45168" x="4991100" y="2390775"/>
          <p14:tracePt t="45178" x="4903788" y="2403475"/>
          <p14:tracePt t="45184" x="4829175" y="2403475"/>
          <p14:tracePt t="45194" x="4752975" y="2414588"/>
          <p14:tracePt t="45200" x="4691063" y="2414588"/>
          <p14:tracePt t="45210" x="4616450" y="2414588"/>
          <p14:tracePt t="45216" x="4552950" y="2427288"/>
          <p14:tracePt t="45228" x="4478338" y="2439988"/>
          <p14:tracePt t="45230" x="4403725" y="2452688"/>
          <p14:tracePt t="45239" x="4340225" y="2465388"/>
          <p14:tracePt t="45247" x="4252913" y="2478088"/>
          <p14:tracePt t="45254" x="4152900" y="2490788"/>
          <p14:tracePt t="45262" x="4027488" y="2503488"/>
          <p14:tracePt t="45270" x="3927475" y="2516188"/>
          <p14:tracePt t="45279" x="3840163" y="2516188"/>
          <p14:tracePt t="45286" x="3740150" y="2516188"/>
          <p14:tracePt t="45295" x="3665538" y="2516188"/>
          <p14:tracePt t="45300" x="3578225" y="2516188"/>
          <p14:tracePt t="45310" x="3514725" y="2516188"/>
          <p14:tracePt t="45317" x="3440113" y="2516188"/>
          <p14:tracePt t="45327" x="3376613" y="2516188"/>
          <p14:tracePt t="45332" x="3302000" y="2516188"/>
          <p14:tracePt t="45343" x="3240088" y="2516188"/>
          <p14:tracePt t="45348" x="3165475" y="2516188"/>
          <p14:tracePt t="45357" x="3101975" y="2516188"/>
          <p14:tracePt t="45361" x="3027363" y="2516188"/>
          <p14:tracePt t="45370" x="2963863" y="2516188"/>
          <p14:tracePt t="45378" x="2889250" y="2527300"/>
          <p14:tracePt t="45387" x="2827338" y="2527300"/>
          <p14:tracePt t="45396" x="2752725" y="2540000"/>
          <p14:tracePt t="45402" x="2689225" y="2552700"/>
          <p14:tracePt t="45411" x="2640013" y="2565400"/>
          <p14:tracePt t="45418" x="2589213" y="2565400"/>
          <p14:tracePt t="45427" x="2551113" y="2565400"/>
          <p14:tracePt t="45432" x="2527300" y="2565400"/>
          <p14:tracePt t="45446" x="2501900" y="2578100"/>
          <p14:tracePt t="45449" x="2463800" y="2578100"/>
          <p14:tracePt t="45459" x="2427288" y="2590800"/>
          <p14:tracePt t="45463" x="2389188" y="2590800"/>
          <p14:tracePt t="45473" x="2351088" y="2590800"/>
          <p14:tracePt t="45480" x="2301875" y="2590800"/>
          <p14:tracePt t="45486" x="2251075" y="2590800"/>
          <p14:tracePt t="45495" x="2214563" y="2590800"/>
          <p14:tracePt t="45502" x="2176463" y="2590800"/>
          <p14:tracePt t="45510" x="2138363" y="2590800"/>
          <p14:tracePt t="45518" x="2101850" y="2578100"/>
          <p14:tracePt t="45526" x="2063750" y="2578100"/>
          <p14:tracePt t="45535" x="2014538" y="2565400"/>
          <p14:tracePt t="45543" x="1989138" y="2552700"/>
          <p14:tracePt t="45548" x="1963738" y="2540000"/>
          <p14:tracePt t="45559" x="1951038" y="2540000"/>
          <p14:tracePt t="45573" x="1938338" y="2540000"/>
          <p14:tracePt t="45590" x="1925638" y="2540000"/>
          <p14:tracePt t="45604" x="1914525" y="2540000"/>
          <p14:tracePt t="45618" x="1901825" y="2540000"/>
          <p14:tracePt t="45626" x="1889125" y="2540000"/>
          <p14:tracePt t="45644" x="1876425" y="2540000"/>
          <p14:tracePt t="45650" x="1863725" y="2540000"/>
          <p14:tracePt t="45660" x="1851025" y="2540000"/>
          <p14:tracePt t="45666" x="1838325" y="2540000"/>
          <p14:tracePt t="45677" x="1825625" y="2540000"/>
          <p14:tracePt t="45680" x="1814513" y="2540000"/>
          <p14:tracePt t="45688" x="1776413" y="2540000"/>
          <p14:tracePt t="45696" x="1751013" y="2527300"/>
          <p14:tracePt t="45705" x="1725613" y="2527300"/>
          <p14:tracePt t="45711" x="1701800" y="2527300"/>
          <p14:tracePt t="45721" x="1676400" y="2527300"/>
          <p14:tracePt t="45727" x="1651000" y="2527300"/>
          <p14:tracePt t="45736" x="1625600" y="2527300"/>
          <p14:tracePt t="45742" x="1601788" y="2527300"/>
          <p14:tracePt t="45760" x="1589088" y="2540000"/>
          <p14:tracePt t="46014" x="1601788" y="2540000"/>
          <p14:tracePt t="46023" x="1625600" y="2552700"/>
          <p14:tracePt t="46030" x="1663700" y="2552700"/>
          <p14:tracePt t="46038" x="1701800" y="2565400"/>
          <p14:tracePt t="46046" x="1738313" y="2578100"/>
          <p14:tracePt t="46054" x="1789113" y="2590800"/>
          <p14:tracePt t="46063" x="1825625" y="2590800"/>
          <p14:tracePt t="46068" x="1851025" y="2603500"/>
          <p14:tracePt t="46075" x="1889125" y="2603500"/>
          <p14:tracePt t="46084" x="1914525" y="2616200"/>
          <p14:tracePt t="46093" x="1938338" y="2616200"/>
          <p14:tracePt t="46100" x="1963738" y="2616200"/>
          <p14:tracePt t="46108" x="1989138" y="2616200"/>
          <p14:tracePt t="46117" x="2001838" y="2616200"/>
          <p14:tracePt t="46131" x="2025650" y="2616200"/>
          <p14:tracePt t="46142" x="2051050" y="2616200"/>
          <p14:tracePt t="46146" x="2089150" y="2616200"/>
          <p14:tracePt t="46154" x="2127250" y="2616200"/>
          <p14:tracePt t="46162" x="2176463" y="2616200"/>
          <p14:tracePt t="46171" x="2214563" y="2616200"/>
          <p14:tracePt t="46178" x="2276475" y="2603500"/>
          <p14:tracePt t="46186" x="2314575" y="2603500"/>
          <p14:tracePt t="46192" x="2351088" y="2590800"/>
          <p14:tracePt t="46200" x="2389188" y="2590800"/>
          <p14:tracePt t="46210" x="2427288" y="2590800"/>
          <p14:tracePt t="46216" x="2451100" y="2578100"/>
          <p14:tracePt t="46226" x="2489200" y="2578100"/>
          <p14:tracePt t="46232" x="2527300" y="2578100"/>
          <p14:tracePt t="46242" x="2563813" y="2565400"/>
          <p14:tracePt t="46248" x="2601913" y="2565400"/>
          <p14:tracePt t="46256" x="2627313" y="2552700"/>
          <p14:tracePt t="46261" x="2663825" y="2552700"/>
          <p14:tracePt t="46271" x="2689225" y="2552700"/>
          <p14:tracePt t="46278" x="2714625" y="2552700"/>
          <p14:tracePt t="46287" x="2740025" y="2552700"/>
          <p14:tracePt t="46294" x="2763838" y="2552700"/>
          <p14:tracePt t="46302" x="2789238" y="2552700"/>
          <p14:tracePt t="46310" x="2814638" y="2552700"/>
          <p14:tracePt t="46316" x="2852738" y="2552700"/>
          <p14:tracePt t="46326" x="2889250" y="2552700"/>
          <p14:tracePt t="46332" x="2914650" y="2552700"/>
          <p14:tracePt t="46342" x="2940050" y="2552700"/>
          <p14:tracePt t="46348" x="2963863" y="2552700"/>
          <p14:tracePt t="46359" x="2976563" y="2552700"/>
          <p14:tracePt t="46364" x="2989263" y="2540000"/>
          <p14:tracePt t="46380" x="3001963" y="2540000"/>
          <p14:tracePt t="46464" x="3040063" y="2527300"/>
          <p14:tracePt t="46473" x="3065463" y="2527300"/>
          <p14:tracePt t="46480" x="3089275" y="2516188"/>
          <p14:tracePt t="46496" x="3101975" y="2516188"/>
          <p14:tracePt t="46508" x="3114675" y="2516188"/>
          <p14:tracePt t="46510" x="3127375" y="2516188"/>
          <p14:tracePt t="46698" x="3140075" y="2516188"/>
          <p14:tracePt t="47248" x="3165475" y="2516188"/>
          <p14:tracePt t="47256" x="3189288" y="2516188"/>
          <p14:tracePt t="47264" x="3201988" y="2516188"/>
          <p14:tracePt t="47273" x="3214688" y="2516188"/>
          <p14:tracePt t="47280" x="3227388" y="2516188"/>
          <p14:tracePt t="47294" x="3240088" y="2516188"/>
          <p14:tracePt t="47372" x="3265488" y="2527300"/>
          <p14:tracePt t="47380" x="3302000" y="2540000"/>
          <p14:tracePt t="47388" x="3340100" y="2540000"/>
          <p14:tracePt t="47396" x="3365500" y="2552700"/>
          <p14:tracePt t="47406" x="3402013" y="2552700"/>
          <p14:tracePt t="47412" x="3427413" y="2552700"/>
          <p14:tracePt t="47418" x="3465513" y="2565400"/>
          <p14:tracePt t="47427" x="3489325" y="2565400"/>
          <p14:tracePt t="47434" x="3502025" y="2565400"/>
          <p14:tracePt t="47443" x="3514725" y="2565400"/>
          <p14:tracePt t="47450" x="3527425" y="2565400"/>
          <p14:tracePt t="47466" x="3540125" y="2565400"/>
          <p14:tracePt t="47480" x="3552825" y="2565400"/>
          <p14:tracePt t="47491" x="3565525" y="2565400"/>
          <p14:tracePt t="47496" x="3578225" y="2565400"/>
          <p14:tracePt t="47506" x="3602038" y="2565400"/>
          <p14:tracePt t="47512" x="3627438" y="2578100"/>
          <p14:tracePt t="47524" x="3652838" y="2578100"/>
          <p14:tracePt t="47528" x="3678238" y="2578100"/>
          <p14:tracePt t="47540" x="3702050" y="2578100"/>
          <p14:tracePt t="47542" x="3740150" y="2578100"/>
          <p14:tracePt t="47550" x="3790950" y="2578100"/>
          <p14:tracePt t="47558" x="3827463" y="2578100"/>
          <p14:tracePt t="47566" x="3865563" y="2578100"/>
          <p14:tracePt t="47574" x="3914775" y="2578100"/>
          <p14:tracePt t="47582" x="3940175" y="2578100"/>
          <p14:tracePt t="47591" x="3965575" y="2578100"/>
          <p14:tracePt t="47598" x="3978275" y="2565400"/>
          <p14:tracePt t="47607" x="3990975" y="2565400"/>
          <p14:tracePt t="47636" x="3990975" y="2552700"/>
          <p14:tracePt t="48661" x="4014788" y="2552700"/>
          <p14:tracePt t="48668" x="4040188" y="2552700"/>
          <p14:tracePt t="48676" x="4052888" y="2552700"/>
          <p14:tracePt t="48685" x="4078288" y="2552700"/>
          <p14:tracePt t="48692" x="4103688" y="2552700"/>
          <p14:tracePt t="48704" x="4140200" y="2552700"/>
          <p14:tracePt t="48714" x="4152900" y="2552700"/>
          <p14:tracePt t="48818" x="4178300" y="2552700"/>
          <p14:tracePt t="48824" x="4191000" y="2552700"/>
          <p14:tracePt t="48830" x="4203700" y="2552700"/>
          <p14:tracePt t="48839" x="4227513" y="2552700"/>
          <p14:tracePt t="48846" x="4252913" y="2552700"/>
          <p14:tracePt t="48853" x="4265613" y="2552700"/>
          <p14:tracePt t="48862" x="4291013" y="2552700"/>
          <p14:tracePt t="48871" x="4303713" y="2552700"/>
          <p14:tracePt t="48879" x="4314825" y="2552700"/>
          <p14:tracePt t="48894" x="4327525" y="2552700"/>
          <p14:tracePt t="48907" x="4340225" y="2552700"/>
          <p14:tracePt t="48956" x="4340225" y="2540000"/>
          <p14:tracePt t="48969" x="4352925" y="2540000"/>
          <p14:tracePt t="48978" x="4391025" y="2540000"/>
          <p14:tracePt t="48994" x="4403725" y="2540000"/>
          <p14:tracePt t="49002" x="4427538" y="2540000"/>
          <p14:tracePt t="49019" x="4440238" y="2540000"/>
          <p14:tracePt t="49026" x="4452938" y="2540000"/>
          <p14:tracePt t="49156" x="4465638" y="2540000"/>
          <p14:tracePt t="49189" x="4491038" y="2540000"/>
          <p14:tracePt t="49196" x="4516438" y="2540000"/>
          <p14:tracePt t="49205" x="4552950" y="2540000"/>
          <p14:tracePt t="49212" x="4591050" y="2540000"/>
          <p14:tracePt t="49223" x="4616450" y="2540000"/>
          <p14:tracePt t="49226" x="4627563" y="2540000"/>
          <p14:tracePt t="49234" x="4640263" y="2540000"/>
          <p14:tracePt t="49242" x="4652963" y="2540000"/>
          <p14:tracePt t="49257" x="4665663" y="2540000"/>
          <p14:tracePt t="49328" x="4678363" y="2540000"/>
          <p14:tracePt t="49351" x="4703763" y="2540000"/>
          <p14:tracePt t="49358" x="4727575" y="2552700"/>
          <p14:tracePt t="49368" x="4752975" y="2552700"/>
          <p14:tracePt t="49374" x="4791075" y="2552700"/>
          <p14:tracePt t="49386" x="4840288" y="2565400"/>
          <p14:tracePt t="49390" x="4878388" y="2578100"/>
          <p14:tracePt t="49398" x="4916488" y="2590800"/>
          <p14:tracePt t="49406" x="4940300" y="2590800"/>
          <p14:tracePt t="49412" x="4965700" y="2603500"/>
          <p14:tracePt t="49420" x="4978400" y="2616200"/>
          <p14:tracePt t="49428" x="5003800" y="2616200"/>
          <p14:tracePt t="49468" x="5016500" y="2616200"/>
          <p14:tracePt t="49630" x="5040313" y="2616200"/>
          <p14:tracePt t="49638" x="5065713" y="2627313"/>
          <p14:tracePt t="49647" x="5091113" y="2627313"/>
          <p14:tracePt t="49654" x="5103813" y="2627313"/>
          <p14:tracePt t="49669" x="5116513" y="2627313"/>
          <p14:tracePt t="49676" x="5153025" y="2627313"/>
          <p14:tracePt t="49685" x="5178425" y="2640013"/>
          <p14:tracePt t="49693" x="5203825" y="2652713"/>
          <p14:tracePt t="49702" x="5229225" y="2652713"/>
          <p14:tracePt t="49708" x="5265738" y="2665413"/>
          <p14:tracePt t="49719" x="5291138" y="2678113"/>
          <p14:tracePt t="49724" x="5329238" y="2678113"/>
          <p14:tracePt t="49739" x="5341938" y="2678113"/>
          <p14:tracePt t="49755" x="5329238" y="2678113"/>
          <p14:tracePt t="49856" x="5316538" y="2678113"/>
          <p14:tracePt t="49862" x="5303838" y="2678113"/>
          <p14:tracePt t="49994" x="5303838" y="2652713"/>
          <p14:tracePt t="50010" x="5303838" y="2640013"/>
          <p14:tracePt t="50056" x="5303838" y="2627313"/>
          <p14:tracePt t="50088" x="5316538" y="2627313"/>
          <p14:tracePt t="50104" x="5341938" y="2627313"/>
          <p14:tracePt t="50111" x="5365750" y="2627313"/>
          <p14:tracePt t="50119" x="5403850" y="2627313"/>
          <p14:tracePt t="50126" x="5441950" y="2627313"/>
          <p14:tracePt t="50135" x="5465763" y="2627313"/>
          <p14:tracePt t="50142" x="5503863" y="2640013"/>
          <p14:tracePt t="50150" x="5541963" y="2652713"/>
          <p14:tracePt t="50158" x="5591175" y="2652713"/>
          <p14:tracePt t="50167" x="5629275" y="2652713"/>
          <p14:tracePt t="50174" x="5665788" y="2652713"/>
          <p14:tracePt t="50181" x="5716588" y="2652713"/>
          <p14:tracePt t="50188" x="5754688" y="2665413"/>
          <p14:tracePt t="50196" x="5791200" y="2665413"/>
          <p14:tracePt t="50204" x="5816600" y="2665413"/>
          <p14:tracePt t="50212" x="5842000" y="2665413"/>
          <p14:tracePt t="50220" x="5854700" y="2665413"/>
          <p14:tracePt t="50228" x="5867400" y="2665413"/>
          <p14:tracePt t="50235" x="5878513" y="2665413"/>
          <p14:tracePt t="50312" x="5891213" y="2665413"/>
          <p14:tracePt t="50328" x="5903913" y="2665413"/>
          <p14:tracePt t="50336" x="5929313" y="2665413"/>
          <p14:tracePt t="50344" x="5954713" y="2665413"/>
          <p14:tracePt t="50360" x="5967413" y="2678113"/>
          <p14:tracePt t="50374" x="5978525" y="2678113"/>
          <p14:tracePt t="50384" x="5991225" y="2678113"/>
          <p14:tracePt t="50401" x="6003925" y="2678113"/>
          <p14:tracePt t="50417" x="6016625" y="2678113"/>
          <p14:tracePt t="50433" x="6029325" y="2678113"/>
          <p14:tracePt t="50436" x="6042025" y="2678113"/>
          <p14:tracePt t="50452" x="6054725" y="2678113"/>
          <p14:tracePt t="50469" x="6067425" y="2678113"/>
          <p14:tracePt t="50483" x="6078538" y="2678113"/>
          <p14:tracePt t="50506" x="6091238" y="2678113"/>
          <p14:tracePt t="50592" x="6116638" y="2678113"/>
          <p14:tracePt t="50599" x="6142038" y="2665413"/>
          <p14:tracePt t="50608" x="6167438" y="2665413"/>
          <p14:tracePt t="50618" x="6203950" y="2665413"/>
          <p14:tracePt t="50624" x="6229350" y="2665413"/>
          <p14:tracePt t="50634" x="6254750" y="2652713"/>
          <p14:tracePt t="50638" x="6267450" y="2652713"/>
          <p14:tracePt t="50650" x="6280150" y="2640013"/>
          <p14:tracePt t="50662" x="6291263" y="2640013"/>
          <p14:tracePt t="50770" x="6303963" y="2640013"/>
          <p14:tracePt t="50778" x="6329363" y="2640013"/>
          <p14:tracePt t="50786" x="6367463" y="2640013"/>
          <p14:tracePt t="50794" x="6391275" y="2640013"/>
          <p14:tracePt t="50802" x="6429375" y="2640013"/>
          <p14:tracePt t="50810" x="6467475" y="2640013"/>
          <p14:tracePt t="50818" x="6492875" y="2640013"/>
          <p14:tracePt t="50824" x="6503988" y="2640013"/>
          <p14:tracePt t="50833" x="6529388" y="2640013"/>
          <p14:tracePt t="50850" x="6542088" y="2640013"/>
          <p14:tracePt t="50927" x="6554788" y="2640013"/>
          <p14:tracePt t="50934" x="6580188" y="2640013"/>
          <p14:tracePt t="50942" x="6604000" y="2640013"/>
          <p14:tracePt t="50949" x="6642100" y="2627313"/>
          <p14:tracePt t="50967" x="6716713" y="2616200"/>
          <p14:tracePt t="50972" x="6742113" y="2603500"/>
          <p14:tracePt t="50983" x="6767513" y="2603500"/>
          <p14:tracePt t="50988" x="6780213" y="2603500"/>
          <p14:tracePt t="51005" x="6792913" y="2590800"/>
          <p14:tracePt t="51026" x="6805613" y="2590800"/>
          <p14:tracePt t="51042" x="6816725" y="2590800"/>
          <p14:tracePt t="51058" x="6829425" y="2578100"/>
          <p14:tracePt t="51065" x="6867525" y="2578100"/>
          <p14:tracePt t="51074" x="6892925" y="2578100"/>
          <p14:tracePt t="51082" x="6916738" y="2578100"/>
          <p14:tracePt t="51088" x="6942138" y="2578100"/>
          <p14:tracePt t="51099" x="6967538" y="2565400"/>
          <p14:tracePt t="51105" x="6980238" y="2565400"/>
          <p14:tracePt t="51115" x="7005638" y="2565400"/>
          <p14:tracePt t="51129" x="7016750" y="2565400"/>
          <p14:tracePt t="51142" x="7029450" y="2552700"/>
          <p14:tracePt t="51151" x="7042150" y="2540000"/>
          <p14:tracePt t="51166" x="7054850" y="2540000"/>
          <p14:tracePt t="51175" x="7054850" y="2527300"/>
          <p14:tracePt t="51182" x="7067550" y="2527300"/>
          <p14:tracePt t="51199" x="7080250" y="2516188"/>
          <p14:tracePt t="51204" x="7092950" y="2516188"/>
          <p14:tracePt t="51724" x="7092950" y="2527300"/>
          <p14:tracePt t="51740" x="7092950" y="2540000"/>
          <p14:tracePt t="51748" x="7092950" y="2552700"/>
          <p14:tracePt t="51756" x="7080250" y="2565400"/>
          <p14:tracePt t="51764" x="7054850" y="2578100"/>
          <p14:tracePt t="51773" x="7029450" y="2603500"/>
          <p14:tracePt t="51781" x="6992938" y="2616200"/>
          <p14:tracePt t="51786" x="6929438" y="2652713"/>
          <p14:tracePt t="51798" x="6842125" y="2690813"/>
          <p14:tracePt t="51804" x="6742113" y="2740025"/>
          <p14:tracePt t="51810" x="6604000" y="2778125"/>
          <p14:tracePt t="51818" x="6480175" y="2816225"/>
          <p14:tracePt t="51826" x="6342063" y="2840038"/>
          <p14:tracePt t="51834" x="6229350" y="2852738"/>
          <p14:tracePt t="51842" x="6091238" y="2865438"/>
          <p14:tracePt t="51849" x="5967413" y="2878138"/>
          <p14:tracePt t="51857" x="5842000" y="2890838"/>
          <p14:tracePt t="51864" x="5703888" y="2903538"/>
          <p14:tracePt t="51872" x="5591175" y="2928938"/>
          <p14:tracePt t="51881" x="5429250" y="2941638"/>
          <p14:tracePt t="51888" x="5316538" y="2952750"/>
          <p14:tracePt t="51897" x="5203825" y="2965450"/>
          <p14:tracePt t="51904" x="5078413" y="2978150"/>
          <p14:tracePt t="51914" x="4978400" y="2978150"/>
          <p14:tracePt t="51918" x="4891088" y="2990850"/>
          <p14:tracePt t="51927" x="4816475" y="2990850"/>
          <p14:tracePt t="51935" x="4752975" y="2990850"/>
          <p14:tracePt t="51943" x="4691063" y="2990850"/>
          <p14:tracePt t="51950" x="4652963" y="3003550"/>
          <p14:tracePt t="51966" x="4591050" y="3003550"/>
          <p14:tracePt t="51974" x="4565650" y="3003550"/>
          <p14:tracePt t="51981" x="4540250" y="3003550"/>
          <p14:tracePt t="51988" x="4516438" y="3003550"/>
          <p14:tracePt t="51998" x="4503738" y="3003550"/>
          <p14:tracePt t="52005" x="4491038" y="3003550"/>
          <p14:tracePt t="52013" x="4465638" y="3003550"/>
          <p14:tracePt t="52020" x="4452938" y="3003550"/>
          <p14:tracePt t="52036" x="4427538" y="3003550"/>
          <p14:tracePt t="52042" x="4391025" y="3003550"/>
          <p14:tracePt t="52050" x="4352925" y="3003550"/>
          <p14:tracePt t="52058" x="4327525" y="3003550"/>
          <p14:tracePt t="52066" x="4303713" y="3003550"/>
          <p14:tracePt t="52074" x="4265613" y="2990850"/>
          <p14:tracePt t="52082" x="4227513" y="2990850"/>
          <p14:tracePt t="52090" x="4203700" y="2990850"/>
          <p14:tracePt t="52098" x="4178300" y="2990850"/>
          <p14:tracePt t="52104" x="4152900" y="2990850"/>
          <p14:tracePt t="52120" x="4140200" y="2990850"/>
          <p14:tracePt t="52130" x="4140200" y="2978150"/>
          <p14:tracePt t="52136" x="4127500" y="2978150"/>
          <p14:tracePt t="52236" x="4103688" y="2978150"/>
          <p14:tracePt t="52244" x="4078288" y="2978150"/>
          <p14:tracePt t="52252" x="4052888" y="2978150"/>
          <p14:tracePt t="52263" x="4027488" y="2978150"/>
          <p14:tracePt t="52268" x="4002088" y="2978150"/>
          <p14:tracePt t="52276" x="3990975" y="2978150"/>
          <p14:tracePt t="52284" x="3978275" y="2978150"/>
          <p14:tracePt t="52298" x="3965575" y="2978150"/>
          <p14:tracePt t="52307" x="3952875" y="2978150"/>
          <p14:tracePt t="52315" x="3940175" y="2965450"/>
          <p14:tracePt t="52330" x="3914775" y="2965450"/>
          <p14:tracePt t="52347" x="3902075" y="2965450"/>
          <p14:tracePt t="52363" x="3890963" y="2965450"/>
          <p14:tracePt t="52492" x="3865563" y="2965450"/>
          <p14:tracePt t="52500" x="3827463" y="2952750"/>
          <p14:tracePt t="52508" x="3790950" y="2941638"/>
          <p14:tracePt t="52516" x="3752850" y="2928938"/>
          <p14:tracePt t="52524" x="3714750" y="2928938"/>
          <p14:tracePt t="52532" x="3678238" y="2916238"/>
          <p14:tracePt t="52542" x="3627438" y="2903538"/>
          <p14:tracePt t="52548" x="3589338" y="2890838"/>
          <p14:tracePt t="52555" x="3552825" y="2890838"/>
          <p14:tracePt t="52563" x="3527425" y="2878138"/>
          <p14:tracePt t="52570" x="3514725" y="2865438"/>
          <p14:tracePt t="52579" x="3489325" y="2865438"/>
          <p14:tracePt t="52587" x="3478213" y="2865438"/>
          <p14:tracePt t="52602" x="3465513" y="2865438"/>
          <p14:tracePt t="52826" x="3452813" y="2865438"/>
          <p14:tracePt t="52843" x="3440113" y="2865438"/>
          <p14:tracePt t="52850" x="3440113" y="2878138"/>
          <p14:tracePt t="52858" x="3427413" y="2878138"/>
          <p14:tracePt t="52866" x="3414713" y="2878138"/>
          <p14:tracePt t="52874" x="3414713" y="2890838"/>
          <p14:tracePt t="53098" x="3402013" y="2890838"/>
          <p14:tracePt t="55504" x="3478213" y="2903538"/>
          <p14:tracePt t="55511" x="3540125" y="2916238"/>
          <p14:tracePt t="55522" x="3578225" y="2928938"/>
          <p14:tracePt t="55527" x="3602038" y="2928938"/>
          <p14:tracePt t="55533" x="3640138" y="2928938"/>
          <p14:tracePt t="55542" x="3678238" y="2928938"/>
          <p14:tracePt t="55549" x="3702050" y="2928938"/>
          <p14:tracePt t="55558" x="3714750" y="2928938"/>
          <p14:tracePt t="55573" x="3727450" y="2928938"/>
          <p14:tracePt t="55652" x="3740150" y="2928938"/>
          <p14:tracePt t="55657" x="3765550" y="2928938"/>
          <p14:tracePt t="55666" x="3790950" y="2941638"/>
          <p14:tracePt t="55673" x="3802063" y="2941638"/>
          <p14:tracePt t="55682" x="3827463" y="2952750"/>
          <p14:tracePt t="55698" x="3840163" y="2952750"/>
          <p14:tracePt t="55706" x="3852863" y="2952750"/>
          <p14:tracePt t="55713" x="3852863" y="2965450"/>
          <p14:tracePt t="55724" x="3865563" y="2965450"/>
          <p14:tracePt t="55728" x="3878263" y="2965450"/>
          <p14:tracePt t="55744" x="3890963" y="2978150"/>
          <p14:tracePt t="55760" x="3902075" y="2990850"/>
          <p14:tracePt t="55768" x="3914775" y="2990850"/>
          <p14:tracePt t="55776" x="3927475" y="2990850"/>
          <p14:tracePt t="55782" x="3940175" y="2990850"/>
          <p14:tracePt t="55790" x="3965575" y="2990850"/>
          <p14:tracePt t="55798" x="3990975" y="2990850"/>
          <p14:tracePt t="55807" x="4002088" y="2990850"/>
          <p14:tracePt t="55814" x="4014788" y="2990850"/>
          <p14:tracePt t="55822" x="4027488" y="2990850"/>
          <p14:tracePt t="56008" x="4040188" y="2990850"/>
          <p14:tracePt t="56024" x="4052888" y="2990850"/>
          <p14:tracePt t="56032" x="4065588" y="2990850"/>
          <p14:tracePt t="56690" x="4078288" y="2990850"/>
          <p14:tracePt t="56830" x="4090988" y="2990850"/>
          <p14:tracePt t="56838" x="4140200" y="2990850"/>
          <p14:tracePt t="56846" x="4227513" y="2990850"/>
          <p14:tracePt t="56854" x="4340225" y="2990850"/>
          <p14:tracePt t="56861" x="4465638" y="2990850"/>
          <p14:tracePt t="56871" x="4591050" y="3003550"/>
          <p14:tracePt t="56878" x="4727575" y="3016250"/>
          <p14:tracePt t="56887" x="4852988" y="3028950"/>
          <p14:tracePt t="56891" x="4965700" y="3041650"/>
          <p14:tracePt t="56901" x="5065713" y="3054350"/>
          <p14:tracePt t="56907" x="5165725" y="3065463"/>
          <p14:tracePt t="56916" x="5253038" y="3078163"/>
          <p14:tracePt t="56923" x="5353050" y="3090863"/>
          <p14:tracePt t="56932" x="5441950" y="3103563"/>
          <p14:tracePt t="56940" x="5516563" y="3116263"/>
          <p14:tracePt t="56948" x="5591175" y="3128963"/>
          <p14:tracePt t="56956" x="5654675" y="3128963"/>
          <p14:tracePt t="56962" x="5729288" y="3141663"/>
          <p14:tracePt t="56971" x="5803900" y="3154363"/>
          <p14:tracePt t="56977" x="5878513" y="3165475"/>
          <p14:tracePt t="56987" x="5967413" y="3165475"/>
          <p14:tracePt t="56994" x="6029325" y="3165475"/>
          <p14:tracePt t="57004" x="6103938" y="3165475"/>
          <p14:tracePt t="57009" x="6167438" y="3165475"/>
          <p14:tracePt t="57016" x="6216650" y="3165475"/>
          <p14:tracePt t="57024" x="6291263" y="3165475"/>
          <p14:tracePt t="57031" x="6329363" y="3154363"/>
          <p14:tracePt t="57040" x="6380163" y="3141663"/>
          <p14:tracePt t="57047" x="6416675" y="3141663"/>
          <p14:tracePt t="57057" x="6454775" y="3128963"/>
          <p14:tracePt t="57064" x="6503988" y="3116263"/>
          <p14:tracePt t="57072" x="6529388" y="3116263"/>
          <p14:tracePt t="57077" x="6554788" y="3103563"/>
          <p14:tracePt t="57088" x="6567488" y="3103563"/>
          <p14:tracePt t="57093" x="6592888" y="3103563"/>
          <p14:tracePt t="57110" x="6604000" y="3090863"/>
          <p14:tracePt t="57126" x="6616700" y="3090863"/>
          <p14:tracePt t="57138" x="6629400" y="3078163"/>
          <p14:tracePt t="57141" x="6654800" y="3078163"/>
          <p14:tracePt t="57148" x="6680200" y="3065463"/>
          <p14:tracePt t="57157" x="6716713" y="3054350"/>
          <p14:tracePt t="57164" x="6754813" y="3054350"/>
          <p14:tracePt t="57171" x="6780213" y="3041650"/>
          <p14:tracePt t="57180" x="6805613" y="3028950"/>
          <p14:tracePt t="57189" x="6829425" y="3016250"/>
          <p14:tracePt t="57196" x="6854825" y="3016250"/>
          <p14:tracePt t="57204" x="6880225" y="3003550"/>
          <p14:tracePt t="57210" x="6892925" y="2990850"/>
          <p14:tracePt t="57220" x="6905625" y="2990850"/>
          <p14:tracePt t="57237" x="6916738" y="2990850"/>
          <p14:tracePt t="57358" x="6916738" y="2978150"/>
          <p14:tracePt t="57374" x="6954838" y="2965450"/>
          <p14:tracePt t="57382" x="6980238" y="2965450"/>
          <p14:tracePt t="57389" x="7005638" y="2965450"/>
          <p14:tracePt t="57396" x="7029450" y="2965450"/>
          <p14:tracePt t="57404" x="7042150" y="2965450"/>
          <p14:tracePt t="57413" x="7054850" y="2965450"/>
          <p14:tracePt t="57429" x="7067550" y="2965450"/>
          <p14:tracePt t="57514" x="7067550" y="2952750"/>
          <p14:tracePt t="57544" x="7092950" y="2952750"/>
          <p14:tracePt t="57553" x="7118350" y="2952750"/>
          <p14:tracePt t="57560" x="7142163" y="2952750"/>
          <p14:tracePt t="57568" x="7167563" y="2952750"/>
          <p14:tracePt t="57576" x="7180263" y="2952750"/>
          <p14:tracePt t="57588" x="7192963" y="2952750"/>
          <p14:tracePt t="57717" x="7205663" y="2952750"/>
          <p14:tracePt t="57792" x="7205663" y="2941638"/>
          <p14:tracePt t="59594" x="7229475" y="2941638"/>
          <p14:tracePt t="59599" x="7280275" y="2952750"/>
          <p14:tracePt t="59607" x="7318375" y="2952750"/>
          <p14:tracePt t="59615" x="7354888" y="2952750"/>
          <p14:tracePt t="59624" x="7380288" y="2952750"/>
          <p14:tracePt t="59632" x="7392988" y="2952750"/>
          <p14:tracePt t="59641" x="7405688" y="2952750"/>
          <p14:tracePt t="59741" x="7418388" y="2952750"/>
          <p14:tracePt t="59747" x="7442200" y="2952750"/>
          <p14:tracePt t="59756" x="7467600" y="2965450"/>
          <p14:tracePt t="59765" x="7493000" y="2978150"/>
          <p14:tracePt t="59773" x="7531100" y="2978150"/>
          <p14:tracePt t="59781" x="7554913" y="2978150"/>
          <p14:tracePt t="59788" x="7593013" y="2978150"/>
          <p14:tracePt t="59794" x="7618413" y="2978150"/>
          <p14:tracePt t="59802" x="7654925" y="2978150"/>
          <p14:tracePt t="59809" x="7667625" y="2978150"/>
          <p14:tracePt t="59818" x="7680325" y="2978150"/>
          <p14:tracePt t="59833" x="7693025" y="2978150"/>
          <p14:tracePt t="60020" x="7705725" y="2978150"/>
          <p14:tracePt t="60036" x="7718425" y="2978150"/>
          <p14:tracePt t="60044" x="7731125" y="2978150"/>
          <p14:tracePt t="60128" x="7742238" y="2978150"/>
          <p14:tracePt t="60146" x="7754938" y="2978150"/>
          <p14:tracePt t="60153" x="7767638" y="2978150"/>
          <p14:tracePt t="60160" x="7780338" y="2990850"/>
          <p14:tracePt t="60168" x="7793038" y="3003550"/>
          <p14:tracePt t="60174" x="7805738" y="3003550"/>
          <p14:tracePt t="60182" x="7818438" y="3003550"/>
          <p14:tracePt t="60199" x="7831138" y="3003550"/>
          <p14:tracePt t="60207" x="7843838" y="3003550"/>
          <p14:tracePt t="60222" x="7854950" y="3003550"/>
          <p14:tracePt t="60238" x="7867650" y="3003550"/>
          <p14:tracePt t="60248" x="7880350" y="3003550"/>
          <p14:tracePt t="60252" x="7893050" y="3003550"/>
          <p14:tracePt t="60268" x="7905750" y="3003550"/>
          <p14:tracePt t="60276" x="7918450" y="3003550"/>
          <p14:tracePt t="60284" x="7931150" y="3003550"/>
          <p14:tracePt t="60292" x="7943850" y="3003550"/>
          <p14:tracePt t="60432" x="7893050" y="3003550"/>
          <p14:tracePt t="60438" x="7831138" y="3003550"/>
          <p14:tracePt t="60447" x="7742238" y="3016250"/>
          <p14:tracePt t="60455" x="7654925" y="3016250"/>
          <p14:tracePt t="60464" x="7554913" y="3016250"/>
          <p14:tracePt t="60470" x="7442200" y="3016250"/>
          <p14:tracePt t="60481" x="7342188" y="3016250"/>
          <p14:tracePt t="60486" x="7229475" y="3016250"/>
          <p14:tracePt t="60497" x="7167563" y="3003550"/>
          <p14:tracePt t="60499" x="7129463" y="3003550"/>
          <p14:tracePt t="60508" x="7092950" y="2990850"/>
          <p14:tracePt t="60516" x="7092950" y="2978150"/>
          <p14:tracePt t="60602" x="7067550" y="2978150"/>
          <p14:tracePt t="60612" x="7042150" y="2978150"/>
          <p14:tracePt t="60618" x="7016750" y="2978150"/>
          <p14:tracePt t="60626" x="7005638" y="2978150"/>
          <p14:tracePt t="60640" x="6992938" y="2965450"/>
          <p14:tracePt t="61027" x="6967538" y="2965450"/>
          <p14:tracePt t="61036" x="6942138" y="2978150"/>
          <p14:tracePt t="61044" x="6916738" y="2990850"/>
          <p14:tracePt t="61053" x="6880225" y="3003550"/>
          <p14:tracePt t="61062" x="6842125" y="3003550"/>
          <p14:tracePt t="61068" x="6767513" y="3016250"/>
          <p14:tracePt t="61079" x="6692900" y="3028950"/>
          <p14:tracePt t="61082" x="6629400" y="3041650"/>
          <p14:tracePt t="61090" x="6542088" y="3065463"/>
          <p14:tracePt t="61098" x="6467475" y="3078163"/>
          <p14:tracePt t="61106" x="6391275" y="3090863"/>
          <p14:tracePt t="61114" x="6329363" y="3116263"/>
          <p14:tracePt t="61122" x="6267450" y="3128963"/>
          <p14:tracePt t="61130" x="6229350" y="3141663"/>
          <p14:tracePt t="61138" x="6191250" y="3141663"/>
          <p14:tracePt t="61145" x="6154738" y="3165475"/>
          <p14:tracePt t="61152" x="6129338" y="3178175"/>
          <p14:tracePt t="61162" x="6091238" y="3190875"/>
          <p14:tracePt t="61167" x="6054725" y="3190875"/>
          <p14:tracePt t="61179" x="6042025" y="3203575"/>
          <p14:tracePt t="61184" x="6016625" y="3216275"/>
          <p14:tracePt t="61196" x="5991225" y="3216275"/>
          <p14:tracePt t="61200" x="5954713" y="3228975"/>
          <p14:tracePt t="61207" x="5916613" y="3241675"/>
          <p14:tracePt t="61214" x="5891213" y="3241675"/>
          <p14:tracePt t="61223" x="5867400" y="3254375"/>
          <p14:tracePt t="61231" x="5854700" y="3254375"/>
          <p14:tracePt t="61239" x="5829300" y="3254375"/>
          <p14:tracePt t="61246" x="5803900" y="3254375"/>
          <p14:tracePt t="61263" x="5791200" y="3254375"/>
          <p14:tracePt t="61284" x="5778500" y="3254375"/>
          <p14:tracePt t="61300" x="5754688" y="3254375"/>
          <p14:tracePt t="61308" x="5729288" y="3254375"/>
          <p14:tracePt t="61316" x="5703888" y="3254375"/>
          <p14:tracePt t="61324" x="5665788" y="3267075"/>
          <p14:tracePt t="61332" x="5629275" y="3278188"/>
          <p14:tracePt t="61338" x="5578475" y="3290888"/>
          <p14:tracePt t="61346" x="5541963" y="3303588"/>
          <p14:tracePt t="61354" x="5503863" y="3303588"/>
          <p14:tracePt t="61362" x="5465763" y="3303588"/>
          <p14:tracePt t="61370" x="5441950" y="3303588"/>
          <p14:tracePt t="61379" x="5429250" y="3303588"/>
          <p14:tracePt t="61386" x="5416550" y="3303588"/>
          <p14:tracePt t="61470" x="5378450" y="3316288"/>
          <p14:tracePt t="61477" x="5341938" y="3316288"/>
          <p14:tracePt t="61486" x="5303838" y="3316288"/>
          <p14:tracePt t="61495" x="5265738" y="3316288"/>
          <p14:tracePt t="61502" x="5229225" y="3316288"/>
          <p14:tracePt t="61511" x="5203825" y="3316288"/>
          <p14:tracePt t="61518" x="5178425" y="3303588"/>
          <p14:tracePt t="61529" x="5165725" y="3303588"/>
          <p14:tracePt t="61532" x="5153025" y="3303588"/>
          <p14:tracePt t="61541" x="5141913" y="3303588"/>
          <p14:tracePt t="61642" x="5141913" y="3290888"/>
          <p14:tracePt t="61650" x="5129213" y="3290888"/>
          <p14:tracePt t="61660" x="5116513" y="3278188"/>
          <p14:tracePt t="61664" x="5103813" y="3278188"/>
          <p14:tracePt t="61672" x="5103813" y="3267075"/>
          <p14:tracePt t="61680" x="5091113" y="3254375"/>
          <p14:tracePt t="61696" x="5078413" y="3254375"/>
          <p14:tracePt t="64669" x="5078413" y="3241675"/>
          <p14:tracePt t="64722" x="5078413" y="3216275"/>
          <p14:tracePt t="64777" x="5091113" y="3203575"/>
          <p14:tracePt t="64932" x="5091113" y="3190875"/>
          <p14:tracePt t="64940" x="5116513" y="3190875"/>
          <p14:tracePt t="64947" x="5129213" y="3178175"/>
          <p14:tracePt t="64955" x="5141913" y="3178175"/>
          <p14:tracePt t="64974" x="5153025" y="3165475"/>
          <p14:tracePt t="65142" x="5153025" y="3178175"/>
          <p14:tracePt t="65150" x="5153025" y="3216275"/>
          <p14:tracePt t="65157" x="5141913" y="3228975"/>
          <p14:tracePt t="65166" x="5129213" y="3254375"/>
          <p14:tracePt t="65171" x="5103813" y="3278188"/>
          <p14:tracePt t="65180" x="5091113" y="3303588"/>
          <p14:tracePt t="65188" x="5065713" y="3316288"/>
          <p14:tracePt t="65205" x="5053013" y="3328988"/>
          <p14:tracePt t="65212" x="5040313" y="3328988"/>
          <p14:tracePt t="65222" x="5029200" y="3341688"/>
          <p14:tracePt t="65238" x="5016500" y="3354388"/>
          <p14:tracePt t="65242" x="5016500" y="3367088"/>
          <p14:tracePt t="65250" x="5003800" y="3367088"/>
          <p14:tracePt t="65266" x="4991100" y="3378200"/>
          <p14:tracePt t="65274" x="4978400" y="3378200"/>
          <p14:tracePt t="65282" x="4978400" y="3390900"/>
          <p14:tracePt t="65290" x="4965700" y="3390900"/>
          <p14:tracePt t="65295" x="4965700" y="3403600"/>
          <p14:tracePt t="65305" x="4953000" y="3416300"/>
          <p14:tracePt t="65321" x="4940300" y="3429000"/>
          <p14:tracePt t="65327" x="4929188" y="3429000"/>
          <p14:tracePt t="65338" x="4929188" y="3441700"/>
          <p14:tracePt t="65344" x="4916488" y="3441700"/>
          <p14:tracePt t="65353" x="4916488" y="3454400"/>
          <p14:tracePt t="65358" x="4903788" y="3467100"/>
          <p14:tracePt t="65382" x="4891088" y="3467100"/>
          <p14:tracePt t="65428" x="4878388" y="3479800"/>
          <p14:tracePt t="65771" x="4878388" y="3490913"/>
          <p14:tracePt t="65794" x="4878388" y="3503613"/>
          <p14:tracePt t="65802" x="4878388" y="3516313"/>
          <p14:tracePt t="65816" x="4878388" y="3529013"/>
          <p14:tracePt t="66142" x="4903788" y="3529013"/>
          <p14:tracePt t="66150" x="4953000" y="3541713"/>
          <p14:tracePt t="66158" x="5029200" y="3554413"/>
          <p14:tracePt t="66167" x="5078413" y="3554413"/>
          <p14:tracePt t="66174" x="5153025" y="3567113"/>
          <p14:tracePt t="66182" x="5216525" y="3567113"/>
          <p14:tracePt t="66189" x="5265738" y="3567113"/>
          <p14:tracePt t="66198" x="5316538" y="3567113"/>
          <p14:tracePt t="66203" x="5353050" y="3567113"/>
          <p14:tracePt t="66212" x="5378450" y="3567113"/>
          <p14:tracePt t="66220" x="5403850" y="3567113"/>
          <p14:tracePt t="66306" x="5429250" y="3554413"/>
          <p14:tracePt t="66314" x="5465763" y="3554413"/>
          <p14:tracePt t="66321" x="5503863" y="3554413"/>
          <p14:tracePt t="66330" x="5529263" y="3554413"/>
          <p14:tracePt t="66337" x="5554663" y="3541713"/>
          <p14:tracePt t="66344" x="5578475" y="3541713"/>
          <p14:tracePt t="66353" x="5603875" y="3529013"/>
          <p14:tracePt t="66360" x="5641975" y="3529013"/>
          <p14:tracePt t="66376" x="5654675" y="3516313"/>
          <p14:tracePt t="66586" x="5678488" y="3541713"/>
          <p14:tracePt t="66594" x="5691188" y="3554413"/>
          <p14:tracePt t="66601" x="5703888" y="3554413"/>
          <p14:tracePt t="66608" x="5703888" y="3567113"/>
          <p14:tracePt t="66619" x="5716588" y="3579813"/>
          <p14:tracePt t="67090" x="5741988" y="3579813"/>
          <p14:tracePt t="67099" x="5754688" y="3579813"/>
          <p14:tracePt t="67106" x="5778500" y="3579813"/>
          <p14:tracePt t="67112" x="5803900" y="3579813"/>
          <p14:tracePt t="67120" x="5829300" y="3579813"/>
          <p14:tracePt t="67128" x="5854700" y="3579813"/>
          <p14:tracePt t="67136" x="5867400" y="3579813"/>
          <p14:tracePt t="67152" x="5878513" y="3579813"/>
          <p14:tracePt t="67160" x="5891213" y="3579813"/>
          <p14:tracePt t="67174" x="5903913" y="3579813"/>
          <p14:tracePt t="67190" x="5916613" y="3579813"/>
          <p14:tracePt t="67207" x="5942013" y="3579813"/>
          <p14:tracePt t="67217" x="5967413" y="3579813"/>
          <p14:tracePt t="67230" x="5991225" y="3579813"/>
          <p14:tracePt t="67237" x="6003925" y="3579813"/>
          <p14:tracePt t="67244" x="6029325" y="3579813"/>
          <p14:tracePt t="67252" x="6042025" y="3579813"/>
          <p14:tracePt t="67260" x="6054725" y="3579813"/>
          <p14:tracePt t="67267" x="6078538" y="3579813"/>
          <p14:tracePt t="67275" x="6091238" y="3579813"/>
          <p14:tracePt t="67283" x="6103938" y="3579813"/>
          <p14:tracePt t="67292" x="6129338" y="3579813"/>
          <p14:tracePt t="67301" x="6142038" y="3579813"/>
          <p14:tracePt t="67306" x="6154738" y="3579813"/>
          <p14:tracePt t="67317" x="6180138" y="3567113"/>
          <p14:tracePt t="67322" x="6191250" y="3567113"/>
          <p14:tracePt t="67337" x="6203950" y="3567113"/>
          <p14:tracePt t="67346" x="6216650" y="3554413"/>
          <p14:tracePt t="67362" x="6229350" y="3554413"/>
          <p14:tracePt t="67370" x="6229350" y="3541713"/>
          <p14:tracePt t="67376" x="6242050" y="3541713"/>
          <p14:tracePt t="67400" x="6254750" y="3541713"/>
          <p14:tracePt t="67408" x="6267450" y="3541713"/>
          <p14:tracePt t="67418" x="6280150" y="3541713"/>
          <p14:tracePt t="67424" x="6291263" y="3541713"/>
          <p14:tracePt t="67433" x="6303963" y="3541713"/>
          <p14:tracePt t="67438" x="6329363" y="3541713"/>
          <p14:tracePt t="67454" x="6354763" y="3541713"/>
          <p14:tracePt t="67464" x="6367463" y="3541713"/>
          <p14:tracePt t="67469" x="6391275" y="3541713"/>
          <p14:tracePt t="67486" x="6403975" y="3541713"/>
          <p14:tracePt t="67500" x="6416675" y="3541713"/>
          <p14:tracePt t="67516" x="6429375" y="3541713"/>
          <p14:tracePt t="67533" x="6442075" y="3541713"/>
          <p14:tracePt t="67549" x="6454775" y="3541713"/>
          <p14:tracePt t="67562" x="6480175" y="3541713"/>
          <p14:tracePt t="67578" x="6492875" y="3529013"/>
          <p14:tracePt t="67594" x="6503988" y="3529013"/>
          <p14:tracePt t="67602" x="6516688" y="3529013"/>
          <p14:tracePt t="67610" x="6529388" y="3529013"/>
          <p14:tracePt t="67632" x="6542088" y="3529013"/>
          <p14:tracePt t="67764" x="6567488" y="3529013"/>
          <p14:tracePt t="67772" x="6592888" y="3529013"/>
          <p14:tracePt t="67782" x="6629400" y="3529013"/>
          <p14:tracePt t="67789" x="6667500" y="3529013"/>
          <p14:tracePt t="67800" x="6704013" y="3541713"/>
          <p14:tracePt t="67804" x="6742113" y="3554413"/>
          <p14:tracePt t="67812" x="6780213" y="3554413"/>
          <p14:tracePt t="67821" x="6816725" y="3567113"/>
          <p14:tracePt t="67826" x="6842125" y="3579813"/>
          <p14:tracePt t="67834" x="6867525" y="3590925"/>
          <p14:tracePt t="67850" x="6880225" y="3590925"/>
          <p14:tracePt t="68137" x="6905625" y="3603625"/>
          <p14:tracePt t="68147" x="6916738" y="3603625"/>
          <p14:tracePt t="68152" x="6929438" y="3603625"/>
          <p14:tracePt t="68167" x="6942138" y="3603625"/>
          <p14:tracePt t="68192" x="6954838" y="3603625"/>
          <p14:tracePt t="68394" x="6980238" y="3603625"/>
          <p14:tracePt t="68402" x="7005638" y="3603625"/>
          <p14:tracePt t="68410" x="7042150" y="3603625"/>
          <p14:tracePt t="68415" x="7080250" y="3603625"/>
          <p14:tracePt t="68424" x="7118350" y="3603625"/>
          <p14:tracePt t="68433" x="7154863" y="3603625"/>
          <p14:tracePt t="68440" x="7192963" y="3603625"/>
          <p14:tracePt t="68448" x="7205663" y="3603625"/>
          <p14:tracePt t="68456" x="7218363" y="3603625"/>
          <p14:tracePt t="68465" x="7229475" y="3603625"/>
          <p14:tracePt t="68482" x="7242175" y="3603625"/>
          <p14:tracePt t="68540" x="7254875" y="3603625"/>
          <p14:tracePt t="68548" x="7292975" y="3603625"/>
          <p14:tracePt t="68556" x="7318375" y="3603625"/>
          <p14:tracePt t="68565" x="7342188" y="3616325"/>
          <p14:tracePt t="68572" x="7367588" y="3616325"/>
          <p14:tracePt t="68581" x="7392988" y="3616325"/>
          <p14:tracePt t="68588" x="7405688" y="3616325"/>
          <p14:tracePt t="68598" x="7418388" y="3616325"/>
          <p14:tracePt t="68618" x="7429500" y="3616325"/>
          <p14:tracePt t="68634" x="7442200" y="3616325"/>
          <p14:tracePt t="68642" x="7454900" y="3616325"/>
          <p14:tracePt t="68650" x="7467600" y="3603625"/>
          <p14:tracePt t="68658" x="7493000" y="3603625"/>
          <p14:tracePt t="68666" x="7518400" y="3603625"/>
          <p14:tracePt t="68672" x="7554913" y="3603625"/>
          <p14:tracePt t="68682" x="7593013" y="3603625"/>
          <p14:tracePt t="68689" x="7618413" y="3603625"/>
          <p14:tracePt t="68698" x="7654925" y="3603625"/>
          <p14:tracePt t="68704" x="7680325" y="3603625"/>
          <p14:tracePt t="68714" x="7705725" y="3603625"/>
          <p14:tracePt t="68720" x="7731125" y="3603625"/>
          <p14:tracePt t="68732" x="7754938" y="3603625"/>
          <p14:tracePt t="68734" x="7767638" y="3603625"/>
          <p14:tracePt t="68750" x="7780338" y="3603625"/>
          <p14:tracePt t="68758" x="7793038" y="3603625"/>
          <p14:tracePt t="68766" x="7805738" y="3590925"/>
          <p14:tracePt t="68782" x="7818438" y="3590925"/>
          <p14:tracePt t="68790" x="7831138" y="3579813"/>
          <p14:tracePt t="68804" x="7843838" y="3579813"/>
          <p14:tracePt t="68820" x="7854950" y="3579813"/>
          <p14:tracePt t="68836" x="7867650" y="3579813"/>
          <p14:tracePt t="68847" x="7880350" y="3579813"/>
          <p14:tracePt t="68852" x="7893050" y="3579813"/>
          <p14:tracePt t="68860" x="7931150" y="3579813"/>
          <p14:tracePt t="68865" x="7954963" y="3579813"/>
          <p14:tracePt t="68874" x="7993063" y="3590925"/>
          <p14:tracePt t="68883" x="8031163" y="3603625"/>
          <p14:tracePt t="68890" x="8067675" y="3603625"/>
          <p14:tracePt t="68898" x="8105775" y="3603625"/>
          <p14:tracePt t="68906" x="8131175" y="3616325"/>
          <p14:tracePt t="68914" x="8156575" y="3629025"/>
          <p14:tracePt t="68922" x="8180388" y="3629025"/>
          <p14:tracePt t="70156" x="8167688" y="3629025"/>
          <p14:tracePt t="70163" x="8080375" y="3629025"/>
          <p14:tracePt t="70170" x="7980363" y="3629025"/>
          <p14:tracePt t="70178" x="7854950" y="3641725"/>
          <p14:tracePt t="70186" x="7705725" y="3654425"/>
          <p14:tracePt t="70195" x="7518400" y="3654425"/>
          <p14:tracePt t="70202" x="7342188" y="3654425"/>
          <p14:tracePt t="70212" x="7154863" y="3654425"/>
          <p14:tracePt t="70217" x="7005638" y="3654425"/>
          <p14:tracePt t="70228" x="6892925" y="3654425"/>
          <p14:tracePt t="70231" x="6792913" y="3654425"/>
          <p14:tracePt t="70240" x="6692900" y="3654425"/>
          <p14:tracePt t="70247" x="6616700" y="3641725"/>
          <p14:tracePt t="70256" x="6554788" y="3641725"/>
          <p14:tracePt t="70264" x="6516688" y="3641725"/>
          <p14:tracePt t="70273" x="6467475" y="3654425"/>
          <p14:tracePt t="70280" x="6429375" y="3654425"/>
          <p14:tracePt t="70288" x="6391275" y="3667125"/>
          <p14:tracePt t="70294" x="6354763" y="3679825"/>
          <p14:tracePt t="70303" x="6291263" y="3692525"/>
          <p14:tracePt t="70310" x="6203950" y="3703638"/>
          <p14:tracePt t="70318" x="6103938" y="3716338"/>
          <p14:tracePt t="70328" x="5978525" y="3716338"/>
          <p14:tracePt t="70333" x="5867400" y="3716338"/>
          <p14:tracePt t="70344" x="5729288" y="3716338"/>
          <p14:tracePt t="70350" x="5603875" y="3716338"/>
          <p14:tracePt t="70356" x="5478463" y="3716338"/>
          <p14:tracePt t="70364" x="5378450" y="3716338"/>
          <p14:tracePt t="70372" x="5316538" y="3716338"/>
          <p14:tracePt t="70380" x="5265738" y="3729038"/>
          <p14:tracePt t="70388" x="5203825" y="3729038"/>
          <p14:tracePt t="70396" x="5165725" y="3729038"/>
          <p14:tracePt t="70404" x="5129213" y="3741738"/>
          <p14:tracePt t="70413" x="5103813" y="3754438"/>
          <p14:tracePt t="70417" x="5078413" y="3767138"/>
          <p14:tracePt t="70427" x="5053013" y="3767138"/>
          <p14:tracePt t="70434" x="5040313" y="3779838"/>
          <p14:tracePt t="70445" x="5029200" y="3792538"/>
          <p14:tracePt t="70450" x="5003800" y="3792538"/>
          <p14:tracePt t="70462" x="4978400" y="3803650"/>
          <p14:tracePt t="70465" x="4953000" y="3816350"/>
          <p14:tracePt t="70477" x="4929188" y="3829050"/>
          <p14:tracePt t="70482" x="4891088" y="3841750"/>
          <p14:tracePt t="70489" x="4852988" y="3854450"/>
          <p14:tracePt t="70496" x="4816475" y="3867150"/>
          <p14:tracePt t="70505" x="4778375" y="3867150"/>
          <p14:tracePt t="70512" x="4752975" y="3867150"/>
          <p14:tracePt t="70521" x="4716463" y="3867150"/>
          <p14:tracePt t="70528" x="4678363" y="3867150"/>
          <p14:tracePt t="70537" x="4627563" y="3867150"/>
          <p14:tracePt t="70544" x="4591050" y="3867150"/>
          <p14:tracePt t="70550" x="4552950" y="3867150"/>
          <p14:tracePt t="70561" x="4503738" y="3867150"/>
          <p14:tracePt t="70566" x="4452938" y="3867150"/>
          <p14:tracePt t="70576" x="4403725" y="3879850"/>
          <p14:tracePt t="70582" x="4365625" y="3879850"/>
          <p14:tracePt t="70590" x="4327525" y="3879850"/>
          <p14:tracePt t="70597" x="4291013" y="3879850"/>
          <p14:tracePt t="70606" x="4252913" y="3892550"/>
          <p14:tracePt t="70614" x="4227513" y="3892550"/>
          <p14:tracePt t="70620" x="4191000" y="3905250"/>
          <p14:tracePt t="70627" x="4152900" y="3905250"/>
          <p14:tracePt t="70637" x="4127500" y="3905250"/>
          <p14:tracePt t="70644" x="4090988" y="3905250"/>
          <p14:tracePt t="70652" x="4065588" y="3905250"/>
          <p14:tracePt t="70661" x="4027488" y="3905250"/>
          <p14:tracePt t="70668" x="3990975" y="3905250"/>
          <p14:tracePt t="70677" x="3952875" y="3905250"/>
          <p14:tracePt t="70682" x="3914775" y="3905250"/>
          <p14:tracePt t="70694" x="3865563" y="3905250"/>
          <p14:tracePt t="70698" x="3827463" y="3892550"/>
          <p14:tracePt t="70706" x="3790950" y="3892550"/>
          <p14:tracePt t="70714" x="3765550" y="3879850"/>
          <p14:tracePt t="70722" x="3740150" y="3879850"/>
          <p14:tracePt t="70731" x="3714750" y="3879850"/>
          <p14:tracePt t="70739" x="3702050" y="3879850"/>
          <p14:tracePt t="70744" x="3689350" y="3879850"/>
          <p14:tracePt t="70752" x="3678238" y="3879850"/>
          <p14:tracePt t="70768" x="3665538" y="3879850"/>
          <p14:tracePt t="70963" x="3652838" y="3879850"/>
          <p14:tracePt t="70970" x="3640138" y="3879850"/>
          <p14:tracePt t="70986" x="3627438" y="3892550"/>
          <p14:tracePt t="71000" x="3614738" y="3892550"/>
          <p14:tracePt t="71202" x="3614738" y="3905250"/>
          <p14:tracePt t="71218" x="3602038" y="3905250"/>
          <p14:tracePt t="71226" x="3589338" y="3905250"/>
          <p14:tracePt t="71234" x="3589338" y="3916363"/>
          <p14:tracePt t="71243" x="3578225" y="3916363"/>
          <p14:tracePt t="71482" x="3565525" y="3916363"/>
          <p14:tracePt t="71491" x="3565525" y="3929063"/>
          <p14:tracePt t="71498" x="3552825" y="3929063"/>
          <p14:tracePt t="71507" x="3540125" y="3929063"/>
          <p14:tracePt t="71514" x="3540125" y="3941763"/>
          <p14:tracePt t="71528" x="3527425" y="3941763"/>
          <p14:tracePt t="71832" x="3514725" y="3941763"/>
          <p14:tracePt t="71846" x="3502025" y="3941763"/>
          <p14:tracePt t="71854" x="3489325" y="3941763"/>
          <p14:tracePt t="71862" x="3478213" y="3941763"/>
          <p14:tracePt t="71870" x="3465513" y="3929063"/>
          <p14:tracePt t="71878" x="3452813" y="3929063"/>
          <p14:tracePt t="71895" x="3440113" y="3916363"/>
          <p14:tracePt t="71910" x="3427413" y="3916363"/>
          <p14:tracePt t="71916" x="3414713" y="3916363"/>
          <p14:tracePt t="71932" x="3402013" y="3916363"/>
          <p14:tracePt t="71942" x="3376613" y="3916363"/>
          <p14:tracePt t="71960" x="3365500" y="3916363"/>
          <p14:tracePt t="71964" x="3365500" y="3905250"/>
          <p14:tracePt t="71977" x="3352800" y="3905250"/>
          <p14:tracePt t="71986" x="3340100" y="3892550"/>
          <p14:tracePt t="71994" x="3327400" y="3892550"/>
          <p14:tracePt t="72018" x="3314700" y="3892550"/>
          <p14:tracePt t="72034" x="3289300" y="3892550"/>
          <p14:tracePt t="72048" x="3276600" y="3892550"/>
          <p14:tracePt t="72058" x="3265488" y="3892550"/>
          <p14:tracePt t="72075" x="3252788" y="3892550"/>
          <p14:tracePt t="72080" x="3240088" y="3892550"/>
          <p14:tracePt t="72258" x="3227388" y="3892550"/>
          <p14:tracePt t="72275" x="3214688" y="3892550"/>
          <p14:tracePt t="72290" x="3201988" y="3892550"/>
          <p14:tracePt t="72298" x="3189288" y="3892550"/>
          <p14:tracePt t="72630" x="3176588" y="3905250"/>
          <p14:tracePt t="73182" x="3189288" y="3905250"/>
          <p14:tracePt t="73190" x="3201988" y="3905250"/>
          <p14:tracePt t="73198" x="3240088" y="3905250"/>
          <p14:tracePt t="73206" x="3252788" y="3905250"/>
          <p14:tracePt t="73214" x="3265488" y="3905250"/>
          <p14:tracePt t="73222" x="3276600" y="3905250"/>
          <p14:tracePt t="73240" x="3289300" y="3905250"/>
          <p14:tracePt t="73257" x="3302000" y="3892550"/>
          <p14:tracePt t="73408" x="3327400" y="3892550"/>
          <p14:tracePt t="73413" x="3365500" y="3892550"/>
          <p14:tracePt t="73423" x="3389313" y="3892550"/>
          <p14:tracePt t="73430" x="3414713" y="3892550"/>
          <p14:tracePt t="73439" x="3440113" y="3892550"/>
          <p14:tracePt t="73446" x="3465513" y="3892550"/>
          <p14:tracePt t="73463" x="3478213" y="3892550"/>
          <p14:tracePt t="73476" x="3489325" y="3892550"/>
          <p14:tracePt t="73500" x="3502025" y="3892550"/>
          <p14:tracePt t="73516" x="3514725" y="3892550"/>
          <p14:tracePt t="73532" x="3527425" y="3892550"/>
          <p14:tracePt t="73539" x="3540125" y="3892550"/>
          <p14:tracePt t="73546" x="3552825" y="3905250"/>
          <p14:tracePt t="73555" x="3565525" y="3905250"/>
          <p14:tracePt t="73572" x="3578225" y="3905250"/>
          <p14:tracePt t="73578" x="3589338" y="3916363"/>
          <p14:tracePt t="73589" x="3602038" y="3916363"/>
          <p14:tracePt t="73594" x="3627438" y="3929063"/>
          <p14:tracePt t="73605" x="3652838" y="3929063"/>
          <p14:tracePt t="73608" x="3678238" y="3929063"/>
          <p14:tracePt t="73616" x="3702050" y="3929063"/>
          <p14:tracePt t="73624" x="3727450" y="3929063"/>
          <p14:tracePt t="73632" x="3740150" y="3929063"/>
          <p14:tracePt t="73640" x="3752850" y="3929063"/>
          <p14:tracePt t="73647" x="3765550" y="3929063"/>
          <p14:tracePt t="73664" x="3790950" y="3941763"/>
          <p14:tracePt t="73678" x="3802063" y="3941763"/>
          <p14:tracePt t="73688" x="3827463" y="3954463"/>
          <p14:tracePt t="73705" x="3840163" y="3954463"/>
          <p14:tracePt t="73710" x="3865563" y="3954463"/>
          <p14:tracePt t="73722" x="3890963" y="3954463"/>
          <p14:tracePt t="73726" x="3914775" y="3954463"/>
          <p14:tracePt t="73732" x="3952875" y="3954463"/>
          <p14:tracePt t="73740" x="3978275" y="3954463"/>
          <p14:tracePt t="73748" x="4014788" y="3954463"/>
          <p14:tracePt t="73756" x="4052888" y="3954463"/>
          <p14:tracePt t="73764" x="4090988" y="3941763"/>
          <p14:tracePt t="73772" x="4127500" y="3929063"/>
          <p14:tracePt t="73780" x="4165600" y="3929063"/>
          <p14:tracePt t="73788" x="4203700" y="3929063"/>
          <p14:tracePt t="73794" x="4227513" y="3929063"/>
          <p14:tracePt t="73805" x="4252913" y="3929063"/>
          <p14:tracePt t="73810" x="4278313" y="3929063"/>
          <p14:tracePt t="73821" x="4291013" y="3929063"/>
          <p14:tracePt t="73826" x="4314825" y="3929063"/>
          <p14:tracePt t="73839" x="4327525" y="3929063"/>
          <p14:tracePt t="73850" x="4340225" y="3929063"/>
          <p14:tracePt t="73858" x="4352925" y="3929063"/>
          <p14:tracePt t="73873" x="4365625" y="3929063"/>
          <p14:tracePt t="73888" x="4378325" y="3929063"/>
          <p14:tracePt t="73905" x="4391025" y="3929063"/>
          <p14:tracePt t="73912" x="4403725" y="3929063"/>
          <p14:tracePt t="73921" x="4403725" y="3916363"/>
          <p14:tracePt t="73927" x="4416425" y="3916363"/>
          <p14:tracePt t="73943" x="4427538" y="3916363"/>
          <p14:tracePt t="73954" x="4452938" y="3916363"/>
          <p14:tracePt t="73966" x="4478338" y="3905250"/>
          <p14:tracePt t="73974" x="4491038" y="3905250"/>
          <p14:tracePt t="73982" x="4491038" y="3892550"/>
          <p14:tracePt t="73988" x="4516438" y="3892550"/>
          <p14:tracePt t="74005" x="4527550" y="3892550"/>
          <p14:tracePt t="74190" x="4527550" y="3879850"/>
          <p14:tracePt t="75418" x="4540250" y="3879850"/>
          <p14:tracePt t="75433" x="4591050" y="3879850"/>
          <p14:tracePt t="75439" x="4652963" y="3879850"/>
          <p14:tracePt t="75449" x="4678363" y="3879850"/>
          <p14:tracePt t="75456" x="4703763" y="3879850"/>
          <p14:tracePt t="75468" x="4727575" y="3879850"/>
          <p14:tracePt t="75472" x="4752975" y="3879850"/>
          <p14:tracePt t="75480" x="4778375" y="3879850"/>
          <p14:tracePt t="75486" x="4791075" y="3879850"/>
          <p14:tracePt t="75494" x="4803775" y="3879850"/>
          <p14:tracePt t="75502" x="4816475" y="3879850"/>
          <p14:tracePt t="75642" x="4840288" y="3879850"/>
          <p14:tracePt t="75650" x="4852988" y="3879850"/>
          <p14:tracePt t="75666" x="4865688" y="3879850"/>
          <p14:tracePt t="75938" x="4878388" y="3879850"/>
          <p14:tracePt t="75952" x="4916488" y="3879850"/>
          <p14:tracePt t="75960" x="4940300" y="3879850"/>
          <p14:tracePt t="75975" x="4953000" y="3879850"/>
          <p14:tracePt t="75992" x="4965700" y="3879850"/>
          <p14:tracePt t="76000" x="4978400" y="3879850"/>
          <p14:tracePt t="76062" x="4991100" y="3879850"/>
          <p14:tracePt t="76076" x="5016500" y="3879850"/>
          <p14:tracePt t="76084" x="5040313" y="3879850"/>
          <p14:tracePt t="76092" x="5065713" y="3879850"/>
          <p14:tracePt t="76100" x="5078413" y="3892550"/>
          <p14:tracePt t="76107" x="5091113" y="3892550"/>
          <p14:tracePt t="76116" x="5116513" y="3892550"/>
          <p14:tracePt t="76133" x="5129213" y="3892550"/>
          <p14:tracePt t="77016" x="5141913" y="3892550"/>
          <p14:tracePt t="77024" x="5153025" y="3892550"/>
          <p14:tracePt t="78452" x="5178425" y="3892550"/>
          <p14:tracePt t="78461" x="5216525" y="3892550"/>
          <p14:tracePt t="78468" x="5241925" y="3892550"/>
          <p14:tracePt t="78479" x="5253038" y="3892550"/>
          <p14:tracePt t="78481" x="5265738" y="3892550"/>
          <p14:tracePt t="78490" x="5278438" y="3892550"/>
          <p14:tracePt t="78506" x="5291138" y="3892550"/>
          <p14:tracePt t="78878" x="5278438" y="3892550"/>
          <p14:tracePt t="78886" x="5241925" y="3879850"/>
          <p14:tracePt t="78894" x="5216525" y="3879850"/>
          <p14:tracePt t="78901" x="5191125" y="3867150"/>
          <p14:tracePt t="78911" x="5165725" y="3867150"/>
          <p14:tracePt t="78917" x="5141913" y="3867150"/>
          <p14:tracePt t="78928" x="5103813" y="3867150"/>
          <p14:tracePt t="78932" x="5091113" y="3867150"/>
          <p14:tracePt t="78940" x="5065713" y="3867150"/>
          <p14:tracePt t="78948" x="5053013" y="3867150"/>
          <p14:tracePt t="78962" x="5040313" y="3867150"/>
          <p14:tracePt t="78972" x="5029200" y="3867150"/>
          <p14:tracePt t="79042" x="5003800" y="3867150"/>
          <p14:tracePt t="79050" x="4978400" y="3867150"/>
          <p14:tracePt t="79059" x="4953000" y="3867150"/>
          <p14:tracePt t="79064" x="4929188" y="3867150"/>
          <p14:tracePt t="79072" x="4903788" y="3867150"/>
          <p14:tracePt t="79079" x="4865688" y="3854450"/>
          <p14:tracePt t="79096" x="4852988" y="3854450"/>
          <p14:tracePt t="79422" x="4878388" y="3854450"/>
          <p14:tracePt t="79430" x="4903788" y="3854450"/>
          <p14:tracePt t="79437" x="4916488" y="3854450"/>
          <p14:tracePt t="79446" x="4940300" y="3854450"/>
          <p14:tracePt t="79452" x="4953000" y="3854450"/>
          <p14:tracePt t="79461" x="4965700" y="3854450"/>
          <p14:tracePt t="79477" x="4978400" y="3854450"/>
          <p14:tracePt t="79493" x="4991100" y="3854450"/>
          <p14:tracePt t="79570" x="5016500" y="3854450"/>
          <p14:tracePt t="79578" x="5040313" y="3854450"/>
          <p14:tracePt t="79584" x="5065713" y="3854450"/>
          <p14:tracePt t="79592" x="5091113" y="3854450"/>
          <p14:tracePt t="79609" x="5103813" y="3854450"/>
          <p14:tracePt t="79617" x="5116513" y="3854450"/>
          <p14:tracePt t="79625" x="5129213" y="3854450"/>
          <p14:tracePt t="79756" x="5141913" y="3854450"/>
          <p14:tracePt t="79764" x="5153025" y="3854450"/>
          <p14:tracePt t="79775" x="5165725" y="3854450"/>
          <p14:tracePt t="79777" x="5178425" y="3854450"/>
          <p14:tracePt t="79787" x="5203825" y="3854450"/>
          <p14:tracePt t="79794" x="5216525" y="3854450"/>
          <p14:tracePt t="79811" x="5229225" y="3854450"/>
          <p14:tracePt t="79819" x="5241925" y="3854450"/>
          <p14:tracePt t="79904" x="5253038" y="3854450"/>
          <p14:tracePt t="79911" x="5278438" y="3854450"/>
          <p14:tracePt t="79918" x="5303838" y="3854450"/>
          <p14:tracePt t="79927" x="5316538" y="3854450"/>
          <p14:tracePt t="79934" x="5341938" y="3854450"/>
          <p14:tracePt t="79943" x="5353050" y="3854450"/>
          <p14:tracePt t="79960" x="5365750" y="3854450"/>
          <p14:tracePt t="79974" x="5378450" y="3854450"/>
          <p14:tracePt t="80042" x="5378450" y="3867150"/>
          <p14:tracePt t="80097" x="5403850" y="3867150"/>
          <p14:tracePt t="80104" x="5429250" y="3879850"/>
          <p14:tracePt t="80112" x="5465763" y="3879850"/>
          <p14:tracePt t="80120" x="5491163" y="3879850"/>
          <p14:tracePt t="80127" x="5516563" y="3879850"/>
          <p14:tracePt t="80136" x="5554663" y="3879850"/>
          <p14:tracePt t="80152" x="5565775" y="3879850"/>
          <p14:tracePt t="80338" x="5578475" y="3879850"/>
          <p14:tracePt t="80516" x="5578475" y="3867150"/>
          <p14:tracePt t="81076" x="5591175" y="3867150"/>
          <p14:tracePt t="81083" x="5616575" y="3867150"/>
          <p14:tracePt t="81091" x="5629275" y="3867150"/>
          <p14:tracePt t="81097" x="5641975" y="3867150"/>
          <p14:tracePt t="81115" x="5654675" y="3867150"/>
          <p14:tracePt t="81122" x="5665788" y="3879850"/>
          <p14:tracePt t="81222" x="5678488" y="3879850"/>
          <p14:tracePt t="81246" x="5703888" y="3879850"/>
          <p14:tracePt t="81254" x="5716588" y="3879850"/>
          <p14:tracePt t="81271" x="5729288" y="3879850"/>
          <p14:tracePt t="81285" x="5741988" y="3879850"/>
          <p14:tracePt t="81292" x="5754688" y="3879850"/>
          <p14:tracePt t="86376" x="5791200" y="3879850"/>
          <p14:tracePt t="86384" x="5816600" y="3879850"/>
          <p14:tracePt t="86392" x="5829300" y="3879850"/>
          <p14:tracePt t="86406" x="5842000" y="3879850"/>
          <p14:tracePt t="88130" x="5854700" y="3879850"/>
          <p14:tracePt t="88146" x="5878513" y="3879850"/>
          <p14:tracePt t="88153" x="5878513" y="3905250"/>
          <p14:tracePt t="88160" x="5891213" y="3905250"/>
          <p14:tracePt t="88168" x="5891213" y="3916363"/>
          <p14:tracePt t="88183" x="5891213" y="3929063"/>
          <p14:tracePt t="88192" x="5891213" y="3941763"/>
          <p14:tracePt t="88199" x="5867400" y="3941763"/>
          <p14:tracePt t="88209" x="5867400" y="3954463"/>
          <p14:tracePt t="88215" x="5842000" y="3954463"/>
          <p14:tracePt t="88222" x="5816600" y="3967163"/>
          <p14:tracePt t="88229" x="5778500" y="3979863"/>
          <p14:tracePt t="88238" x="5754688" y="3992563"/>
          <p14:tracePt t="88245" x="5729288" y="3992563"/>
          <p14:tracePt t="88254" x="5703888" y="4005263"/>
          <p14:tracePt t="88262" x="5665788" y="4017963"/>
          <p14:tracePt t="88269" x="5629275" y="4029075"/>
          <p14:tracePt t="88278" x="5578475" y="4041775"/>
          <p14:tracePt t="88283" x="5541963" y="4054475"/>
          <p14:tracePt t="88292" x="5478463" y="4079875"/>
          <p14:tracePt t="88299" x="5416550" y="4092575"/>
          <p14:tracePt t="88308" x="5353050" y="4105275"/>
          <p14:tracePt t="88315" x="5278438" y="4129088"/>
          <p14:tracePt t="88325" x="5203825" y="4141788"/>
          <p14:tracePt t="88333" x="5153025" y="4141788"/>
          <p14:tracePt t="88341" x="5078413" y="4167188"/>
          <p14:tracePt t="88347" x="5003800" y="4192588"/>
          <p14:tracePt t="88354" x="4965700" y="4205288"/>
          <p14:tracePt t="88361" x="4916488" y="4217988"/>
          <p14:tracePt t="88370" x="4891088" y="4230688"/>
          <p14:tracePt t="88378" x="4852988" y="4230688"/>
          <p14:tracePt t="88386" x="4816475" y="4241800"/>
          <p14:tracePt t="88394" x="4791075" y="4254500"/>
          <p14:tracePt t="88401" x="4752975" y="4267200"/>
          <p14:tracePt t="88410" x="4727575" y="4267200"/>
          <p14:tracePt t="88415" x="4703763" y="4279900"/>
          <p14:tracePt t="88425" x="4678363" y="4292600"/>
          <p14:tracePt t="88431" x="4640263" y="4305300"/>
          <p14:tracePt t="88443" x="4591050" y="4305300"/>
          <p14:tracePt t="88447" x="4565650" y="4318000"/>
          <p14:tracePt t="88459" x="4527550" y="4330700"/>
          <p14:tracePt t="88464" x="4491038" y="4341813"/>
          <p14:tracePt t="88475" x="4452938" y="4341813"/>
          <p14:tracePt t="88478" x="4416425" y="4354513"/>
          <p14:tracePt t="88486" x="4378325" y="4367213"/>
          <p14:tracePt t="88494" x="4314825" y="4379913"/>
          <p14:tracePt t="88502" x="4278313" y="4379913"/>
          <p14:tracePt t="88509" x="4240213" y="4392613"/>
          <p14:tracePt t="88517" x="4203700" y="4392613"/>
          <p14:tracePt t="88525" x="4165600" y="4405313"/>
          <p14:tracePt t="88534" x="4127500" y="4418013"/>
          <p14:tracePt t="88542" x="4090988" y="4430713"/>
          <p14:tracePt t="88548" x="4065588" y="4430713"/>
          <p14:tracePt t="88559" x="4040188" y="4443413"/>
          <p14:tracePt t="88563" x="4014788" y="4454525"/>
          <p14:tracePt t="88575" x="4002088" y="4467225"/>
          <p14:tracePt t="88580" x="3990975" y="4467225"/>
          <p14:tracePt t="88588" x="3990975" y="4479925"/>
          <p14:tracePt t="88596" x="3978275" y="4479925"/>
          <p14:tracePt t="88626" x="3965575" y="4492625"/>
          <p14:tracePt t="88649" x="3952875" y="4492625"/>
          <p14:tracePt t="88658" x="3940175" y="4505325"/>
          <p14:tracePt t="88666" x="3940175" y="4518025"/>
          <p14:tracePt t="88680" x="3927475" y="4518025"/>
          <p14:tracePt t="88689" x="3927475" y="4530725"/>
          <p14:tracePt t="88696" x="3914775" y="4530725"/>
          <p14:tracePt t="88704" x="3914775" y="4543425"/>
          <p14:tracePt t="88711" x="3890963" y="4543425"/>
          <p14:tracePt t="88728" x="3878263" y="4543425"/>
          <p14:tracePt t="88742" x="3865563" y="4554538"/>
          <p14:tracePt t="88750" x="3852863" y="4554538"/>
          <p14:tracePt t="88758" x="3852863" y="4567238"/>
          <p14:tracePt t="88766" x="3840163" y="4567238"/>
          <p14:tracePt t="88774" x="3840163" y="4579938"/>
          <p14:tracePt t="88782" x="3827463" y="4579938"/>
          <p14:tracePt t="88792" x="3827463" y="4592638"/>
          <p14:tracePt t="88798" x="3814763" y="4592638"/>
          <p14:tracePt t="88820" x="3814763" y="4605338"/>
          <p14:tracePt t="88937" x="3802063" y="4605338"/>
          <p14:tracePt t="88960" x="3790950" y="4605338"/>
          <p14:tracePt t="89224" x="3778250" y="4618038"/>
          <p14:tracePt t="89254" x="3778250" y="4630738"/>
          <p14:tracePt t="89261" x="3765550" y="4630738"/>
          <p14:tracePt t="89319" x="3752850" y="4630738"/>
          <p14:tracePt t="89324" x="3740150" y="4630738"/>
          <p14:tracePt t="89340" x="3727450" y="4630738"/>
          <p14:tracePt t="89356" x="3714750" y="4630738"/>
          <p14:tracePt t="89372" x="3702050" y="4630738"/>
          <p14:tracePt t="89380" x="3689350" y="4618038"/>
          <p14:tracePt t="89394" x="3678238" y="4618038"/>
          <p14:tracePt t="89409" x="3665538" y="4605338"/>
          <p14:tracePt t="89435" x="3652838" y="4605338"/>
          <p14:tracePt t="89448" x="3640138" y="4605338"/>
          <p14:tracePt t="89463" x="3627438" y="4592638"/>
          <p14:tracePt t="89480" x="3602038" y="4592638"/>
          <p14:tracePt t="89496" x="3589338" y="4592638"/>
          <p14:tracePt t="89508" x="3589338" y="4579938"/>
          <p14:tracePt t="89511" x="3578225" y="4579938"/>
          <p14:tracePt t="89620" x="3578225" y="4567238"/>
          <p14:tracePt t="89627" x="3552825" y="4567238"/>
          <p14:tracePt t="89636" x="3552825" y="4554538"/>
          <p14:tracePt t="89642" x="3540125" y="4554538"/>
          <p14:tracePt t="89658" x="3527425" y="4554538"/>
          <p14:tracePt t="89773" x="3514725" y="4554538"/>
          <p14:tracePt t="89782" x="3502025" y="4543425"/>
          <p14:tracePt t="89790" x="3489325" y="4543425"/>
          <p14:tracePt t="89806" x="3478213" y="4543425"/>
          <p14:tracePt t="89814" x="3465513" y="4543425"/>
          <p14:tracePt t="89827" x="3452813" y="4543425"/>
          <p14:tracePt t="89839" x="3452813" y="4530725"/>
          <p14:tracePt t="89844" x="3440113" y="4530725"/>
          <p14:tracePt t="89853" x="3402013" y="4530725"/>
          <p14:tracePt t="89868" x="3389313" y="4518025"/>
          <p14:tracePt t="89876" x="3376613" y="4518025"/>
          <p14:tracePt t="89884" x="3365500" y="4518025"/>
          <p14:tracePt t="89892" x="3352800" y="4518025"/>
          <p14:tracePt t="89898" x="3327400" y="4518025"/>
          <p14:tracePt t="89907" x="3302000" y="4518025"/>
          <p14:tracePt t="89914" x="3289300" y="4518025"/>
          <p14:tracePt t="89923" x="3276600" y="4518025"/>
          <p14:tracePt t="89940" x="3265488" y="4518025"/>
          <p14:tracePt t="89959" x="3240088" y="4518025"/>
          <p14:tracePt t="89976" x="3227388" y="4518025"/>
          <p14:tracePt t="89984" x="3214688" y="4518025"/>
          <p14:tracePt t="89992" x="3201988" y="4518025"/>
          <p14:tracePt t="90000" x="3189288" y="4518025"/>
          <p14:tracePt t="90008" x="3165475" y="4518025"/>
          <p14:tracePt t="90024" x="3152775" y="4518025"/>
          <p14:tracePt t="90030" x="3140075" y="4518025"/>
          <p14:tracePt t="90040" x="3127375" y="4518025"/>
          <p14:tracePt t="90046" x="3114675" y="4518025"/>
          <p14:tracePt t="90062" x="3101975" y="4518025"/>
          <p14:tracePt t="90074" x="3089275" y="4518025"/>
          <p14:tracePt t="90090" x="3076575" y="4518025"/>
          <p14:tracePt t="90100" x="3065463" y="4518025"/>
          <p14:tracePt t="90116" x="3052763" y="4518025"/>
          <p14:tracePt t="90294" x="3065463" y="4518025"/>
          <p14:tracePt t="90303" x="3089275" y="4518025"/>
          <p14:tracePt t="90309" x="3127375" y="4518025"/>
          <p14:tracePt t="90320" x="3165475" y="4518025"/>
          <p14:tracePt t="90326" x="3189288" y="4518025"/>
          <p14:tracePt t="90335" x="3214688" y="4518025"/>
          <p14:tracePt t="90342" x="3240088" y="4518025"/>
          <p14:tracePt t="90349" x="3265488" y="4518025"/>
          <p14:tracePt t="90434" x="3276600" y="4518025"/>
          <p14:tracePt t="90449" x="3302000" y="4518025"/>
          <p14:tracePt t="90459" x="3340100" y="4518025"/>
          <p14:tracePt t="90466" x="3376613" y="4518025"/>
          <p14:tracePt t="90473" x="3414713" y="4505325"/>
          <p14:tracePt t="90480" x="3440113" y="4505325"/>
          <p14:tracePt t="90488" x="3465513" y="4505325"/>
          <p14:tracePt t="90496" x="3489325" y="4505325"/>
          <p14:tracePt t="90506" x="3502025" y="4505325"/>
          <p14:tracePt t="90522" x="3514725" y="4505325"/>
          <p14:tracePt t="90528" x="3527425" y="4505325"/>
          <p14:tracePt t="90612" x="3540125" y="4505325"/>
          <p14:tracePt t="90620" x="3565525" y="4505325"/>
          <p14:tracePt t="90628" x="3589338" y="4518025"/>
          <p14:tracePt t="90637" x="3614738" y="4530725"/>
          <p14:tracePt t="90646" x="3640138" y="4530725"/>
          <p14:tracePt t="90654" x="3652838" y="4530725"/>
          <p14:tracePt t="90661" x="3678238" y="4530725"/>
          <p14:tracePt t="90674" x="3689350" y="4530725"/>
          <p14:tracePt t="90706" x="3702050" y="4530725"/>
          <p14:tracePt t="90714" x="3714750" y="4530725"/>
          <p14:tracePt t="91103" x="3752850" y="4530725"/>
          <p14:tracePt t="91110" x="3778250" y="4530725"/>
          <p14:tracePt t="91119" x="3802063" y="4530725"/>
          <p14:tracePt t="91124" x="3827463" y="4530725"/>
          <p14:tracePt t="91132" x="3865563" y="4530725"/>
          <p14:tracePt t="91140" x="3902075" y="4530725"/>
          <p14:tracePt t="91149" x="3940175" y="4530725"/>
          <p14:tracePt t="91156" x="3978275" y="4530725"/>
          <p14:tracePt t="91164" x="4002088" y="4543425"/>
          <p14:tracePt t="91172" x="4040188" y="4543425"/>
          <p14:tracePt t="91180" x="4065588" y="4543425"/>
          <p14:tracePt t="91188" x="4090988" y="4543425"/>
          <p14:tracePt t="91194" x="4103688" y="4543425"/>
          <p14:tracePt t="91204" x="4114800" y="4543425"/>
          <p14:tracePt t="91210" x="4127500" y="4543425"/>
          <p14:tracePt t="91226" x="4140200" y="4543425"/>
          <p14:tracePt t="91239" x="4152900" y="4543425"/>
          <p14:tracePt t="91272" x="4165600" y="4543425"/>
          <p14:tracePt t="91280" x="4191000" y="4543425"/>
          <p14:tracePt t="91288" x="4214813" y="4543425"/>
          <p14:tracePt t="91296" x="4227513" y="4543425"/>
          <p14:tracePt t="91305" x="4240213" y="4543425"/>
          <p14:tracePt t="91312" x="4265613" y="4543425"/>
          <p14:tracePt t="91321" x="4278313" y="4543425"/>
          <p14:tracePt t="91326" x="4291013" y="4543425"/>
          <p14:tracePt t="91337" x="4303713" y="4543425"/>
          <p14:tracePt t="91355" x="4314825" y="4543425"/>
          <p14:tracePt t="91367" x="4327525" y="4543425"/>
          <p14:tracePt t="91374" x="4340225" y="4543425"/>
          <p14:tracePt t="91387" x="4352925" y="4543425"/>
          <p14:tracePt t="91404" x="4365625" y="4543425"/>
          <p14:tracePt t="91421" x="4378325" y="4543425"/>
          <p14:tracePt t="91428" x="4391025" y="4543425"/>
          <p14:tracePt t="91443" x="4403725" y="4543425"/>
          <p14:tracePt t="91453" x="4416425" y="4543425"/>
          <p14:tracePt t="91466" x="4427538" y="4543425"/>
          <p14:tracePt t="91474" x="4440238" y="4543425"/>
          <p14:tracePt t="91490" x="4452938" y="4543425"/>
          <p14:tracePt t="91504" x="4465638" y="4543425"/>
          <p14:tracePt t="91521" x="4478338" y="4543425"/>
          <p14:tracePt t="91528" x="4491038" y="4543425"/>
          <p14:tracePt t="91606" x="4516438" y="4530725"/>
          <p14:tracePt t="91615" x="4540250" y="4530725"/>
          <p14:tracePt t="91622" x="4565650" y="4530725"/>
          <p14:tracePt t="91630" x="4578350" y="4530725"/>
          <p14:tracePt t="91644" x="4591050" y="4530725"/>
          <p14:tracePt t="91654" x="4603750" y="4530725"/>
          <p14:tracePt t="91746" x="4616450" y="4530725"/>
          <p14:tracePt t="91754" x="4627563" y="4530725"/>
          <p14:tracePt t="91762" x="4640263" y="4530725"/>
          <p14:tracePt t="91770" x="4652963" y="4530725"/>
          <p14:tracePt t="91786" x="4665663" y="4530725"/>
          <p14:tracePt t="91803" x="4678363" y="4530725"/>
          <p14:tracePt t="91808" x="4691063" y="4530725"/>
          <p14:tracePt t="91824" x="4703763" y="4530725"/>
          <p14:tracePt t="91940" x="4727575" y="4530725"/>
          <p14:tracePt t="91948" x="4740275" y="4530725"/>
          <p14:tracePt t="91962" x="4752975" y="4530725"/>
          <p14:tracePt t="91970" x="4765675" y="4530725"/>
          <p14:tracePt t="91987" x="4778375" y="4530725"/>
          <p14:tracePt t="92003" x="4791075" y="4530725"/>
          <p14:tracePt t="92019" x="4803775" y="4530725"/>
          <p14:tracePt t="92034" x="4816475" y="4530725"/>
          <p14:tracePt t="92040" x="4829175" y="4530725"/>
          <p14:tracePt t="92056" x="4840288" y="4530725"/>
          <p14:tracePt t="92071" x="4865688" y="4530725"/>
          <p14:tracePt t="92087" x="4878388" y="4530725"/>
          <p14:tracePt t="92094" x="4878388" y="4518025"/>
          <p14:tracePt t="92102" x="4891088" y="4518025"/>
          <p14:tracePt t="92120" x="4903788" y="4518025"/>
          <p14:tracePt t="92126" x="4916488" y="4518025"/>
          <p14:tracePt t="92142" x="4929188" y="4518025"/>
          <p14:tracePt t="92156" x="4940300" y="4518025"/>
          <p14:tracePt t="92164" x="4965700" y="4518025"/>
          <p14:tracePt t="92180" x="4991100" y="4505325"/>
          <p14:tracePt t="92188" x="5003800" y="4505325"/>
          <p14:tracePt t="92196" x="5003800" y="4492625"/>
          <p14:tracePt t="92204" x="5029200" y="4492625"/>
          <p14:tracePt t="92219" x="5040313" y="4479925"/>
          <p14:tracePt t="92235" x="5053013" y="4479925"/>
          <p14:tracePt t="92252" x="5065713" y="4479925"/>
          <p14:tracePt t="92374" x="5078413" y="4479925"/>
          <p14:tracePt t="92383" x="5091113" y="4479925"/>
          <p14:tracePt t="92957" x="5103813" y="4492625"/>
          <p14:tracePt t="92965" x="5116513" y="4492625"/>
          <p14:tracePt t="93383" x="5141913" y="4492625"/>
          <p14:tracePt t="93592" x="5141913" y="4505325"/>
          <p14:tracePt t="93608" x="5116513" y="4518025"/>
          <p14:tracePt t="93616" x="5078413" y="4518025"/>
          <p14:tracePt t="93624" x="5053013" y="4518025"/>
          <p14:tracePt t="93633" x="5003800" y="4530725"/>
          <p14:tracePt t="93638" x="4940300" y="4530725"/>
          <p14:tracePt t="93649" x="4891088" y="4543425"/>
          <p14:tracePt t="93654" x="4829175" y="4543425"/>
          <p14:tracePt t="93666" x="4791075" y="4543425"/>
          <p14:tracePt t="93670" x="4752975" y="4543425"/>
          <p14:tracePt t="93678" x="4727575" y="4543425"/>
          <p14:tracePt t="93686" x="4691063" y="4543425"/>
          <p14:tracePt t="93694" x="4665663" y="4543425"/>
          <p14:tracePt t="93702" x="4640263" y="4543425"/>
          <p14:tracePt t="93708" x="4627563" y="4543425"/>
          <p14:tracePt t="93715" x="4616450" y="4543425"/>
          <p14:tracePt t="93724" x="4603750" y="4554538"/>
          <p14:tracePt t="93731" x="4578350" y="4554538"/>
          <p14:tracePt t="93740" x="4552950" y="4554538"/>
          <p14:tracePt t="93748" x="4516438" y="4567238"/>
          <p14:tracePt t="93757" x="4478338" y="4567238"/>
          <p14:tracePt t="93765" x="4427538" y="4579938"/>
          <p14:tracePt t="93770" x="4352925" y="4579938"/>
          <p14:tracePt t="93778" x="4303713" y="4579938"/>
          <p14:tracePt t="93787" x="4252913" y="4579938"/>
          <p14:tracePt t="93794" x="4203700" y="4579938"/>
          <p14:tracePt t="93803" x="4165600" y="4579938"/>
          <p14:tracePt t="93810" x="4127500" y="4579938"/>
          <p14:tracePt t="93818" x="4090988" y="4579938"/>
          <p14:tracePt t="93826" x="4052888" y="4579938"/>
          <p14:tracePt t="93833" x="4014788" y="4579938"/>
          <p14:tracePt t="93839" x="3978275" y="4579938"/>
          <p14:tracePt t="93849" x="3940175" y="4579938"/>
          <p14:tracePt t="93856" x="3902075" y="4579938"/>
          <p14:tracePt t="93865" x="3865563" y="4579938"/>
          <p14:tracePt t="93872" x="3827463" y="4567238"/>
          <p14:tracePt t="93881" x="3790950" y="4567238"/>
          <p14:tracePt t="93888" x="3765550" y="4567238"/>
          <p14:tracePt t="93899" x="3740150" y="4567238"/>
          <p14:tracePt t="93901" x="3727450" y="4567238"/>
          <p14:tracePt t="93910" x="3702050" y="4567238"/>
          <p14:tracePt t="93917" x="3678238" y="4567238"/>
          <p14:tracePt t="93926" x="3640138" y="4567238"/>
          <p14:tracePt t="93934" x="3614738" y="4567238"/>
          <p14:tracePt t="93941" x="3589338" y="4567238"/>
          <p14:tracePt t="93949" x="3552825" y="4567238"/>
          <p14:tracePt t="93967" x="3478213" y="4567238"/>
          <p14:tracePt t="93972" x="3440113" y="4567238"/>
          <p14:tracePt t="93982" x="3402013" y="4567238"/>
          <p14:tracePt t="93988" x="3376613" y="4567238"/>
          <p14:tracePt t="93998" x="3365500" y="4567238"/>
          <p14:tracePt t="94005" x="3340100" y="4554538"/>
          <p14:tracePt t="94019" x="3327400" y="4554538"/>
          <p14:tracePt t="94082" x="3314700" y="4554538"/>
          <p14:tracePt t="94090" x="3302000" y="4554538"/>
          <p14:tracePt t="94096" x="3289300" y="4554538"/>
          <p14:tracePt t="94104" x="3276600" y="4554538"/>
          <p14:tracePt t="94115" x="3240088" y="4554538"/>
          <p14:tracePt t="94120" x="3227388" y="4554538"/>
          <p14:tracePt t="94132" x="3201988" y="4554538"/>
          <p14:tracePt t="94136" x="3189288" y="4554538"/>
          <p14:tracePt t="94152" x="3176588" y="4543425"/>
          <p14:tracePt t="94158" x="3165475" y="4543425"/>
          <p14:tracePt t="94166" x="3140075" y="4543425"/>
          <p14:tracePt t="94182" x="3127375" y="4543425"/>
          <p14:tracePt t="94190" x="3114675" y="4543425"/>
          <p14:tracePt t="94206" x="3101975" y="4543425"/>
          <p14:tracePt t="94322" x="3089275" y="4543425"/>
          <p14:tracePt t="94339" x="3076575" y="4543425"/>
          <p14:tracePt t="94562" x="3065463" y="4543425"/>
          <p14:tracePt t="94587" x="3052763" y="4543425"/>
          <p14:tracePt t="94595" x="3027363" y="4543425"/>
          <p14:tracePt t="94602" x="3001963" y="4543425"/>
          <p14:tracePt t="94607" x="2989263" y="4543425"/>
          <p14:tracePt t="94615" x="2976563" y="4543425"/>
          <p14:tracePt t="94624" x="2963863" y="4543425"/>
          <p14:tracePt t="94632" x="2952750" y="4543425"/>
          <p14:tracePt t="94648" x="2940050" y="4543425"/>
          <p14:tracePt t="94670" x="2927350" y="4543425"/>
          <p14:tracePt t="94695" x="2914650" y="4543425"/>
          <p14:tracePt t="94702" x="2889250" y="4543425"/>
          <p14:tracePt t="94713" x="2863850" y="4543425"/>
          <p14:tracePt t="94718" x="2840038" y="4543425"/>
          <p14:tracePt t="94727" x="2789238" y="4543425"/>
          <p14:tracePt t="94731" x="2763838" y="4543425"/>
          <p14:tracePt t="94741" x="2727325" y="4530725"/>
          <p14:tracePt t="94748" x="2689225" y="4518025"/>
          <p14:tracePt t="94756" x="2651125" y="4518025"/>
          <p14:tracePt t="94764" x="2627313" y="4518025"/>
          <p14:tracePt t="94772" x="2589213" y="4505325"/>
          <p14:tracePt t="94781" x="2551113" y="4505325"/>
          <p14:tracePt t="94788" x="2527300" y="4492625"/>
          <p14:tracePt t="94797" x="2501900" y="4492625"/>
          <p14:tracePt t="94802" x="2463800" y="4479925"/>
          <p14:tracePt t="94813" x="2439988" y="4479925"/>
          <p14:tracePt t="94818" x="2414588" y="4479925"/>
          <p14:tracePt t="94827" x="2389188" y="4479925"/>
          <p14:tracePt t="94834" x="2376488" y="4479925"/>
          <p14:tracePt t="94842" x="2351088" y="4479925"/>
          <p14:tracePt t="94850" x="2327275" y="4479925"/>
          <p14:tracePt t="94858" x="2314575" y="4479925"/>
          <p14:tracePt t="94863" x="2289175" y="4492625"/>
          <p14:tracePt t="94872" x="2263775" y="4492625"/>
          <p14:tracePt t="94888" x="2238375" y="4505325"/>
          <p14:tracePt t="94897" x="2238375" y="4518025"/>
          <p14:tracePt t="94904" x="2227263" y="4518025"/>
          <p14:tracePt t="94928" x="2214563" y="4518025"/>
          <p14:tracePt t="94990" x="2201863" y="4518025"/>
          <p14:tracePt t="94996" x="2189163" y="4530725"/>
          <p14:tracePt t="95004" x="2163763" y="4543425"/>
          <p14:tracePt t="95013" x="2151063" y="4543425"/>
          <p14:tracePt t="95021" x="2127250" y="4543425"/>
          <p14:tracePt t="95030" x="2114550" y="4543425"/>
          <p14:tracePt t="95037" x="2089150" y="4543425"/>
          <p14:tracePt t="95052" x="2076450" y="4543425"/>
          <p14:tracePt t="95066" x="2063750" y="4554538"/>
          <p14:tracePt t="95082" x="2051050" y="4554538"/>
          <p14:tracePt t="95089" x="2038350" y="4567238"/>
          <p14:tracePt t="95098" x="2014538" y="4567238"/>
          <p14:tracePt t="95106" x="1976438" y="4567238"/>
          <p14:tracePt t="95113" x="1951038" y="4567238"/>
          <p14:tracePt t="95120" x="1925638" y="4567238"/>
          <p14:tracePt t="95130" x="1901825" y="4567238"/>
          <p14:tracePt t="95136" x="1889125" y="4567238"/>
          <p14:tracePt t="95146" x="1876425" y="4567238"/>
          <p14:tracePt t="95246" x="1863725" y="4567238"/>
          <p14:tracePt t="95260" x="1851025" y="4567238"/>
          <p14:tracePt t="95354" x="1825625" y="4554538"/>
          <p14:tracePt t="95362" x="1814513" y="4554538"/>
          <p14:tracePt t="95377" x="1801813" y="4554538"/>
          <p14:tracePt t="95394" x="1789113" y="4554538"/>
          <p14:tracePt t="95757" x="1814513" y="4554538"/>
          <p14:tracePt t="95766" x="1825625" y="4554538"/>
          <p14:tracePt t="95772" x="1851025" y="4554538"/>
          <p14:tracePt t="95779" x="1876425" y="4554538"/>
          <p14:tracePt t="95787" x="1901825" y="4554538"/>
          <p14:tracePt t="95795" x="1925638" y="4554538"/>
          <p14:tracePt t="95804" x="1951038" y="4554538"/>
          <p14:tracePt t="95812" x="1976438" y="4554538"/>
          <p14:tracePt t="95820" x="1989138" y="4554538"/>
          <p14:tracePt t="95828" x="2001838" y="4554538"/>
          <p14:tracePt t="95834" x="2014538" y="4554538"/>
          <p14:tracePt t="95844" x="2038350" y="4554538"/>
          <p14:tracePt t="95862" x="2051050" y="4554538"/>
          <p14:tracePt t="95866" x="2063750" y="4554538"/>
          <p14:tracePt t="95874" x="2089150" y="4554538"/>
          <p14:tracePt t="95882" x="2101850" y="4554538"/>
          <p14:tracePt t="95890" x="2114550" y="4554538"/>
          <p14:tracePt t="95897" x="2151063" y="4554538"/>
          <p14:tracePt t="95912" x="2176463" y="4554538"/>
          <p14:tracePt t="95920" x="2189163" y="4554538"/>
          <p14:tracePt t="95928" x="2201863" y="4554538"/>
          <p14:tracePt t="95936" x="2214563" y="4554538"/>
          <p14:tracePt t="95944" x="2227263" y="4554538"/>
          <p14:tracePt t="95961" x="2238375" y="4554538"/>
          <p14:tracePt t="97060" x="2251075" y="4554538"/>
          <p14:tracePt t="97068" x="2263775" y="4554538"/>
          <p14:tracePt t="97076" x="2276475" y="4554538"/>
          <p14:tracePt t="97083" x="2314575" y="4543425"/>
          <p14:tracePt t="97091" x="2327275" y="4543425"/>
          <p14:tracePt t="97099" x="2338388" y="4543425"/>
          <p14:tracePt t="97107" x="2363788" y="4543425"/>
          <p14:tracePt t="97115" x="2376488" y="4543425"/>
          <p14:tracePt t="97323" x="2389188" y="4543425"/>
          <p14:tracePt t="97331" x="2401888" y="4543425"/>
          <p14:tracePt t="97339" x="2414588" y="4543425"/>
          <p14:tracePt t="97347" x="2427288" y="4543425"/>
          <p14:tracePt t="97357" x="2439988" y="4543425"/>
          <p14:tracePt t="97373" x="2451100" y="4543425"/>
          <p14:tracePt t="97380" x="2451100" y="4530725"/>
          <p14:tracePt t="97386" x="2463800" y="4530725"/>
          <p14:tracePt t="97575" x="2476500" y="4530725"/>
          <p14:tracePt t="97580" x="2489200" y="4530725"/>
          <p14:tracePt t="97590" x="2501900" y="4530725"/>
          <p14:tracePt t="97596" x="2514600" y="4530725"/>
          <p14:tracePt t="97608" x="2527300" y="4530725"/>
          <p14:tracePt t="97612" x="2540000" y="4530725"/>
          <p14:tracePt t="97628" x="2551113" y="4530725"/>
          <p14:tracePt t="98232" x="2563813" y="4530725"/>
          <p14:tracePt t="98247" x="2576513" y="4530725"/>
          <p14:tracePt t="98264" x="2589213" y="4543425"/>
          <p14:tracePt t="99598" x="2627313" y="4554538"/>
          <p14:tracePt t="99605" x="2676525" y="4567238"/>
          <p14:tracePt t="99613" x="2714625" y="4567238"/>
          <p14:tracePt t="99622" x="2740025" y="4579938"/>
          <p14:tracePt t="99629" x="2776538" y="4592638"/>
          <p14:tracePt t="99637" x="2814638" y="4592638"/>
          <p14:tracePt t="99645" x="2863850" y="4605338"/>
          <p14:tracePt t="99654" x="2901950" y="4605338"/>
          <p14:tracePt t="99661" x="2940050" y="4605338"/>
          <p14:tracePt t="99670" x="2963863" y="4605338"/>
          <p14:tracePt t="99677" x="3001963" y="4605338"/>
          <p14:tracePt t="99687" x="3040063" y="4605338"/>
          <p14:tracePt t="99692" x="3065463" y="4605338"/>
          <p14:tracePt t="99703" x="3114675" y="4605338"/>
          <p14:tracePt t="99707" x="3152775" y="4605338"/>
          <p14:tracePt t="99716" x="3189288" y="4605338"/>
          <p14:tracePt t="99721" x="3227388" y="4605338"/>
          <p14:tracePt t="99730" x="3265488" y="4605338"/>
          <p14:tracePt t="99738" x="3314700" y="4605338"/>
          <p14:tracePt t="99746" x="3352800" y="4592638"/>
          <p14:tracePt t="99755" x="3402013" y="4592638"/>
          <p14:tracePt t="99762" x="3465513" y="4592638"/>
          <p14:tracePt t="99771" x="3527425" y="4592638"/>
          <p14:tracePt t="99778" x="3578225" y="4592638"/>
          <p14:tracePt t="99787" x="3614738" y="4592638"/>
          <p14:tracePt t="99791" x="3652838" y="4592638"/>
          <p14:tracePt t="99803" x="3678238" y="4605338"/>
          <p14:tracePt t="99808" x="3702050" y="4605338"/>
          <p14:tracePt t="99816" x="3714750" y="4605338"/>
          <p14:tracePt t="99825" x="3740150" y="4605338"/>
          <p14:tracePt t="99832" x="3765550" y="4605338"/>
          <p14:tracePt t="99839" x="3790950" y="4605338"/>
          <p14:tracePt t="99846" x="3802063" y="4605338"/>
          <p14:tracePt t="99853" x="3814763" y="4605338"/>
          <p14:tracePt t="99862" x="3852863" y="4605338"/>
          <p14:tracePt t="99870" x="3865563" y="4605338"/>
          <p14:tracePt t="99877" x="3890963" y="4605338"/>
          <p14:tracePt t="99886" x="3914775" y="4605338"/>
          <p14:tracePt t="99894" x="3940175" y="4605338"/>
          <p14:tracePt t="99904" x="3965575" y="4605338"/>
          <p14:tracePt t="99908" x="3978275" y="4605338"/>
          <p14:tracePt t="99916" x="3990975" y="4605338"/>
          <p14:tracePt t="99923" x="4002088" y="4605338"/>
          <p14:tracePt t="99932" x="4014788" y="4605338"/>
          <p14:tracePt t="99940" x="4027488" y="4605338"/>
          <p14:tracePt t="99969" x="4040188" y="4605338"/>
          <p14:tracePt t="99987" x="4052888" y="4605338"/>
          <p14:tracePt t="100002" x="4078288" y="4605338"/>
          <p14:tracePt t="100017" x="4090988" y="4605338"/>
          <p14:tracePt t="100026" x="4114800" y="4605338"/>
          <p14:tracePt t="100036" x="4127500" y="4605338"/>
          <p14:tracePt t="100040" x="4152900" y="4605338"/>
          <p14:tracePt t="100048" x="4165600" y="4605338"/>
          <p14:tracePt t="100056" x="4191000" y="4605338"/>
          <p14:tracePt t="100064" x="4227513" y="4605338"/>
          <p14:tracePt t="100072" x="4252913" y="4605338"/>
          <p14:tracePt t="100080" x="4265613" y="4605338"/>
          <p14:tracePt t="100088" x="4291013" y="4592638"/>
          <p14:tracePt t="100095" x="4314825" y="4592638"/>
          <p14:tracePt t="100110" x="4327525" y="4579938"/>
          <p14:tracePt t="100126" x="4340225" y="4567238"/>
          <p14:tracePt t="100142" x="4352925" y="4567238"/>
          <p14:tracePt t="100153" x="4352925" y="4554538"/>
          <p14:tracePt t="100170" x="4365625" y="4554538"/>
          <p14:tracePt t="100226" x="4378325" y="4554538"/>
          <p14:tracePt t="100234" x="4403725" y="4554538"/>
          <p14:tracePt t="100241" x="4427538" y="4554538"/>
          <p14:tracePt t="100251" x="4440238" y="4554538"/>
          <p14:tracePt t="100257" x="4452938" y="4543425"/>
          <p14:tracePt t="100270" x="4478338" y="4530725"/>
          <p14:tracePt t="100282" x="4491038" y="4530725"/>
          <p14:tracePt t="100506" x="4491038" y="4518025"/>
          <p14:tracePt t="100523" x="4503738" y="4518025"/>
          <p14:tracePt t="100529" x="4552950" y="4518025"/>
          <p14:tracePt t="100537" x="4591050" y="4518025"/>
          <p14:tracePt t="100546" x="4627563" y="4518025"/>
          <p14:tracePt t="100554" x="4678363" y="4518025"/>
          <p14:tracePt t="100560" x="4740275" y="4518025"/>
          <p14:tracePt t="100569" x="4840288" y="4518025"/>
          <p14:tracePt t="100576" x="4940300" y="4518025"/>
          <p14:tracePt t="100585" x="5040313" y="4518025"/>
          <p14:tracePt t="100591" x="5129213" y="4518025"/>
          <p14:tracePt t="100602" x="5191125" y="4518025"/>
          <p14:tracePt t="100607" x="5265738" y="4518025"/>
          <p14:tracePt t="100614" x="5329238" y="4518025"/>
          <p14:tracePt t="100621" x="5378450" y="4518025"/>
          <p14:tracePt t="100630" x="5416550" y="4518025"/>
          <p14:tracePt t="100637" x="5441950" y="4518025"/>
          <p14:tracePt t="100646" x="5465763" y="4518025"/>
          <p14:tracePt t="100653" x="5491163" y="4518025"/>
          <p14:tracePt t="100816" x="5516563" y="4518025"/>
          <p14:tracePt t="100824" x="5541963" y="4518025"/>
          <p14:tracePt t="100834" x="5565775" y="4518025"/>
          <p14:tracePt t="100839" x="5591175" y="4518025"/>
          <p14:tracePt t="100852" x="5603875" y="4505325"/>
          <p14:tracePt t="100856" x="5629275" y="4492625"/>
          <p14:tracePt t="100864" x="5654675" y="4479925"/>
          <p14:tracePt t="100872" x="5678488" y="4479925"/>
          <p14:tracePt t="100878" x="5703888" y="4479925"/>
          <p14:tracePt t="100886" x="5729288" y="4479925"/>
          <p14:tracePt t="100894" x="5754688" y="4479925"/>
          <p14:tracePt t="100902" x="5778500" y="4467225"/>
          <p14:tracePt t="100911" x="5791200" y="4467225"/>
          <p14:tracePt t="100919" x="5803900" y="4467225"/>
          <p14:tracePt t="100935" x="5803900" y="4454525"/>
          <p14:tracePt t="100953" x="5816600" y="4454525"/>
          <p14:tracePt t="100956" x="5816600" y="4443413"/>
          <p14:tracePt t="100964" x="5854700" y="4443413"/>
          <p14:tracePt t="100972" x="5891213" y="4430713"/>
          <p14:tracePt t="100980" x="5978525" y="4418013"/>
          <p14:tracePt t="100990" x="6078538" y="4405313"/>
          <p14:tracePt t="100996" x="6154738" y="4392613"/>
          <p14:tracePt t="101002" x="6203950" y="4392613"/>
          <p14:tracePt t="101010" x="6242050" y="4392613"/>
          <p14:tracePt t="101026" x="6254750" y="4392613"/>
          <p14:tracePt t="101035" x="6254750" y="4405313"/>
          <p14:tracePt t="101042" x="6242050" y="4405313"/>
          <p14:tracePt t="101052" x="6180138" y="4405313"/>
          <p14:tracePt t="101058" x="6054725" y="4405313"/>
          <p14:tracePt t="101069" x="6016625" y="4405313"/>
          <p14:tracePt t="101142" x="6016625" y="4392613"/>
          <p14:tracePt t="101196" x="6016625" y="4379913"/>
          <p14:tracePt t="101228" x="6029325" y="4379913"/>
          <p14:tracePt t="101236" x="6054725" y="4379913"/>
          <p14:tracePt t="101244" x="6078538" y="4367213"/>
          <p14:tracePt t="101328" x="6091238" y="4367213"/>
          <p14:tracePt t="101336" x="6116638" y="4367213"/>
          <p14:tracePt t="101344" x="6116638" y="4379913"/>
          <p14:tracePt t="101352" x="6129338" y="4379913"/>
          <p14:tracePt t="101360" x="6129338" y="4392613"/>
          <p14:tracePt t="101368" x="6142038" y="4392613"/>
          <p14:tracePt t="101384" x="6142038" y="4405313"/>
          <p14:tracePt t="101530" x="6154738" y="4430713"/>
          <p14:tracePt t="101537" x="6154738" y="4454525"/>
          <p14:tracePt t="101546" x="6167438" y="4479925"/>
          <p14:tracePt t="101554" x="6180138" y="4492625"/>
          <p14:tracePt t="101562" x="6180138" y="4518025"/>
          <p14:tracePt t="101571" x="6191250" y="4518025"/>
          <p14:tracePt t="101670" x="6203950" y="4518025"/>
          <p14:tracePt t="101678" x="6229350" y="4518025"/>
          <p14:tracePt t="101686" x="6254750" y="4518025"/>
          <p14:tracePt t="101694" x="6280150" y="4518025"/>
          <p14:tracePt t="101701" x="6303963" y="4518025"/>
          <p14:tracePt t="101711" x="6342063" y="4518025"/>
          <p14:tracePt t="101717" x="6391275" y="4518025"/>
          <p14:tracePt t="101725" x="6442075" y="4518025"/>
          <p14:tracePt t="101733" x="6492875" y="4518025"/>
          <p14:tracePt t="101740" x="6567488" y="4518025"/>
          <p14:tracePt t="101749" x="6629400" y="4518025"/>
          <p14:tracePt t="101756" x="6680200" y="4518025"/>
          <p14:tracePt t="101767" x="6742113" y="4505325"/>
          <p14:tracePt t="101772" x="6792913" y="4492625"/>
          <p14:tracePt t="101778" x="6829425" y="4479925"/>
          <p14:tracePt t="101787" x="6854825" y="4467225"/>
          <p14:tracePt t="101794" x="6892925" y="4467225"/>
          <p14:tracePt t="101802" x="6929438" y="4454525"/>
          <p14:tracePt t="101810" x="6954838" y="4443413"/>
          <p14:tracePt t="101818" x="6980238" y="4430713"/>
          <p14:tracePt t="101826" x="7005638" y="4430713"/>
          <p14:tracePt t="101834" x="7029450" y="4418013"/>
          <p14:tracePt t="101840" x="7054850" y="4418013"/>
          <p14:tracePt t="101851" x="7080250" y="4418013"/>
          <p14:tracePt t="101856" x="7105650" y="4418013"/>
          <p14:tracePt t="101867" x="7129463" y="4418013"/>
          <p14:tracePt t="101871" x="7154863" y="4418013"/>
          <p14:tracePt t="101884" x="7180263" y="4418013"/>
          <p14:tracePt t="101888" x="7218363" y="4418013"/>
          <p14:tracePt t="101901" x="7267575" y="4418013"/>
          <p14:tracePt t="101910" x="7292975" y="4418013"/>
          <p14:tracePt t="101918" x="7305675" y="4418013"/>
          <p14:tracePt t="101926" x="7318375" y="4418013"/>
          <p14:tracePt t="101934" x="7329488" y="4418013"/>
          <p14:tracePt t="101942" x="7342188" y="4418013"/>
          <p14:tracePt t="101966" x="7354888" y="4418013"/>
          <p14:tracePt t="101972" x="7380288" y="4418013"/>
          <p14:tracePt t="101983" x="7392988" y="4418013"/>
          <p14:tracePt t="102000" x="7418388" y="4418013"/>
          <p14:tracePt t="102004" x="7442200" y="4418013"/>
          <p14:tracePt t="102012" x="7480300" y="4418013"/>
          <p14:tracePt t="102020" x="7505700" y="4430713"/>
          <p14:tracePt t="102028" x="7542213" y="4443413"/>
          <p14:tracePt t="102034" x="7567613" y="4454525"/>
          <p14:tracePt t="102042" x="7593013" y="4454525"/>
          <p14:tracePt t="102051" x="7618413" y="4467225"/>
          <p14:tracePt t="102058" x="7654925" y="4479925"/>
          <p14:tracePt t="102066" x="7680325" y="4492625"/>
          <p14:tracePt t="102074" x="7693025" y="4492625"/>
          <p14:tracePt t="102083" x="7705725" y="4492625"/>
          <p14:tracePt t="102100" x="7718425" y="4492625"/>
          <p14:tracePt t="102190" x="7742238" y="4505325"/>
          <p14:tracePt t="102198" x="7754938" y="4518025"/>
          <p14:tracePt t="102206" x="7767638" y="4518025"/>
          <p14:tracePt t="102215" x="7780338" y="4518025"/>
          <p14:tracePt t="102222" x="7793038" y="4530725"/>
          <p14:tracePt t="102228" x="7818438" y="4530725"/>
          <p14:tracePt t="102236" x="7831138" y="4530725"/>
          <p14:tracePt t="102244" x="7843838" y="4543425"/>
          <p14:tracePt t="102253" x="7854950" y="4543425"/>
          <p14:tracePt t="102268" x="7867650" y="4543425"/>
          <p14:tracePt t="102285" x="7880350" y="4543425"/>
          <p14:tracePt t="102289" x="7893050" y="4543425"/>
          <p14:tracePt t="102408" x="7905750" y="4543425"/>
          <p14:tracePt t="102416" x="7931150" y="4530725"/>
          <p14:tracePt t="102431" x="7943850" y="4530725"/>
          <p14:tracePt t="102438" x="7943850" y="4518025"/>
          <p14:tracePt t="102449" x="7954963" y="4518025"/>
          <p14:tracePt t="103672" x="7967663" y="4518025"/>
          <p14:tracePt t="103680" x="7993063" y="4518025"/>
          <p14:tracePt t="103688" x="8018463" y="4518025"/>
          <p14:tracePt t="103696" x="8031163" y="4518025"/>
          <p14:tracePt t="103713" x="8043863" y="4518025"/>
          <p14:tracePt t="103718" x="8054975" y="4518025"/>
          <p14:tracePt t="103730" x="8054975" y="4505325"/>
          <p14:tracePt t="104238" x="8067675" y="4505325"/>
          <p14:tracePt t="104253" x="8080375" y="4505325"/>
          <p14:tracePt t="104278" x="8093075" y="4505325"/>
          <p14:tracePt t="104502" x="8105775" y="4492625"/>
          <p14:tracePt t="105178" x="8093075" y="4492625"/>
          <p14:tracePt t="105186" x="8043863" y="4492625"/>
          <p14:tracePt t="105193" x="7993063" y="4492625"/>
          <p14:tracePt t="105199" x="7918450" y="4492625"/>
          <p14:tracePt t="105209" x="7843838" y="4479925"/>
          <p14:tracePt t="105216" x="7780338" y="4467225"/>
          <p14:tracePt t="105226" x="7693025" y="4454525"/>
          <p14:tracePt t="105232" x="7593013" y="4443413"/>
          <p14:tracePt t="105243" x="7493000" y="4430713"/>
          <p14:tracePt t="105247" x="7380288" y="4418013"/>
          <p14:tracePt t="105260" x="7267575" y="4405313"/>
          <p14:tracePt t="105264" x="7167563" y="4392613"/>
          <p14:tracePt t="105269" x="7042150" y="4379913"/>
          <p14:tracePt t="105278" x="6892925" y="4379913"/>
          <p14:tracePt t="105286" x="6767513" y="4379913"/>
          <p14:tracePt t="105294" x="6629400" y="4379913"/>
          <p14:tracePt t="105302" x="6480175" y="4379913"/>
          <p14:tracePt t="105309" x="6303963" y="4379913"/>
          <p14:tracePt t="105319" x="6129338" y="4392613"/>
          <p14:tracePt t="105326" x="5954713" y="4405313"/>
          <p14:tracePt t="105331" x="5803900" y="4418013"/>
          <p14:tracePt t="105343" x="5629275" y="4430713"/>
          <p14:tracePt t="105348" x="5478463" y="4443413"/>
          <p14:tracePt t="105359" x="5353050" y="4454525"/>
          <p14:tracePt t="105364" x="5229225" y="4467225"/>
          <p14:tracePt t="105372" x="5116513" y="4479925"/>
          <p14:tracePt t="105381" x="5003800" y="4492625"/>
          <p14:tracePt t="105388" x="4903788" y="4505325"/>
          <p14:tracePt t="105394" x="4840288" y="4518025"/>
          <p14:tracePt t="105401" x="4765675" y="4530725"/>
          <p14:tracePt t="105409" x="4716463" y="4543425"/>
          <p14:tracePt t="105418" x="4652963" y="4554538"/>
          <p14:tracePt t="105426" x="4616450" y="4567238"/>
          <p14:tracePt t="105434" x="4552950" y="4579938"/>
          <p14:tracePt t="105442" x="4478338" y="4592638"/>
          <p14:tracePt t="105450" x="4416425" y="4605338"/>
          <p14:tracePt t="105458" x="4303713" y="4618038"/>
          <p14:tracePt t="105463" x="4203700" y="4618038"/>
          <p14:tracePt t="105475" x="4103688" y="4618038"/>
          <p14:tracePt t="105480" x="3990975" y="4618038"/>
          <p14:tracePt t="105488" x="3865563" y="4592638"/>
          <p14:tracePt t="105496" x="3765550" y="4579938"/>
          <p14:tracePt t="105504" x="3665538" y="4567238"/>
          <p14:tracePt t="105512" x="3565525" y="4567238"/>
          <p14:tracePt t="105519" x="3502025" y="4567238"/>
          <p14:tracePt t="105526" x="3427413" y="4567238"/>
          <p14:tracePt t="105534" x="3376613" y="4567238"/>
          <p14:tracePt t="105543" x="3340100" y="4567238"/>
          <p14:tracePt t="105550" x="3314700" y="4567238"/>
          <p14:tracePt t="105559" x="3289300" y="4579938"/>
          <p14:tracePt t="105567" x="3265488" y="4579938"/>
          <p14:tracePt t="105583" x="3252788" y="4592638"/>
          <p14:tracePt t="105591" x="3252788" y="4605338"/>
          <p14:tracePt t="105595" x="3240088" y="4605338"/>
          <p14:tracePt t="105612" x="3227388" y="4605338"/>
          <p14:tracePt t="105620" x="3214688" y="4605338"/>
          <p14:tracePt t="105636" x="3201988" y="4605338"/>
          <p14:tracePt t="105644" x="3176588" y="4605338"/>
          <p14:tracePt t="105652" x="3140075" y="4605338"/>
          <p14:tracePt t="105659" x="3114675" y="4605338"/>
          <p14:tracePt t="105665" x="3089275" y="4605338"/>
          <p14:tracePt t="105675" x="3065463" y="4605338"/>
          <p14:tracePt t="105682" x="3027363" y="4605338"/>
          <p14:tracePt t="105692" x="2989263" y="4605338"/>
          <p14:tracePt t="105697" x="2952750" y="4592638"/>
          <p14:tracePt t="105709" x="2927350" y="4579938"/>
          <p14:tracePt t="105713" x="2876550" y="4567238"/>
          <p14:tracePt t="105720" x="2840038" y="4567238"/>
          <p14:tracePt t="105728" x="2801938" y="4554538"/>
          <p14:tracePt t="105736" x="2763838" y="4543425"/>
          <p14:tracePt t="105744" x="2727325" y="4530725"/>
          <p14:tracePt t="105752" x="2701925" y="4530725"/>
          <p14:tracePt t="105760" x="2676525" y="4530725"/>
          <p14:tracePt t="105768" x="2651125" y="4518025"/>
          <p14:tracePt t="105776" x="2627313" y="4518025"/>
          <p14:tracePt t="105782" x="2601913" y="4518025"/>
          <p14:tracePt t="105791" x="2589213" y="4518025"/>
          <p14:tracePt t="105797" x="2576513" y="4518025"/>
          <p14:tracePt t="105809" x="2540000" y="4518025"/>
          <p14:tracePt t="105813" x="2514600" y="4518025"/>
          <p14:tracePt t="105826" x="2501900" y="4505325"/>
          <p14:tracePt t="105829" x="2476500" y="4505325"/>
          <p14:tracePt t="105841" x="2451100" y="4505325"/>
          <p14:tracePt t="105843" x="2427288" y="4492625"/>
          <p14:tracePt t="105851" x="2389188" y="4492625"/>
          <p14:tracePt t="105860" x="2376488" y="4492625"/>
          <p14:tracePt t="105868" x="2351088" y="4492625"/>
          <p14:tracePt t="105876" x="2338388" y="4492625"/>
          <p14:tracePt t="105885" x="2314575" y="4492625"/>
          <p14:tracePt t="105892" x="2289175" y="4492625"/>
          <p14:tracePt t="105900" x="2263775" y="4492625"/>
          <p14:tracePt t="105908" x="2251075" y="4492625"/>
          <p14:tracePt t="105914" x="2227263" y="4492625"/>
          <p14:tracePt t="105925" x="2189163" y="4492625"/>
          <p14:tracePt t="105930" x="2163763" y="4492625"/>
          <p14:tracePt t="105942" x="2138363" y="4492625"/>
          <p14:tracePt t="105946" x="2127250" y="4492625"/>
          <p14:tracePt t="105955" x="2114550" y="4492625"/>
          <p14:tracePt t="105962" x="2089150" y="4492625"/>
          <p14:tracePt t="105970" x="2076450" y="4492625"/>
          <p14:tracePt t="105977" x="2063750" y="4492625"/>
          <p14:tracePt t="105992" x="2051050" y="4492625"/>
          <p14:tracePt t="106000" x="2051050" y="4505325"/>
          <p14:tracePt t="106094" x="2038350" y="4505325"/>
          <p14:tracePt t="106116" x="2038350" y="4518025"/>
          <p14:tracePt t="107506" x="2063750" y="4518025"/>
          <p14:tracePt t="107513" x="2114550" y="4518025"/>
          <p14:tracePt t="107522" x="2189163" y="4530725"/>
          <p14:tracePt t="107528" x="2251075" y="4543425"/>
          <p14:tracePt t="107538" x="2363788" y="4554538"/>
          <p14:tracePt t="107544" x="2439988" y="4567238"/>
          <p14:tracePt t="107555" x="2527300" y="4579938"/>
          <p14:tracePt t="107559" x="2640013" y="4605338"/>
          <p14:tracePt t="107571" x="2727325" y="4630738"/>
          <p14:tracePt t="107575" x="2827338" y="4667250"/>
          <p14:tracePt t="107584" x="2914650" y="4692650"/>
          <p14:tracePt t="107592" x="2989263" y="4730750"/>
          <p14:tracePt t="107597" x="3065463" y="4743450"/>
          <p14:tracePt t="107606" x="3114675" y="4756150"/>
          <p14:tracePt t="107613" x="3189288" y="4768850"/>
          <p14:tracePt t="107622" x="3252788" y="4779963"/>
          <p14:tracePt t="107630" x="3314700" y="4792663"/>
          <p14:tracePt t="107638" x="3365500" y="4792663"/>
          <p14:tracePt t="107646" x="3402013" y="4805363"/>
          <p14:tracePt t="107655" x="3440113" y="4818063"/>
          <p14:tracePt t="107659" x="3465513" y="4830763"/>
          <p14:tracePt t="107671" x="3502025" y="4830763"/>
          <p14:tracePt t="107676" x="3527425" y="4843463"/>
          <p14:tracePt t="107685" x="3552825" y="4856163"/>
          <p14:tracePt t="107700" x="3565525" y="4868863"/>
          <p14:tracePt t="107823" x="3578225" y="4879975"/>
          <p14:tracePt t="107840" x="3578225" y="4905375"/>
          <p14:tracePt t="107848" x="3589338" y="4905375"/>
          <p14:tracePt t="107854" x="3589338" y="4918075"/>
          <p14:tracePt t="107870" x="3589338" y="4930775"/>
          <p14:tracePt t="107886" x="3589338" y="4943475"/>
          <p14:tracePt t="107972" x="3578225" y="4956175"/>
          <p14:tracePt t="107986" x="3565525" y="4956175"/>
          <p14:tracePt t="108003" x="3552825" y="4968875"/>
          <p14:tracePt t="108088" x="3540125" y="4968875"/>
          <p14:tracePt t="108337" x="3540125" y="4981575"/>
          <p14:tracePt t="108344" x="3527425" y="4981575"/>
          <p14:tracePt t="108374" x="3514725" y="4992688"/>
          <p14:tracePt t="108934" x="3527425" y="4992688"/>
          <p14:tracePt t="108950" x="3540125" y="4981575"/>
          <p14:tracePt t="109066" x="3552825" y="4981575"/>
          <p14:tracePt t="109073" x="3578225" y="4968875"/>
          <p14:tracePt t="109083" x="3589338" y="4968875"/>
          <p14:tracePt t="109096" x="3602038" y="4968875"/>
          <p14:tracePt t="109120" x="3614738" y="4968875"/>
          <p14:tracePt t="109136" x="3627438" y="4968875"/>
          <p14:tracePt t="109144" x="3640138" y="4981575"/>
          <p14:tracePt t="109158" x="3652838" y="4992688"/>
          <p14:tracePt t="109169" x="3678238" y="4992688"/>
          <p14:tracePt t="109184" x="3702050" y="5005388"/>
          <p14:tracePt t="109190" x="3714750" y="5005388"/>
          <p14:tracePt t="109198" x="3752850" y="5005388"/>
          <p14:tracePt t="109206" x="3765550" y="5005388"/>
          <p14:tracePt t="109220" x="3790950" y="5005388"/>
          <p14:tracePt t="109227" x="3802063" y="5005388"/>
          <p14:tracePt t="109237" x="3814763" y="5005388"/>
          <p14:tracePt t="109244" x="3840163" y="5005388"/>
          <p14:tracePt t="109252" x="3865563" y="5005388"/>
          <p14:tracePt t="109260" x="3902075" y="5005388"/>
          <p14:tracePt t="109270" x="3927475" y="5005388"/>
          <p14:tracePt t="109274" x="3952875" y="5005388"/>
          <p14:tracePt t="109286" x="3978275" y="5005388"/>
          <p14:tracePt t="109289" x="3990975" y="5005388"/>
          <p14:tracePt t="109303" x="4014788" y="5005388"/>
          <p14:tracePt t="109306" x="4040188" y="5005388"/>
          <p14:tracePt t="109314" x="4052888" y="5018088"/>
          <p14:tracePt t="109322" x="4078288" y="5030788"/>
          <p14:tracePt t="109330" x="4090988" y="5030788"/>
          <p14:tracePt t="109344" x="4114800" y="5043488"/>
          <p14:tracePt t="109360" x="4127500" y="5043488"/>
          <p14:tracePt t="109376" x="4140200" y="5043488"/>
          <p14:tracePt t="109392" x="4165600" y="5043488"/>
          <p14:tracePt t="109406" x="4178300" y="5043488"/>
          <p14:tracePt t="109484" x="4203700" y="5043488"/>
          <p14:tracePt t="109494" x="4227513" y="5043488"/>
          <p14:tracePt t="109500" x="4265613" y="5043488"/>
          <p14:tracePt t="109507" x="4291013" y="5043488"/>
          <p14:tracePt t="109518" x="4327525" y="5030788"/>
          <p14:tracePt t="109524" x="4352925" y="5030788"/>
          <p14:tracePt t="109535" x="4391025" y="5018088"/>
          <p14:tracePt t="109538" x="4416425" y="5018088"/>
          <p14:tracePt t="109546" x="4452938" y="5018088"/>
          <p14:tracePt t="109555" x="4478338" y="5005388"/>
          <p14:tracePt t="109562" x="4491038" y="5005388"/>
          <p14:tracePt t="109570" x="4503738" y="5005388"/>
          <p14:tracePt t="109578" x="4527550" y="5005388"/>
          <p14:tracePt t="109587" x="4540250" y="5005388"/>
          <p14:tracePt t="109594" x="4552950" y="5005388"/>
          <p14:tracePt t="109608" x="4565650" y="5018088"/>
          <p14:tracePt t="109618" x="4591050" y="5018088"/>
          <p14:tracePt t="109624" x="4603750" y="5018088"/>
          <p14:tracePt t="109635" x="4627563" y="5018088"/>
          <p14:tracePt t="109640" x="4652963" y="5018088"/>
          <p14:tracePt t="109651" x="4678363" y="5018088"/>
          <p14:tracePt t="109656" x="4703763" y="5018088"/>
          <p14:tracePt t="109662" x="4740275" y="5018088"/>
          <p14:tracePt t="109669" x="4765675" y="5018088"/>
          <p14:tracePt t="109678" x="4791075" y="5005388"/>
          <p14:tracePt t="109686" x="4803775" y="5005388"/>
          <p14:tracePt t="109694" x="4829175" y="5005388"/>
          <p14:tracePt t="109702" x="4852988" y="5005388"/>
          <p14:tracePt t="109718" x="4865688" y="5005388"/>
          <p14:tracePt t="109794" x="4878388" y="5005388"/>
          <p14:tracePt t="109802" x="4891088" y="5005388"/>
          <p14:tracePt t="109818" x="4903788" y="5005388"/>
          <p14:tracePt t="109835" x="4916488" y="5005388"/>
          <p14:tracePt t="109849" x="4929188" y="5005388"/>
          <p14:tracePt t="109858" x="4929188" y="4992688"/>
          <p14:tracePt t="109867" x="4940300" y="4992688"/>
          <p14:tracePt t="110362" x="4953000" y="4992688"/>
          <p14:tracePt t="110370" x="4978400" y="4992688"/>
          <p14:tracePt t="110376" x="5003800" y="4992688"/>
          <p14:tracePt t="110384" x="5040313" y="4981575"/>
          <p14:tracePt t="110392" x="5065713" y="4968875"/>
          <p14:tracePt t="110400" x="5103813" y="4956175"/>
          <p14:tracePt t="110408" x="5141913" y="4956175"/>
          <p14:tracePt t="110416" x="5178425" y="4943475"/>
          <p14:tracePt t="110424" x="5216525" y="4943475"/>
          <p14:tracePt t="110432" x="5253038" y="4943475"/>
          <p14:tracePt t="110440" x="5265738" y="4943475"/>
          <p14:tracePt t="110450" x="5278438" y="4943475"/>
          <p14:tracePt t="110454" x="5303838" y="4943475"/>
          <p14:tracePt t="110470" x="5316538" y="4943475"/>
          <p14:tracePt t="110486" x="5329238" y="4943475"/>
          <p14:tracePt t="110502" x="5341938" y="4943475"/>
          <p14:tracePt t="110507" x="5353050" y="4943475"/>
          <p14:tracePt t="110525" x="5365750" y="4930775"/>
          <p14:tracePt t="110540" x="5378450" y="4930775"/>
          <p14:tracePt t="111642" x="5403850" y="4930775"/>
          <p14:tracePt t="111650" x="5465763" y="4943475"/>
          <p14:tracePt t="111658" x="5516563" y="4956175"/>
          <p14:tracePt t="111666" x="5541963" y="4956175"/>
          <p14:tracePt t="111672" x="5565775" y="4956175"/>
          <p14:tracePt t="111681" x="5591175" y="4956175"/>
          <p14:tracePt t="111690" x="5616575" y="4956175"/>
          <p14:tracePt t="111698" x="5641975" y="4968875"/>
          <p14:tracePt t="111758" x="5654675" y="4968875"/>
          <p14:tracePt t="111773" x="5678488" y="4968875"/>
          <p14:tracePt t="111781" x="5716588" y="4968875"/>
          <p14:tracePt t="111790" x="5741988" y="4968875"/>
          <p14:tracePt t="111797" x="5778500" y="4968875"/>
          <p14:tracePt t="111804" x="5816600" y="4968875"/>
          <p14:tracePt t="111813" x="5854700" y="4968875"/>
          <p14:tracePt t="111821" x="5891213" y="4968875"/>
          <p14:tracePt t="111829" x="5916613" y="4981575"/>
          <p14:tracePt t="111836" x="5942013" y="4992688"/>
          <p14:tracePt t="111846" x="5967413" y="4992688"/>
          <p14:tracePt t="111852" x="5991225" y="5005388"/>
          <p14:tracePt t="111862" x="6016625" y="5018088"/>
          <p14:tracePt t="111874" x="6029325" y="5018088"/>
          <p14:tracePt t="111890" x="6042025" y="5018088"/>
          <p14:tracePt t="111899" x="6054725" y="5018088"/>
          <p14:tracePt t="111914" x="6067425" y="5018088"/>
          <p14:tracePt t="111930" x="6091238" y="5018088"/>
          <p14:tracePt t="111936" x="6116638" y="5005388"/>
          <p14:tracePt t="111946" x="6154738" y="5005388"/>
          <p14:tracePt t="111952" x="6180138" y="5005388"/>
          <p14:tracePt t="111964" x="6203950" y="5005388"/>
          <p14:tracePt t="111968" x="6216650" y="5005388"/>
          <p14:tracePt t="111980" x="6229350" y="5005388"/>
          <p14:tracePt t="111984" x="6254750" y="5005388"/>
          <p14:tracePt t="111998" x="6267450" y="5005388"/>
          <p14:tracePt t="112100" x="6280150" y="5005388"/>
          <p14:tracePt t="112116" x="6303963" y="5005388"/>
          <p14:tracePt t="112123" x="6316663" y="5005388"/>
          <p14:tracePt t="112131" x="6342063" y="5005388"/>
          <p14:tracePt t="112147" x="6354763" y="5005388"/>
          <p14:tracePt t="112154" x="6391275" y="4992688"/>
          <p14:tracePt t="112162" x="6403975" y="4992688"/>
          <p14:tracePt t="112170" x="6416675" y="4981575"/>
          <p14:tracePt t="112200" x="6429375" y="4981575"/>
          <p14:tracePt t="115336" x="6429375" y="4968875"/>
          <p14:tracePt t="115343" x="6442075" y="4968875"/>
          <p14:tracePt t="115359" x="6454775" y="4968875"/>
          <p14:tracePt t="115365" x="6467475" y="4968875"/>
          <p14:tracePt t="115373" x="6467475" y="4956175"/>
          <p14:tracePt t="115381" x="6480175" y="4956175"/>
          <p14:tracePt t="115918" x="6492875" y="4943475"/>
          <p14:tracePt t="115926" x="6503988" y="4943475"/>
          <p14:tracePt t="115941" x="6516688" y="4943475"/>
          <p14:tracePt t="115956" x="6516688" y="4930775"/>
          <p14:tracePt t="116103" x="6529388" y="4930775"/>
          <p14:tracePt t="116119" x="6554788" y="4930775"/>
          <p14:tracePt t="116127" x="6567488" y="4930775"/>
          <p14:tracePt t="116136" x="6580188" y="4930775"/>
          <p14:tracePt t="116546" x="6592888" y="4930775"/>
          <p14:tracePt t="116570" x="6616700" y="4930775"/>
          <p14:tracePt t="116577" x="6629400" y="4918075"/>
          <p14:tracePt t="116586" x="6642100" y="4918075"/>
          <p14:tracePt t="116608" x="6654800" y="4905375"/>
          <p14:tracePt t="116788" x="6680200" y="4905375"/>
          <p14:tracePt t="116795" x="6716713" y="4905375"/>
          <p14:tracePt t="116802" x="6729413" y="4905375"/>
          <p14:tracePt t="116809" x="6742113" y="4905375"/>
          <p14:tracePt t="116820" x="6754813" y="4905375"/>
          <p14:tracePt t="116826" x="6780213" y="4905375"/>
          <p14:tracePt t="116837" x="6792913" y="4905375"/>
          <p14:tracePt t="116842" x="6805613" y="4905375"/>
          <p14:tracePt t="116912" x="6805613" y="4918075"/>
          <p14:tracePt t="116919" x="6767513" y="4930775"/>
          <p14:tracePt t="116925" x="6742113" y="4943475"/>
          <p14:tracePt t="116937" x="6704013" y="4956175"/>
          <p14:tracePt t="116941" x="6642100" y="4981575"/>
          <p14:tracePt t="116955" x="6567488" y="5018088"/>
          <p14:tracePt t="116958" x="6467475" y="5056188"/>
          <p14:tracePt t="116966" x="6367463" y="5081588"/>
          <p14:tracePt t="116974" x="6242050" y="5105400"/>
          <p14:tracePt t="116982" x="6129338" y="5118100"/>
          <p14:tracePt t="116992" x="6003925" y="5156200"/>
          <p14:tracePt t="116995" x="5867400" y="5168900"/>
          <p14:tracePt t="117004" x="5741988" y="5168900"/>
          <p14:tracePt t="117011" x="5616575" y="5168900"/>
          <p14:tracePt t="117020" x="5503863" y="5168900"/>
          <p14:tracePt t="117028" x="5391150" y="5181600"/>
          <p14:tracePt t="117037" x="5265738" y="5181600"/>
          <p14:tracePt t="117043" x="5141913" y="5181600"/>
          <p14:tracePt t="117053" x="4991100" y="5181600"/>
          <p14:tracePt t="117059" x="4865688" y="5181600"/>
          <p14:tracePt t="117070" x="4752975" y="5194300"/>
          <p14:tracePt t="117073" x="4640263" y="5205413"/>
          <p14:tracePt t="117082" x="4516438" y="5218113"/>
          <p14:tracePt t="117090" x="4403725" y="5230813"/>
          <p14:tracePt t="117099" x="4278313" y="5243513"/>
          <p14:tracePt t="117106" x="4165600" y="5243513"/>
          <p14:tracePt t="117113" x="4078288" y="5256213"/>
          <p14:tracePt t="117122" x="3990975" y="5268913"/>
          <p14:tracePt t="117127" x="3940175" y="5281613"/>
          <p14:tracePt t="117136" x="3902075" y="5294313"/>
          <p14:tracePt t="117144" x="3865563" y="5294313"/>
          <p14:tracePt t="117152" x="3827463" y="5305425"/>
          <p14:tracePt t="117160" x="3814763" y="5318125"/>
          <p14:tracePt t="117170" x="3802063" y="5318125"/>
          <p14:tracePt t="117189" x="3790950" y="5318125"/>
          <p14:tracePt t="117205" x="3778250" y="5318125"/>
          <p14:tracePt t="117213" x="3740150" y="5330825"/>
          <p14:tracePt t="117222" x="3714750" y="5343525"/>
          <p14:tracePt t="117230" x="3689350" y="5343525"/>
          <p14:tracePt t="117238" x="3652838" y="5343525"/>
          <p14:tracePt t="117245" x="3614738" y="5343525"/>
          <p14:tracePt t="117255" x="3578225" y="5343525"/>
          <p14:tracePt t="117259" x="3552825" y="5343525"/>
          <p14:tracePt t="117269" x="3527425" y="5330825"/>
          <p14:tracePt t="117276" x="3502025" y="5330825"/>
          <p14:tracePt t="117285" x="3489325" y="5330825"/>
          <p14:tracePt t="117303" x="3478213" y="5330825"/>
          <p14:tracePt t="117308" x="3478213" y="5318125"/>
          <p14:tracePt t="117378" x="3465513" y="5318125"/>
          <p14:tracePt t="117384" x="3452813" y="5318125"/>
          <p14:tracePt t="117401" x="3427413" y="5318125"/>
          <p14:tracePt t="117417" x="3414713" y="5318125"/>
          <p14:tracePt t="117434" x="3402013" y="5318125"/>
          <p14:tracePt t="117594" x="3427413" y="5305425"/>
          <p14:tracePt t="117602" x="3478213" y="5294313"/>
          <p14:tracePt t="117609" x="3527425" y="5281613"/>
          <p14:tracePt t="117619" x="3578225" y="5268913"/>
          <p14:tracePt t="117626" x="3640138" y="5256213"/>
          <p14:tracePt t="117635" x="3689350" y="5256213"/>
          <p14:tracePt t="117640" x="3740150" y="5256213"/>
          <p14:tracePt t="117648" x="3778250" y="5243513"/>
          <p14:tracePt t="117655" x="3814763" y="5243513"/>
          <p14:tracePt t="117664" x="3840163" y="5243513"/>
          <p14:tracePt t="117671" x="3852863" y="5243513"/>
          <p14:tracePt t="117680" x="3878263" y="5243513"/>
          <p14:tracePt t="117688" x="3890963" y="5230813"/>
          <p14:tracePt t="117695" x="3902075" y="5230813"/>
          <p14:tracePt t="117702" x="3914775" y="5230813"/>
          <p14:tracePt t="117710" x="3927475" y="5230813"/>
          <p14:tracePt t="117725" x="3940175" y="5230813"/>
          <p14:tracePt t="117735" x="3978275" y="5230813"/>
          <p14:tracePt t="117742" x="4002088" y="5230813"/>
          <p14:tracePt t="117752" x="4014788" y="5230813"/>
          <p14:tracePt t="117758" x="4040188" y="5230813"/>
          <p14:tracePt t="117769" x="4065588" y="5230813"/>
          <p14:tracePt t="117772" x="4090988" y="5230813"/>
          <p14:tracePt t="117780" x="4103688" y="5230813"/>
          <p14:tracePt t="117787" x="4114800" y="5230813"/>
          <p14:tracePt t="117796" x="4127500" y="5230813"/>
          <p14:tracePt t="117804" x="4152900" y="5230813"/>
          <p14:tracePt t="117812" x="4165600" y="5230813"/>
          <p14:tracePt t="117820" x="4178300" y="5230813"/>
          <p14:tracePt t="117828" x="4203700" y="5230813"/>
          <p14:tracePt t="117835" x="4227513" y="5230813"/>
          <p14:tracePt t="117842" x="4265613" y="5230813"/>
          <p14:tracePt t="117852" x="4291013" y="5230813"/>
          <p14:tracePt t="117857" x="4314825" y="5230813"/>
          <p14:tracePt t="117868" x="4340225" y="5230813"/>
          <p14:tracePt t="117873" x="4365625" y="5243513"/>
          <p14:tracePt t="117885" x="4391025" y="5243513"/>
          <p14:tracePt t="117889" x="4427538" y="5243513"/>
          <p14:tracePt t="117896" x="4452938" y="5243513"/>
          <p14:tracePt t="117904" x="4478338" y="5243513"/>
          <p14:tracePt t="117911" x="4503738" y="5256213"/>
          <p14:tracePt t="117920" x="4527550" y="5256213"/>
          <p14:tracePt t="117928" x="4552950" y="5256213"/>
          <p14:tracePt t="117935" x="4591050" y="5256213"/>
          <p14:tracePt t="117944" x="4627563" y="5256213"/>
          <p14:tracePt t="117953" x="4665663" y="5256213"/>
          <p14:tracePt t="117961" x="4703763" y="5256213"/>
          <p14:tracePt t="117969" x="4740275" y="5256213"/>
          <p14:tracePt t="117974" x="4778375" y="5256213"/>
          <p14:tracePt t="117985" x="4816475" y="5256213"/>
          <p14:tracePt t="117990" x="4840288" y="5256213"/>
          <p14:tracePt t="118002" x="4865688" y="5256213"/>
          <p14:tracePt t="118014" x="4878388" y="5256213"/>
          <p14:tracePt t="118022" x="4891088" y="5256213"/>
          <p14:tracePt t="118036" x="4903788" y="5256213"/>
          <p14:tracePt t="118051" x="4929188" y="5256213"/>
          <p14:tracePt t="118067" x="4953000" y="5256213"/>
          <p14:tracePt t="118076" x="4965700" y="5256213"/>
          <p14:tracePt t="118085" x="4991100" y="5256213"/>
          <p14:tracePt t="118092" x="5016500" y="5256213"/>
          <p14:tracePt t="118102" x="5040313" y="5256213"/>
          <p14:tracePt t="118106" x="5065713" y="5256213"/>
          <p14:tracePt t="118118" x="5078413" y="5256213"/>
          <p14:tracePt t="118122" x="5103813" y="5256213"/>
          <p14:tracePt t="118131" x="5129213" y="5256213"/>
          <p14:tracePt t="118146" x="5141913" y="5256213"/>
          <p14:tracePt t="118169" x="5153025" y="5256213"/>
          <p14:tracePt t="118176" x="5165725" y="5256213"/>
          <p14:tracePt t="118207" x="5178425" y="5256213"/>
          <p14:tracePt t="118222" x="5203825" y="5256213"/>
          <p14:tracePt t="118230" x="5216525" y="5256213"/>
          <p14:tracePt t="118237" x="5229225" y="5256213"/>
          <p14:tracePt t="118246" x="5241925" y="5256213"/>
          <p14:tracePt t="118253" x="5265738" y="5256213"/>
          <p14:tracePt t="118262" x="5278438" y="5256213"/>
          <p14:tracePt t="118278" x="5303838" y="5256213"/>
          <p14:tracePt t="118286" x="5329238" y="5256213"/>
          <p14:tracePt t="118301" x="5353050" y="5256213"/>
          <p14:tracePt t="118319" x="5365750" y="5256213"/>
          <p14:tracePt t="118324" x="5378450" y="5256213"/>
          <p14:tracePt t="118334" x="5391150" y="5256213"/>
          <p14:tracePt t="118339" x="5403850" y="5256213"/>
          <p14:tracePt t="118351" x="5429250" y="5256213"/>
          <p14:tracePt t="118362" x="5441950" y="5256213"/>
          <p14:tracePt t="118378" x="5454650" y="5256213"/>
          <p14:tracePt t="118386" x="5465763" y="5256213"/>
          <p14:tracePt t="118394" x="5478463" y="5256213"/>
          <p14:tracePt t="118401" x="5503863" y="5256213"/>
          <p14:tracePt t="118411" x="5516563" y="5256213"/>
          <p14:tracePt t="118417" x="5541963" y="5256213"/>
          <p14:tracePt t="118424" x="5578475" y="5256213"/>
          <p14:tracePt t="118434" x="5591175" y="5268913"/>
          <p14:tracePt t="118440" x="5616575" y="5268913"/>
          <p14:tracePt t="118450" x="5629275" y="5268913"/>
          <p14:tracePt t="118457" x="5654675" y="5268913"/>
          <p14:tracePt t="118472" x="5665788" y="5268913"/>
          <p14:tracePt t="118556" x="5678488" y="5268913"/>
          <p14:tracePt t="118572" x="5703888" y="5268913"/>
          <p14:tracePt t="118581" x="5716588" y="5268913"/>
          <p14:tracePt t="118588" x="5729288" y="5268913"/>
          <p14:tracePt t="118604" x="5741988" y="5268913"/>
          <p14:tracePt t="118618" x="5754688" y="5268913"/>
          <p14:tracePt t="118742" x="5767388" y="5268913"/>
          <p14:tracePt t="118750" x="5778500" y="5268913"/>
          <p14:tracePt t="118767" x="5791200" y="5268913"/>
          <p14:tracePt t="118781" x="5803900" y="5268913"/>
          <p14:tracePt t="119394" x="5816600" y="5268913"/>
          <p14:tracePt t="119410" x="5829300" y="5281613"/>
          <p14:tracePt t="119426" x="5803900" y="5281613"/>
          <p14:tracePt t="119434" x="5729288" y="5281613"/>
          <p14:tracePt t="119441" x="5665788" y="5281613"/>
          <p14:tracePt t="119450" x="5565775" y="5256213"/>
          <p14:tracePt t="119456" x="5454650" y="5230813"/>
          <p14:tracePt t="119464" x="5403850" y="5205413"/>
          <p14:tracePt t="119471" x="5365750" y="5194300"/>
          <p14:tracePt t="119481" x="5353050" y="5194300"/>
          <p14:tracePt t="119658" x="5353050" y="5181600"/>
          <p14:tracePt t="119666" x="5353050" y="5168900"/>
          <p14:tracePt t="119674" x="5378450" y="5143500"/>
          <p14:tracePt t="119683" x="5378450" y="5118100"/>
          <p14:tracePt t="119690" x="5378450" y="5105400"/>
          <p14:tracePt t="119715" x="5391150" y="5105400"/>
          <p14:tracePt t="119721" x="5416550" y="5105400"/>
          <p14:tracePt t="119730" x="5454650" y="5105400"/>
          <p14:tracePt t="119736" x="5503863" y="5105400"/>
          <p14:tracePt t="119745" x="5578475" y="5105400"/>
          <p14:tracePt t="119752" x="5641975" y="5118100"/>
          <p14:tracePt t="119760" x="5703888" y="5118100"/>
          <p14:tracePt t="119767" x="5754688" y="5130800"/>
          <p14:tracePt t="119776" x="5791200" y="5143500"/>
          <p14:tracePt t="119782" x="5816600" y="5156200"/>
          <p14:tracePt t="119790" x="5842000" y="5168900"/>
          <p14:tracePt t="119798" x="5867400" y="5168900"/>
          <p14:tracePt t="119806" x="5878513" y="5181600"/>
          <p14:tracePt t="119814" x="5891213" y="5181600"/>
          <p14:tracePt t="119822" x="5891213" y="5194300"/>
          <p14:tracePt t="119922" x="5903913" y="5194300"/>
          <p14:tracePt t="119938" x="5916613" y="5205413"/>
          <p14:tracePt t="119946" x="5929313" y="5218113"/>
          <p14:tracePt t="119954" x="5954713" y="5230813"/>
          <p14:tracePt t="119964" x="5967413" y="5230813"/>
          <p14:tracePt t="119970" x="5978525" y="5243513"/>
          <p14:tracePt t="119976" x="5978525" y="5256213"/>
          <p14:tracePt t="119983" x="6003925" y="5256213"/>
          <p14:tracePt t="119992" x="6003925" y="5268913"/>
          <p14:tracePt t="120000" x="6016625" y="5268913"/>
          <p14:tracePt t="120016" x="6029325" y="5281613"/>
          <p14:tracePt t="120210" x="5991225" y="5281613"/>
          <p14:tracePt t="120217" x="5891213" y="5281613"/>
          <p14:tracePt t="120226" x="5778500" y="5268913"/>
          <p14:tracePt t="120232" x="5654675" y="5256213"/>
          <p14:tracePt t="120241" x="5503863" y="5243513"/>
          <p14:tracePt t="120248" x="5353050" y="5230813"/>
          <p14:tracePt t="120256" x="5203825" y="5218113"/>
          <p14:tracePt t="120264" x="5091113" y="5194300"/>
          <p14:tracePt t="120272" x="4965700" y="5194300"/>
          <p14:tracePt t="120280" x="4865688" y="5194300"/>
          <p14:tracePt t="120289" x="4791075" y="5194300"/>
          <p14:tracePt t="120296" x="4716463" y="5194300"/>
          <p14:tracePt t="120302" x="4678363" y="5194300"/>
          <p14:tracePt t="120313" x="4640263" y="5205413"/>
          <p14:tracePt t="120318" x="4603750" y="5205413"/>
          <p14:tracePt t="120326" x="4578350" y="5205413"/>
          <p14:tracePt t="120335" x="4552950" y="5218113"/>
          <p14:tracePt t="120342" x="4516438" y="5218113"/>
          <p14:tracePt t="120350" x="4491038" y="5218113"/>
          <p14:tracePt t="120358" x="4452938" y="5218113"/>
          <p14:tracePt t="120364" x="4391025" y="5230813"/>
          <p14:tracePt t="120372" x="4340225" y="5230813"/>
          <p14:tracePt t="120380" x="4265613" y="5243513"/>
          <p14:tracePt t="120388" x="4203700" y="5256213"/>
          <p14:tracePt t="120397" x="4114800" y="5256213"/>
          <p14:tracePt t="120404" x="4027488" y="5268913"/>
          <p14:tracePt t="120413" x="3965575" y="5268913"/>
          <p14:tracePt t="120420" x="3914775" y="5268913"/>
          <p14:tracePt t="120430" x="3878263" y="5268913"/>
          <p14:tracePt t="120434" x="3840163" y="5268913"/>
          <p14:tracePt t="120442" x="3802063" y="5268913"/>
          <p14:tracePt t="120450" x="3778250" y="5256213"/>
          <p14:tracePt t="120461" x="3765550" y="5243513"/>
          <p14:tracePt t="120466" x="3752850" y="5243513"/>
          <p14:tracePt t="120474" x="3727450" y="5243513"/>
          <p14:tracePt t="120490" x="3714750" y="5243513"/>
          <p14:tracePt t="120496" x="3702050" y="5243513"/>
          <p14:tracePt t="120504" x="3678238" y="5243513"/>
          <p14:tracePt t="120513" x="3652838" y="5256213"/>
          <p14:tracePt t="120520" x="3614738" y="5256213"/>
          <p14:tracePt t="120530" x="3589338" y="5268913"/>
          <p14:tracePt t="120536" x="3565525" y="5268913"/>
          <p14:tracePt t="120546" x="3552825" y="5281613"/>
          <p14:tracePt t="120552" x="3527425" y="5281613"/>
          <p14:tracePt t="120558" x="3514725" y="5281613"/>
          <p14:tracePt t="120573" x="3502025" y="5281613"/>
          <p14:tracePt t="120767" x="3514725" y="5281613"/>
          <p14:tracePt t="120776" x="3565525" y="5281613"/>
          <p14:tracePt t="120783" x="3627438" y="5281613"/>
          <p14:tracePt t="120791" x="3702050" y="5281613"/>
          <p14:tracePt t="120799" x="3765550" y="5281613"/>
          <p14:tracePt t="120807" x="3827463" y="5281613"/>
          <p14:tracePt t="120813" x="3902075" y="5281613"/>
          <p14:tracePt t="120821" x="3965575" y="5281613"/>
          <p14:tracePt t="120829" x="4014788" y="5281613"/>
          <p14:tracePt t="120837" x="4052888" y="5281613"/>
          <p14:tracePt t="120845" x="4090988" y="5281613"/>
          <p14:tracePt t="120853" x="4114800" y="5281613"/>
          <p14:tracePt t="120861" x="4140200" y="5281613"/>
          <p14:tracePt t="120869" x="4165600" y="5281613"/>
          <p14:tracePt t="120877" x="4178300" y="5281613"/>
          <p14:tracePt t="120883" x="4191000" y="5281613"/>
          <p14:tracePt t="120899" x="4214813" y="5281613"/>
          <p14:tracePt t="120907" x="4240213" y="5281613"/>
          <p14:tracePt t="120915" x="4265613" y="5281613"/>
          <p14:tracePt t="120923" x="4303713" y="5281613"/>
          <p14:tracePt t="120931" x="4327525" y="5281613"/>
          <p14:tracePt t="120937" x="4365625" y="5281613"/>
          <p14:tracePt t="120945" x="4403725" y="5281613"/>
          <p14:tracePt t="120953" x="4440238" y="5281613"/>
          <p14:tracePt t="120962" x="4478338" y="5281613"/>
          <p14:tracePt t="120969" x="4503738" y="5281613"/>
          <p14:tracePt t="120978" x="4527550" y="5281613"/>
          <p14:tracePt t="120985" x="4552950" y="5281613"/>
          <p14:tracePt t="120994" x="4578350" y="5281613"/>
          <p14:tracePt t="121001" x="4591050" y="5268913"/>
          <p14:tracePt t="121007" x="4616450" y="5256213"/>
          <p14:tracePt t="121015" x="4640263" y="5243513"/>
          <p14:tracePt t="121023" x="4665663" y="5243513"/>
          <p14:tracePt t="121031" x="4678363" y="5230813"/>
          <p14:tracePt t="121039" x="4691063" y="5230813"/>
          <p14:tracePt t="121047" x="4740275" y="5218113"/>
          <p14:tracePt t="121055" x="4765675" y="5205413"/>
          <p14:tracePt t="121063" x="4803775" y="5205413"/>
          <p14:tracePt t="121069" x="4840288" y="5205413"/>
          <p14:tracePt t="121078" x="4878388" y="5205413"/>
          <p14:tracePt t="121085" x="4903788" y="5205413"/>
          <p14:tracePt t="121094" x="4929188" y="5218113"/>
          <p14:tracePt t="121101" x="4953000" y="5218113"/>
          <p14:tracePt t="121110" x="4978400" y="5230813"/>
          <p14:tracePt t="121117" x="5016500" y="5243513"/>
          <p14:tracePt t="121127" x="5040313" y="5243513"/>
          <p14:tracePt t="121133" x="5053013" y="5256213"/>
          <p14:tracePt t="121139" x="5078413" y="5256213"/>
          <p14:tracePt t="121147" x="5116513" y="5268913"/>
          <p14:tracePt t="121155" x="5141913" y="5268913"/>
          <p14:tracePt t="121163" x="5153025" y="5281613"/>
          <p14:tracePt t="121171" x="5165725" y="5281613"/>
          <p14:tracePt t="121179" x="5178425" y="5281613"/>
          <p14:tracePt t="121195" x="5203825" y="5281613"/>
          <p14:tracePt t="121201" x="5229225" y="5281613"/>
          <p14:tracePt t="121210" x="5253038" y="5281613"/>
          <p14:tracePt t="121217" x="5278438" y="5281613"/>
          <p14:tracePt t="121227" x="5291138" y="5281613"/>
          <p14:tracePt t="121233" x="5316538" y="5281613"/>
          <p14:tracePt t="121243" x="5329238" y="5281613"/>
          <p14:tracePt t="121249" x="5353050" y="5281613"/>
          <p14:tracePt t="121260" x="5378450" y="5294313"/>
          <p14:tracePt t="121263" x="5403850" y="5305425"/>
          <p14:tracePt t="121271" x="5441950" y="5305425"/>
          <p14:tracePt t="121279" x="5465763" y="5318125"/>
          <p14:tracePt t="121287" x="5491163" y="5330825"/>
          <p14:tracePt t="121295" x="5516563" y="5330825"/>
          <p14:tracePt t="121303" x="5541963" y="5343525"/>
          <p14:tracePt t="121311" x="5578475" y="5343525"/>
          <p14:tracePt t="121319" x="5616575" y="5343525"/>
          <p14:tracePt t="121327" x="5641975" y="5343525"/>
          <p14:tracePt t="121334" x="5678488" y="5343525"/>
          <p14:tracePt t="121343" x="5703888" y="5343525"/>
          <p14:tracePt t="121349" x="5729288" y="5343525"/>
          <p14:tracePt t="121359" x="5754688" y="5343525"/>
          <p14:tracePt t="121366" x="5778500" y="5343525"/>
          <p14:tracePt t="121373" x="5803900" y="5343525"/>
          <p14:tracePt t="121381" x="5829300" y="5343525"/>
          <p14:tracePt t="121389" x="5842000" y="5343525"/>
          <p14:tracePt t="121395" x="5854700" y="5343525"/>
          <p14:tracePt t="121411" x="5867400" y="5343525"/>
          <p14:tracePt t="121419" x="5891213" y="5343525"/>
          <p14:tracePt t="121427" x="5916613" y="5343525"/>
          <p14:tracePt t="121435" x="5929313" y="5356225"/>
          <p14:tracePt t="121443" x="5954713" y="5356225"/>
          <p14:tracePt t="121451" x="5967413" y="5368925"/>
          <p14:tracePt t="121465" x="5978525" y="5368925"/>
          <p14:tracePt t="121832" x="5991225" y="5368925"/>
          <p14:tracePt t="121841" x="6016625" y="5368925"/>
          <p14:tracePt t="121846" x="6029325" y="5368925"/>
          <p14:tracePt t="121854" x="6042025" y="5368925"/>
          <p14:tracePt t="121861" x="6067425" y="5356225"/>
          <p14:tracePt t="121878" x="6078538" y="5356225"/>
          <p14:tracePt t="121894" x="6091238" y="5343525"/>
          <p14:tracePt t="121911" x="6103938" y="5343525"/>
          <p14:tracePt t="121915" x="6116638" y="5343525"/>
          <p14:tracePt t="121927" x="6116638" y="5330825"/>
          <p14:tracePt t="121932" x="6129338" y="5330825"/>
          <p14:tracePt t="121972" x="6142038" y="5330825"/>
          <p14:tracePt t="121986" x="6154738" y="5330825"/>
          <p14:tracePt t="121994" x="6167438" y="5330825"/>
          <p14:tracePt t="122010" x="6180138" y="5330825"/>
          <p14:tracePt t="122027" x="6191250" y="5330825"/>
          <p14:tracePt t="122166" x="6216650" y="5330825"/>
          <p14:tracePt t="122172" x="6254750" y="5330825"/>
          <p14:tracePt t="122180" x="6291263" y="5330825"/>
          <p14:tracePt t="122188" x="6316663" y="5330825"/>
          <p14:tracePt t="122195" x="6354763" y="5330825"/>
          <p14:tracePt t="122204" x="6380163" y="5330825"/>
          <p14:tracePt t="122211" x="6403975" y="5343525"/>
          <p14:tracePt t="122220" x="6416675" y="5343525"/>
          <p14:tracePt t="122337" x="6429375" y="5343525"/>
          <p14:tracePt t="122344" x="6442075" y="5343525"/>
          <p14:tracePt t="122352" x="6454775" y="5343525"/>
          <p14:tracePt t="122360" x="6467475" y="5343525"/>
          <p14:tracePt t="122376" x="6480175" y="5343525"/>
          <p14:tracePt t="125542" x="6467475" y="5356225"/>
          <p14:tracePt t="125547" x="6380163" y="5407025"/>
          <p14:tracePt t="125556" x="6254750" y="5456238"/>
          <p14:tracePt t="125563" x="6129338" y="5507038"/>
          <p14:tracePt t="125572" x="5942013" y="5556250"/>
          <p14:tracePt t="125580" x="5703888" y="5619750"/>
          <p14:tracePt t="125588" x="5503863" y="5668963"/>
          <p14:tracePt t="125596" x="5316538" y="5694363"/>
          <p14:tracePt t="125603" x="5129213" y="5719763"/>
          <p14:tracePt t="125610" x="4978400" y="5719763"/>
          <p14:tracePt t="125620" x="4829175" y="5732463"/>
          <p14:tracePt t="125625" x="4716463" y="5743575"/>
          <p14:tracePt t="125636" x="4640263" y="5743575"/>
          <p14:tracePt t="125642" x="4578350" y="5743575"/>
          <p14:tracePt t="125653" x="4540250" y="5743575"/>
          <p14:tracePt t="125657" x="4516438" y="5743575"/>
          <p14:tracePt t="125670" x="4491038" y="5743575"/>
          <p14:tracePt t="125673" x="4491038" y="5756275"/>
          <p14:tracePt t="125680" x="4478338" y="5756275"/>
          <p14:tracePt t="125687" x="4478338" y="5768975"/>
          <p14:tracePt t="125695" x="4465638" y="5768975"/>
          <p14:tracePt t="125704" x="4452938" y="5768975"/>
          <p14:tracePt t="125712" x="4440238" y="5781675"/>
          <p14:tracePt t="125720" x="4427538" y="5794375"/>
          <p14:tracePt t="125728" x="4403725" y="5794375"/>
          <p14:tracePt t="125737" x="4391025" y="5807075"/>
          <p14:tracePt t="125742" x="4378325" y="5807075"/>
          <p14:tracePt t="125752" x="4365625" y="5807075"/>
          <p14:tracePt t="125770" x="4352925" y="5807075"/>
          <p14:tracePt t="125790" x="4340225" y="5807075"/>
          <p14:tracePt t="125798" x="4327525" y="5807075"/>
          <p14:tracePt t="125803" x="4303713" y="5807075"/>
          <p14:tracePt t="125812" x="4265613" y="5807075"/>
          <p14:tracePt t="125819" x="4227513" y="5807075"/>
          <p14:tracePt t="125828" x="4165600" y="5819775"/>
          <p14:tracePt t="125836" x="4140200" y="5819775"/>
          <p14:tracePt t="125844" x="4103688" y="5819775"/>
          <p14:tracePt t="125853" x="4065588" y="5819775"/>
          <p14:tracePt t="125859" x="4027488" y="5819775"/>
          <p14:tracePt t="125869" x="4002088" y="5819775"/>
          <p14:tracePt t="125873" x="3978275" y="5819775"/>
          <p14:tracePt t="125886" x="3952875" y="5819775"/>
          <p14:tracePt t="125890" x="3940175" y="5819775"/>
          <p14:tracePt t="125898" x="3927475" y="5807075"/>
          <p14:tracePt t="125906" x="3914775" y="5807075"/>
          <p14:tracePt t="125914" x="3890963" y="5794375"/>
          <p14:tracePt t="125929" x="3878263" y="5781675"/>
          <p14:tracePt t="125936" x="3878263" y="5768975"/>
          <p14:tracePt t="125944" x="3865563" y="5768975"/>
          <p14:tracePt t="125954" x="3865563" y="5756275"/>
          <p14:tracePt t="125960" x="3852863" y="5756275"/>
          <p14:tracePt t="125969" x="3840163" y="5743575"/>
          <p14:tracePt t="125986" x="3840163" y="5732463"/>
          <p14:tracePt t="125992" x="3827463" y="5719763"/>
          <p14:tracePt t="126007" x="3827463" y="5707063"/>
          <p14:tracePt t="126022" x="3827463" y="5694363"/>
          <p14:tracePt t="126038" x="3814763" y="5694363"/>
          <p14:tracePt t="126046" x="3814763" y="5681663"/>
          <p14:tracePt t="126055" x="3802063" y="5668963"/>
          <p14:tracePt t="126162" x="3802063" y="5656263"/>
          <p14:tracePt t="126216" x="3790950" y="5656263"/>
          <p14:tracePt t="127046" x="3714750" y="5668963"/>
          <p14:tracePt t="127053" x="3602038" y="5681663"/>
          <p14:tracePt t="127062" x="3489325" y="5694363"/>
          <p14:tracePt t="127070" x="3340100" y="5694363"/>
          <p14:tracePt t="127077" x="3189288" y="5694363"/>
          <p14:tracePt t="127086" x="3040063" y="5694363"/>
          <p14:tracePt t="127091" x="2889250" y="5681663"/>
          <p14:tracePt t="127101" x="2740025" y="5656263"/>
          <p14:tracePt t="127107" x="2614613" y="5643563"/>
          <p14:tracePt t="127117" x="2501900" y="5630863"/>
          <p14:tracePt t="127123" x="2427288" y="5630863"/>
          <p14:tracePt t="127134" x="2389188" y="5630863"/>
          <p14:tracePt t="127140" x="2363788" y="5619750"/>
          <p14:tracePt t="127149" x="2351088" y="5619750"/>
          <p14:tracePt t="127411" x="2351088" y="5607050"/>
          <p14:tracePt t="127418" x="2389188" y="5607050"/>
          <p14:tracePt t="127425" x="2451100" y="5607050"/>
          <p14:tracePt t="127434" x="2540000" y="5607050"/>
          <p14:tracePt t="127442" x="2651125" y="5607050"/>
          <p14:tracePt t="127450" x="2776538" y="5607050"/>
          <p14:tracePt t="127461" x="2889250" y="5607050"/>
          <p14:tracePt t="127466" x="3027363" y="5619750"/>
          <p14:tracePt t="127474" x="3140075" y="5630863"/>
          <p14:tracePt t="127482" x="3240088" y="5630863"/>
          <p14:tracePt t="127489" x="3340100" y="5630863"/>
          <p14:tracePt t="127498" x="3427413" y="5630863"/>
          <p14:tracePt t="127504" x="3478213" y="5630863"/>
          <p14:tracePt t="127513" x="3514725" y="5630863"/>
          <p14:tracePt t="127520" x="3552825" y="5630863"/>
          <p14:tracePt t="127528" x="3589338" y="5630863"/>
          <p14:tracePt t="127536" x="3602038" y="5630863"/>
          <p14:tracePt t="127544" x="3614738" y="5619750"/>
          <p14:tracePt t="127557" x="3627438" y="5619750"/>
          <p14:tracePt t="127568" x="3640138" y="5619750"/>
          <p14:tracePt t="127582" x="3652838" y="5619750"/>
          <p14:tracePt t="127600" x="3678238" y="5619750"/>
          <p14:tracePt t="127606" x="3702050" y="5619750"/>
          <p14:tracePt t="127617" x="3727450" y="5619750"/>
          <p14:tracePt t="127619" x="3727450" y="5607050"/>
          <p14:tracePt t="127628" x="3740150" y="5607050"/>
          <p14:tracePt t="127636" x="3752850" y="5594350"/>
          <p14:tracePt t="127644" x="3765550" y="5594350"/>
          <p14:tracePt t="127652" x="3765550" y="5581650"/>
          <p14:tracePt t="127659" x="3778250" y="5581650"/>
          <p14:tracePt t="127674" x="3790950" y="5581650"/>
          <p14:tracePt t="127683" x="3802063" y="5568950"/>
          <p14:tracePt t="127699" x="3827463" y="5568950"/>
          <p14:tracePt t="127706" x="3840163" y="5568950"/>
          <p14:tracePt t="127715" x="3865563" y="5568950"/>
          <p14:tracePt t="127722" x="3890963" y="5568950"/>
          <p14:tracePt t="127738" x="3902075" y="5568950"/>
          <p14:tracePt t="127752" x="3914775" y="5568950"/>
          <p14:tracePt t="127760" x="3927475" y="5568950"/>
          <p14:tracePt t="127838" x="3927475" y="5556250"/>
          <p14:tracePt t="127979" x="3952875" y="5556250"/>
          <p14:tracePt t="127986" x="3965575" y="5568950"/>
          <p14:tracePt t="127994" x="3990975" y="5568950"/>
          <p14:tracePt t="128000" x="3990975" y="5581650"/>
          <p14:tracePt t="128008" x="4014788" y="5581650"/>
          <p14:tracePt t="128024" x="4027488" y="5581650"/>
          <p14:tracePt t="128041" x="4040188" y="5594350"/>
          <p14:tracePt t="128048" x="4052888" y="5594350"/>
          <p14:tracePt t="128056" x="4078288" y="5594350"/>
          <p14:tracePt t="128066" x="4103688" y="5594350"/>
          <p14:tracePt t="128070" x="4127500" y="5594350"/>
          <p14:tracePt t="128082" x="4178300" y="5594350"/>
          <p14:tracePt t="128086" x="4214813" y="5594350"/>
          <p14:tracePt t="128094" x="4252913" y="5594350"/>
          <p14:tracePt t="128102" x="4291013" y="5594350"/>
          <p14:tracePt t="128110" x="4327525" y="5594350"/>
          <p14:tracePt t="128118" x="4365625" y="5607050"/>
          <p14:tracePt t="128126" x="4391025" y="5607050"/>
          <p14:tracePt t="128140" x="4403725" y="5607050"/>
          <p14:tracePt t="128264" x="4416425" y="5607050"/>
          <p14:tracePt t="128271" x="4452938" y="5607050"/>
          <p14:tracePt t="128281" x="4491038" y="5607050"/>
          <p14:tracePt t="128288" x="4527550" y="5607050"/>
          <p14:tracePt t="128298" x="4552950" y="5607050"/>
          <p14:tracePt t="128304" x="4591050" y="5607050"/>
          <p14:tracePt t="128314" x="4616450" y="5607050"/>
          <p14:tracePt t="128318" x="4640263" y="5607050"/>
          <p14:tracePt t="128326" x="4665663" y="5607050"/>
          <p14:tracePt t="128334" x="4678363" y="5607050"/>
          <p14:tracePt t="128342" x="4691063" y="5607050"/>
          <p14:tracePt t="130080" x="4691063" y="5630863"/>
          <p14:tracePt t="130089" x="4691063" y="5643563"/>
          <p14:tracePt t="130096" x="4678363" y="5656263"/>
          <p14:tracePt t="130104" x="4678363" y="5668963"/>
          <p14:tracePt t="130111" x="4665663" y="5681663"/>
          <p14:tracePt t="130120" x="4652963" y="5694363"/>
          <p14:tracePt t="130127" x="4652963" y="5707063"/>
          <p14:tracePt t="130133" x="4640263" y="5707063"/>
          <p14:tracePt t="130143" x="4640263" y="5732463"/>
          <p14:tracePt t="130149" x="4616450" y="5743575"/>
          <p14:tracePt t="130160" x="4603750" y="5756275"/>
          <p14:tracePt t="130166" x="4578350" y="5768975"/>
          <p14:tracePt t="130177" x="4540250" y="5794375"/>
          <p14:tracePt t="130182" x="4516438" y="5807075"/>
          <p14:tracePt t="130190" x="4491038" y="5819775"/>
          <p14:tracePt t="130197" x="4465638" y="5832475"/>
          <p14:tracePt t="130204" x="4452938" y="5843588"/>
          <p14:tracePt t="130212" x="4440238" y="5856288"/>
          <p14:tracePt t="130220" x="4427538" y="5856288"/>
          <p14:tracePt t="130228" x="4416425" y="5868988"/>
          <p14:tracePt t="130236" x="4403725" y="5868988"/>
          <p14:tracePt t="130244" x="4391025" y="5894388"/>
          <p14:tracePt t="130260" x="4365625" y="5919788"/>
          <p14:tracePt t="130265" x="4340225" y="5919788"/>
          <p14:tracePt t="130277" x="4314825" y="5945188"/>
          <p14:tracePt t="130282" x="4278313" y="5969000"/>
          <p14:tracePt t="130291" x="4240213" y="5994400"/>
          <p14:tracePt t="130298" x="4214813" y="5994400"/>
          <p14:tracePt t="130306" x="4191000" y="6019800"/>
          <p14:tracePt t="130313" x="4165600" y="6032500"/>
          <p14:tracePt t="130321" x="4127500" y="6045200"/>
          <p14:tracePt t="130328" x="4114800" y="6069013"/>
          <p14:tracePt t="130336" x="4103688" y="6069013"/>
          <p14:tracePt t="130343" x="4103688" y="6081713"/>
          <p14:tracePt t="130351" x="4090988" y="6081713"/>
          <p14:tracePt t="130360" x="4078288" y="6094413"/>
          <p14:tracePt t="130377" x="4065588" y="6107113"/>
          <p14:tracePt t="130384" x="4052888" y="6119813"/>
          <p14:tracePt t="130394" x="4040188" y="6132513"/>
          <p14:tracePt t="130399" x="4027488" y="6145213"/>
          <p14:tracePt t="130406" x="4002088" y="6145213"/>
          <p14:tracePt t="130413" x="3965575" y="6169025"/>
          <p14:tracePt t="130422" x="3952875" y="6169025"/>
          <p14:tracePt t="130430" x="3927475" y="6194425"/>
          <p14:tracePt t="130438" x="3890963" y="6207125"/>
          <p14:tracePt t="130446" x="3878263" y="6207125"/>
          <p14:tracePt t="130454" x="3878263" y="6219825"/>
          <p14:tracePt t="130460" x="3865563" y="6219825"/>
          <p14:tracePt t="130468" x="3852863" y="6232525"/>
          <p14:tracePt t="130484" x="3840163" y="6245225"/>
          <p14:tracePt t="130500" x="3827463" y="6245225"/>
          <p14:tracePt t="130516" x="3814763" y="6257925"/>
          <p14:tracePt t="130522" x="3802063" y="6257925"/>
          <p14:tracePt t="130530" x="3802063" y="6269038"/>
          <p14:tracePt t="130539" x="3790950" y="6269038"/>
          <p14:tracePt t="130546" x="3778250" y="6281738"/>
          <p14:tracePt t="130555" x="3765550" y="6281738"/>
          <p14:tracePt t="130562" x="3752850" y="6281738"/>
          <p14:tracePt t="130570" x="3727450" y="6281738"/>
          <p14:tracePt t="130585" x="3714750" y="6281738"/>
          <p14:tracePt t="130593" x="3702050" y="6294438"/>
          <p14:tracePt t="130600" x="3689350" y="6294438"/>
          <p14:tracePt t="130616" x="3678238" y="6307138"/>
          <p14:tracePt t="130626" x="3665538" y="6307138"/>
          <p14:tracePt t="130642" x="3652838" y="6319838"/>
          <p14:tracePt t="130645" x="3652838" y="6332538"/>
          <p14:tracePt t="130654" x="3640138" y="6332538"/>
          <p14:tracePt t="130670" x="3627438" y="6332538"/>
          <p14:tracePt t="130678" x="3614738" y="6332538"/>
          <p14:tracePt t="133533" x="3614738" y="6345238"/>
          <p14:tracePt t="133611" x="3614738" y="6357938"/>
          <p14:tracePt t="133711" x="3614738" y="6370638"/>
          <p14:tracePt t="134619" x="3614738" y="6381750"/>
          <p14:tracePt t="134767" x="3614738" y="6394450"/>
          <p14:tracePt t="134784" x="3627438" y="6394450"/>
          <p14:tracePt t="134800" x="3627438" y="6407150"/>
          <p14:tracePt t="134805" x="3627438" y="6419850"/>
          <p14:tracePt t="134845" x="3627438" y="6432550"/>
          <p14:tracePt t="134853" x="3614738" y="6432550"/>
          <p14:tracePt t="134868" x="3602038" y="6432550"/>
          <p14:tracePt t="134876" x="3578225" y="6432550"/>
          <p14:tracePt t="134885" x="3565525" y="6432550"/>
          <p14:tracePt t="134892" x="3540125" y="6432550"/>
          <p14:tracePt t="134902" x="3527425" y="6445250"/>
          <p14:tracePt t="134907" x="3502025" y="6457950"/>
          <p14:tracePt t="134918" x="3465513" y="6457950"/>
          <p14:tracePt t="134921" x="3427413" y="6470650"/>
          <p14:tracePt t="134930" x="3389313" y="6470650"/>
          <p14:tracePt t="134938" x="3352800" y="6470650"/>
          <p14:tracePt t="134946" x="3314700" y="6470650"/>
          <p14:tracePt t="134953" x="3276600" y="6470650"/>
          <p14:tracePt t="134967" x="3240088" y="6470650"/>
          <p14:tracePt t="134972" x="3201988" y="6470650"/>
          <p14:tracePt t="134977" x="3165475" y="6470650"/>
          <p14:tracePt t="134986" x="3140075" y="6470650"/>
          <p14:tracePt t="134991" x="3114675" y="6470650"/>
          <p14:tracePt t="135007" x="3101975" y="6470650"/>
          <p14:tracePt t="135061" x="3089275" y="6470650"/>
          <p14:tracePt t="135077" x="3065463" y="6470650"/>
          <p14:tracePt t="135085" x="3014663" y="6457950"/>
          <p14:tracePt t="135094" x="2963863" y="6457950"/>
          <p14:tracePt t="135101" x="2927350" y="6445250"/>
          <p14:tracePt t="135109" x="2852738" y="6445250"/>
          <p14:tracePt t="135117" x="2789238" y="6445250"/>
          <p14:tracePt t="135123" x="2727325" y="6445250"/>
          <p14:tracePt t="135134" x="2689225" y="6445250"/>
          <p14:tracePt t="135140" x="2651125" y="6445250"/>
          <p14:tracePt t="135151" x="2627313" y="6432550"/>
          <p14:tracePt t="135156" x="2601913" y="6432550"/>
          <p14:tracePt t="135169" x="2589213" y="6432550"/>
          <p14:tracePt t="135172" x="2563813" y="6432550"/>
          <p14:tracePt t="135182" x="2527300" y="6432550"/>
          <p14:tracePt t="135192" x="2501900" y="6432550"/>
          <p14:tracePt t="135195" x="2476500" y="6432550"/>
          <p14:tracePt t="135202" x="2451100" y="6432550"/>
          <p14:tracePt t="135210" x="2414588" y="6432550"/>
          <p14:tracePt t="135219" x="2376488" y="6432550"/>
          <p14:tracePt t="135226" x="2327275" y="6419850"/>
          <p14:tracePt t="135234" x="2289175" y="6407150"/>
          <p14:tracePt t="135241" x="2238375" y="6407150"/>
          <p14:tracePt t="135250" x="2189163" y="6407150"/>
          <p14:tracePt t="135256" x="2114550" y="6394450"/>
          <p14:tracePt t="135267" x="2063750" y="6394450"/>
          <p14:tracePt t="135272" x="2014538" y="6394450"/>
          <p14:tracePt t="135280" x="1976438" y="6394450"/>
          <p14:tracePt t="135288" x="1914525" y="6394450"/>
          <p14:tracePt t="135295" x="1876425" y="6394450"/>
          <p14:tracePt t="135303" x="1851025" y="6394450"/>
          <p14:tracePt t="135312" x="1814513" y="6394450"/>
          <p14:tracePt t="135317" x="1776413" y="6381750"/>
          <p14:tracePt t="135325" x="1751013" y="6381750"/>
          <p14:tracePt t="135336" x="1738313" y="6370638"/>
          <p14:tracePt t="135341" x="1725613" y="6370638"/>
          <p14:tracePt t="135357" x="1714500" y="6370638"/>
          <p14:tracePt t="135367" x="1714500" y="6357938"/>
          <p14:tracePt t="135373" x="1701800" y="6357938"/>
          <p14:tracePt t="135381" x="1689100" y="6357938"/>
          <p14:tracePt t="135387" x="1676400" y="6345238"/>
          <p14:tracePt t="135396" x="1651000" y="6345238"/>
          <p14:tracePt t="135404" x="1625600" y="6345238"/>
          <p14:tracePt t="135412" x="1601788" y="6345238"/>
          <p14:tracePt t="135420" x="1563688" y="6332538"/>
          <p14:tracePt t="135428" x="1538288" y="6332538"/>
          <p14:tracePt t="135436" x="1501775" y="6319838"/>
          <p14:tracePt t="135441" x="1476375" y="6319838"/>
          <p14:tracePt t="135503" x="1463675" y="6319838"/>
          <p14:tracePt t="135567" x="1489075" y="6319838"/>
          <p14:tracePt t="135574" x="1525588" y="6319838"/>
          <p14:tracePt t="135582" x="1576388" y="6319838"/>
          <p14:tracePt t="135589" x="1638300" y="6319838"/>
          <p14:tracePt t="135600" x="1689100" y="6319838"/>
          <p14:tracePt t="135606" x="1763713" y="6319838"/>
          <p14:tracePt t="135616" x="1825625" y="6319838"/>
          <p14:tracePt t="135621" x="1901825" y="6319838"/>
          <p14:tracePt t="135633" x="1963738" y="6332538"/>
          <p14:tracePt t="135635" x="2001838" y="6332538"/>
          <p14:tracePt t="135643" x="2038350" y="6332538"/>
          <p14:tracePt t="135652" x="2076450" y="6345238"/>
          <p14:tracePt t="135659" x="2089150" y="6345238"/>
          <p14:tracePt t="135668" x="2101850" y="6345238"/>
          <p14:tracePt t="135675" x="2114550" y="6345238"/>
          <p14:tracePt t="135684" x="2127250" y="6345238"/>
          <p14:tracePt t="135692" x="2138363" y="6357938"/>
          <p14:tracePt t="135700" x="2163763" y="6357938"/>
          <p14:tracePt t="135706" x="2201863" y="6357938"/>
          <p14:tracePt t="135715" x="2214563" y="6370638"/>
          <p14:tracePt t="135722" x="2238375" y="6370638"/>
          <p14:tracePt t="135734" x="2263775" y="6370638"/>
          <p14:tracePt t="135738" x="2301875" y="6370638"/>
          <p14:tracePt t="135746" x="2338388" y="6370638"/>
          <p14:tracePt t="135753" x="2363788" y="6370638"/>
          <p14:tracePt t="135762" x="2401888" y="6370638"/>
          <p14:tracePt t="135776" x="2414588" y="6370638"/>
          <p14:tracePt t="135940" x="2427288" y="6370638"/>
          <p14:tracePt t="135950" x="2463800" y="6370638"/>
          <p14:tracePt t="135955" x="2476500" y="6370638"/>
          <p14:tracePt t="135962" x="2489200" y="6370638"/>
          <p14:tracePt t="135969" x="2501900" y="6370638"/>
          <p14:tracePt t="135978" x="2514600" y="6370638"/>
          <p14:tracePt t="135986" x="2527300" y="6381750"/>
          <p14:tracePt t="136142" x="2540000" y="6381750"/>
          <p14:tracePt t="136156" x="2563813" y="6381750"/>
          <p14:tracePt t="136172" x="2576513" y="6381750"/>
          <p14:tracePt t="136180" x="2589213" y="6381750"/>
          <p14:tracePt t="136187" x="2601913" y="6381750"/>
          <p14:tracePt t="136203" x="2614613" y="6381750"/>
          <p14:tracePt t="136266" x="2627313" y="6381750"/>
          <p14:tracePt t="136288" x="2640013" y="6381750"/>
          <p14:tracePt t="136297" x="2651125" y="6381750"/>
          <p14:tracePt t="136303" x="2663825" y="6381750"/>
          <p14:tracePt t="136320" x="2676525" y="6381750"/>
          <p14:tracePt t="136328" x="2689225" y="6381750"/>
          <p14:tracePt t="136344" x="2701925" y="6381750"/>
          <p14:tracePt t="136357" x="2701925" y="6394450"/>
          <p14:tracePt t="136367" x="2714625" y="6394450"/>
          <p14:tracePt t="136385" x="2727325" y="6394450"/>
          <p14:tracePt t="136389" x="2740025" y="6394450"/>
          <p14:tracePt t="136398" x="2752725" y="6394450"/>
          <p14:tracePt t="136406" x="2763838" y="6394450"/>
          <p14:tracePt t="136415" x="2789238" y="6394450"/>
          <p14:tracePt t="136420" x="2827338" y="6394450"/>
          <p14:tracePt t="136429" x="2863850" y="6394450"/>
          <p14:tracePt t="136436" x="2901950" y="6394450"/>
          <p14:tracePt t="136444" x="2940050" y="6394450"/>
          <p14:tracePt t="136451" x="2963863" y="6394450"/>
          <p14:tracePt t="136462" x="3001963" y="6394450"/>
          <p14:tracePt t="136468" x="3027363" y="6394450"/>
          <p14:tracePt t="136475" x="3065463" y="6394450"/>
          <p14:tracePt t="136483" x="3076575" y="6394450"/>
          <p14:tracePt t="136490" x="3101975" y="6394450"/>
          <p14:tracePt t="136498" x="3114675" y="6394450"/>
          <p14:tracePt t="136516" x="3127375" y="6394450"/>
          <p14:tracePt t="136522" x="3140075" y="6394450"/>
          <p14:tracePt t="136532" x="3152775" y="6394450"/>
          <p14:tracePt t="136544" x="3165475" y="6394450"/>
          <p14:tracePt t="136552" x="3189288" y="6394450"/>
          <p14:tracePt t="136560" x="3214688" y="6394450"/>
          <p14:tracePt t="136569" x="3240088" y="6394450"/>
          <p14:tracePt t="136576" x="3265488" y="6394450"/>
          <p14:tracePt t="136584" x="3289300" y="6394450"/>
          <p14:tracePt t="136592" x="3314700" y="6394450"/>
          <p14:tracePt t="136600" x="3340100" y="6394450"/>
          <p14:tracePt t="136606" x="3365500" y="6394450"/>
          <p14:tracePt t="136614" x="3376613" y="6394450"/>
          <p14:tracePt t="136622" x="3389313" y="6394450"/>
          <p14:tracePt t="136632" x="3402013" y="6381750"/>
          <p14:tracePt t="136648" x="3414713" y="6381750"/>
          <p14:tracePt t="136654" x="3427413" y="6381750"/>
          <p14:tracePt t="136667" x="3440113" y="6370638"/>
          <p14:tracePt t="136685" x="3452813" y="6370638"/>
          <p14:tracePt t="136700" x="3465513" y="6370638"/>
          <p14:tracePt t="136707" x="3478213" y="6370638"/>
          <p14:tracePt t="136716" x="3489325" y="6370638"/>
          <p14:tracePt t="136732" x="3514725" y="6370638"/>
          <p14:tracePt t="136747" x="3527425" y="6370638"/>
          <p14:tracePt t="136754" x="3527425" y="6357938"/>
          <p14:tracePt t="136765" x="3540125" y="6357938"/>
          <p14:tracePt t="136781" x="3552825" y="6357938"/>
          <p14:tracePt t="136800" x="3565525" y="6345238"/>
          <p14:tracePt t="136808" x="3578225" y="6345238"/>
          <p14:tracePt t="136824" x="3589338" y="6345238"/>
          <p14:tracePt t="136831" x="3602038" y="6345238"/>
          <p14:tracePt t="136840" x="3614738" y="6345238"/>
          <p14:tracePt t="136856" x="3627438" y="6345238"/>
          <p14:tracePt t="136870" x="3640138" y="6345238"/>
          <p14:tracePt t="136886" x="3652838" y="6345238"/>
          <p14:tracePt t="136898" x="3665538" y="6345238"/>
          <p14:tracePt t="136910" x="3678238" y="6345238"/>
          <p14:tracePt t="136918" x="3678238" y="6332538"/>
          <p14:tracePt t="136924" x="3689350" y="6332538"/>
          <p14:tracePt t="136940" x="3702050" y="6332538"/>
          <p14:tracePt t="136947" x="3714750" y="6332538"/>
          <p14:tracePt t="136964" x="3727450" y="6332538"/>
          <p14:tracePt t="136980" x="3740150" y="6332538"/>
          <p14:tracePt t="136988" x="3740150" y="6345238"/>
          <p14:tracePt t="136997" x="3752850" y="6345238"/>
          <p14:tracePt t="137002" x="3752850" y="6357938"/>
          <p14:tracePt t="137011" x="3765550" y="6357938"/>
          <p14:tracePt t="137018" x="3778250" y="6357938"/>
          <p14:tracePt t="137118" x="3778250" y="6370638"/>
          <p14:tracePt t="137158" x="3790950" y="6394450"/>
          <p14:tracePt t="137165" x="3802063" y="6394450"/>
          <p14:tracePt t="137174" x="3814763" y="6407150"/>
          <p14:tracePt t="137849" x="3840163" y="6407150"/>
          <p14:tracePt t="137856" x="3865563" y="6407150"/>
          <p14:tracePt t="137865" x="3890963" y="6407150"/>
          <p14:tracePt t="137872" x="3914775" y="6407150"/>
          <p14:tracePt t="137881" x="3940175" y="6407150"/>
          <p14:tracePt t="137888" x="3978275" y="6407150"/>
          <p14:tracePt t="137895" x="4002088" y="6407150"/>
          <p14:tracePt t="137902" x="4027488" y="6407150"/>
          <p14:tracePt t="137912" x="4040188" y="6407150"/>
          <p14:tracePt t="137929" x="4052888" y="6407150"/>
          <p14:tracePt t="137945" x="4078288" y="6407150"/>
          <p14:tracePt t="137964" x="4103688" y="6407150"/>
          <p14:tracePt t="137966" x="4127500" y="6407150"/>
          <p14:tracePt t="137971" x="4165600" y="6407150"/>
          <p14:tracePt t="137979" x="4191000" y="6407150"/>
          <p14:tracePt t="137988" x="4214813" y="6407150"/>
          <p14:tracePt t="137996" x="4240213" y="6407150"/>
          <p14:tracePt t="138004" x="4265613" y="6407150"/>
          <p14:tracePt t="138011" x="4291013" y="6407150"/>
          <p14:tracePt t="138020" x="4314825" y="6407150"/>
          <p14:tracePt t="138028" x="4327525" y="6407150"/>
          <p14:tracePt t="138033" x="4340225" y="6407150"/>
          <p14:tracePt t="138045" x="4340225" y="6419850"/>
          <p14:tracePt t="138050" x="4352925" y="6419850"/>
          <p14:tracePt t="138066" x="4365625" y="6419850"/>
          <p14:tracePt t="138074" x="4378325" y="6419850"/>
          <p14:tracePt t="138082" x="4391025" y="6432550"/>
          <p14:tracePt t="138090" x="4403725" y="6432550"/>
          <p14:tracePt t="138096" x="4427538" y="6432550"/>
          <p14:tracePt t="138103" x="4452938" y="6445250"/>
          <p14:tracePt t="138113" x="4478338" y="6445250"/>
          <p14:tracePt t="138120" x="4503738" y="6445250"/>
          <p14:tracePt t="138128" x="4527550" y="6445250"/>
          <p14:tracePt t="138136" x="4565650" y="6445250"/>
          <p14:tracePt t="138146" x="4591050" y="6457950"/>
          <p14:tracePt t="138151" x="4603750" y="6457950"/>
          <p14:tracePt t="138162" x="4616450" y="6457950"/>
          <p14:tracePt t="138166" x="4627563" y="6457950"/>
          <p14:tracePt t="138174" x="4640263" y="6457950"/>
          <p14:tracePt t="138182" x="4652963" y="6457950"/>
          <p14:tracePt t="138198" x="4665663" y="6457950"/>
          <p14:tracePt t="138360" x="4678363" y="6457950"/>
          <p14:tracePt t="138368" x="4703763" y="6457950"/>
          <p14:tracePt t="138376" x="4716463" y="6470650"/>
          <p14:tracePt t="138384" x="4727575" y="6470650"/>
          <p14:tracePt t="138400" x="4752975" y="6483350"/>
          <p14:tracePt t="138414" x="4765675" y="6483350"/>
          <p14:tracePt t="138430" x="4778375" y="6494463"/>
          <p14:tracePt t="141537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7409">
            <a:extLst>
              <a:ext uri="{FF2B5EF4-FFF2-40B4-BE49-F238E27FC236}">
                <a16:creationId xmlns:a16="http://schemas.microsoft.com/office/drawing/2014/main" id="{502EBDF5-581E-49E4-A6DF-56C6A06B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4813"/>
            <a:ext cx="5616575" cy="6397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创建线程的语句结构</a:t>
            </a:r>
          </a:p>
        </p:txBody>
      </p:sp>
      <p:sp>
        <p:nvSpPr>
          <p:cNvPr id="46083" name="文本框 17410">
            <a:extLst>
              <a:ext uri="{FF2B5EF4-FFF2-40B4-BE49-F238E27FC236}">
                <a16:creationId xmlns:a16="http://schemas.microsoft.com/office/drawing/2014/main" id="{785843F0-FCA7-4612-A312-D4CA6947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8563"/>
            <a:ext cx="8499475" cy="5262979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windows.h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 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线程函数需要操作系统的函数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process.h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    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线程函数头文件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unsigned __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stdcall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(void*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pArguments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HANDLE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;       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句柄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unsigned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ThreadID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=1;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线程的标识号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=(HANDLE)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beginthreadex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(NULL, 0,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NULL, 0, &amp;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ThreadID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创建一个</a:t>
            </a:r>
            <a:r>
              <a:rPr lang="en-US" altLang="zh-CN" sz="2400" b="0" dirty="0" err="1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函数的线程 </a:t>
            </a:r>
            <a:endParaRPr lang="en-US" altLang="zh-CN" sz="2400" b="0" dirty="0">
              <a:solidFill>
                <a:schemeClr val="accent2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(“main thread is running\n”);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主线程输出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WaitForSingleObject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, INFINITE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等子线程结束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CloseHandle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无须控制线程时，则用该语句删除句柄。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}</a:t>
            </a:r>
          </a:p>
        </p:txBody>
      </p:sp>
    </p:spTree>
  </p:cSld>
  <p:clrMapOvr>
    <a:masterClrMapping/>
  </p:clrMapOvr>
  <p:transition advTm="287805"/>
  <p:extLst>
    <p:ext uri="{3A86A75C-4F4B-4683-9AE1-C65F6400EC91}">
      <p14:laserTraceLst xmlns:p14="http://schemas.microsoft.com/office/powerpoint/2010/main">
        <p14:tracePtLst>
          <p14:tracePt t="299" x="7680325" y="2952750"/>
          <p14:tracePt t="496" x="7680325" y="2978150"/>
          <p14:tracePt t="520" x="7693025" y="2990850"/>
          <p14:tracePt t="529" x="7705725" y="2990850"/>
          <p14:tracePt t="605" x="7705725" y="3003550"/>
          <p14:tracePt t="619" x="7718425" y="3016250"/>
          <p14:tracePt t="635" x="7718425" y="3028950"/>
          <p14:tracePt t="651" x="7731125" y="3028950"/>
          <p14:tracePt t="661" x="7731125" y="3041650"/>
          <p14:tracePt t="681" x="7731125" y="3054350"/>
          <p14:tracePt t="689" x="7731125" y="3065463"/>
          <p14:tracePt t="700" x="7742238" y="3065463"/>
          <p14:tracePt t="705" x="7742238" y="3078163"/>
          <p14:tracePt t="715" x="7754938" y="3078163"/>
          <p14:tracePt t="722" x="7767638" y="3090863"/>
          <p14:tracePt t="730" x="7780338" y="3090863"/>
          <p14:tracePt t="737" x="7793038" y="3103563"/>
          <p14:tracePt t="747" x="7818438" y="3116263"/>
          <p14:tracePt t="751" x="7843838" y="3128963"/>
          <p14:tracePt t="763" x="7867650" y="3128963"/>
          <p14:tracePt t="767" x="7893050" y="3128963"/>
          <p14:tracePt t="782" x="7918450" y="3128963"/>
          <p14:tracePt t="784" x="7943850" y="3116263"/>
          <p14:tracePt t="791" x="7967663" y="3090863"/>
          <p14:tracePt t="800" x="7980363" y="3054350"/>
          <p14:tracePt t="805" x="7980363" y="3016250"/>
          <p14:tracePt t="814" x="7980363" y="2978150"/>
          <p14:tracePt t="821" x="7954963" y="2928938"/>
          <p14:tracePt t="985" x="7931150" y="2941638"/>
          <p14:tracePt t="993" x="7918450" y="2965450"/>
          <p14:tracePt t="999" x="7905750" y="2990850"/>
          <p14:tracePt t="1007" x="7867650" y="3016250"/>
          <p14:tracePt t="1016" x="7854950" y="3054350"/>
          <p14:tracePt t="1023" x="7843838" y="3090863"/>
          <p14:tracePt t="1031" x="7843838" y="3116263"/>
          <p14:tracePt t="1039" x="7843838" y="3141663"/>
          <p14:tracePt t="1048" x="7843838" y="3154363"/>
          <p14:tracePt t="1058" x="7843838" y="3178175"/>
          <p14:tracePt t="1062" x="7843838" y="3190875"/>
          <p14:tracePt t="1069" x="7843838" y="3203575"/>
          <p14:tracePt t="1077" x="7854950" y="3203575"/>
          <p14:tracePt t="1088" x="7854950" y="3216275"/>
          <p14:tracePt t="1101" x="7854950" y="3228975"/>
          <p14:tracePt t="1139" x="7854950" y="3241675"/>
          <p14:tracePt t="1147" x="7843838" y="3241675"/>
          <p14:tracePt t="1156" x="7843838" y="3254375"/>
          <p14:tracePt t="1180" x="7831138" y="3267075"/>
          <p14:tracePt t="1194" x="7818438" y="3278188"/>
          <p14:tracePt t="1210" x="7818438" y="3290888"/>
          <p14:tracePt t="1443" x="7818438" y="3303588"/>
          <p14:tracePt t="3771" x="7793038" y="3303588"/>
          <p14:tracePt t="3779" x="7718425" y="3303588"/>
          <p14:tracePt t="3787" x="7631113" y="3303588"/>
          <p14:tracePt t="3795" x="7554913" y="3303588"/>
          <p14:tracePt t="3806" x="7493000" y="3303588"/>
          <p14:tracePt t="3809" x="7442200" y="3303588"/>
          <p14:tracePt t="3817" x="7392988" y="3303588"/>
          <p14:tracePt t="3825" x="7354888" y="3303588"/>
          <p14:tracePt t="3834" x="7318375" y="3303588"/>
          <p14:tracePt t="3840" x="7292975" y="3303588"/>
          <p14:tracePt t="3849" x="7267575" y="3303588"/>
          <p14:tracePt t="3857" x="7229475" y="3290888"/>
          <p14:tracePt t="3865" x="7205663" y="3290888"/>
          <p14:tracePt t="3873" x="7180263" y="3290888"/>
          <p14:tracePt t="3880" x="7142163" y="3290888"/>
          <p14:tracePt t="3889" x="7105650" y="3290888"/>
          <p14:tracePt t="3895" x="7067550" y="3278188"/>
          <p14:tracePt t="3905" x="7029450" y="3278188"/>
          <p14:tracePt t="3912" x="6967538" y="3267075"/>
          <p14:tracePt t="3923" x="6880225" y="3254375"/>
          <p14:tracePt t="3927" x="6780213" y="3241675"/>
          <p14:tracePt t="3935" x="6667500" y="3216275"/>
          <p14:tracePt t="3941" x="6554788" y="3203575"/>
          <p14:tracePt t="3949" x="6454775" y="3178175"/>
          <p14:tracePt t="3957" x="6329363" y="3165475"/>
          <p14:tracePt t="3965" x="6180138" y="3141663"/>
          <p14:tracePt t="3973" x="6067425" y="3103563"/>
          <p14:tracePt t="3982" x="5942013" y="3090863"/>
          <p14:tracePt t="3990" x="5842000" y="3065463"/>
          <p14:tracePt t="3998" x="5741988" y="3054350"/>
          <p14:tracePt t="4006" x="5665788" y="3028950"/>
          <p14:tracePt t="4011" x="5578475" y="3003550"/>
          <p14:tracePt t="4024" x="5503863" y="2978150"/>
          <p14:tracePt t="4027" x="5441950" y="2965450"/>
          <p14:tracePt t="4039" x="5365750" y="2941638"/>
          <p14:tracePt t="4043" x="5291138" y="2916238"/>
          <p14:tracePt t="4052" x="5216525" y="2878138"/>
          <p14:tracePt t="4059" x="5141913" y="2840038"/>
          <p14:tracePt t="4065" x="5065713" y="2790825"/>
          <p14:tracePt t="4072" x="4991100" y="2752725"/>
          <p14:tracePt t="4081" x="4916488" y="2703513"/>
          <p14:tracePt t="4088" x="4852988" y="2665413"/>
          <p14:tracePt t="4097" x="4816475" y="2627313"/>
          <p14:tracePt t="4106" x="4765675" y="2603500"/>
          <p14:tracePt t="4113" x="4740275" y="2565400"/>
          <p14:tracePt t="4122" x="4716463" y="2540000"/>
          <p14:tracePt t="4130" x="4691063" y="2516188"/>
          <p14:tracePt t="4139" x="4665663" y="2490788"/>
          <p14:tracePt t="4143" x="4640263" y="2465388"/>
          <p14:tracePt t="4152" x="4616450" y="2452688"/>
          <p14:tracePt t="4159" x="4591050" y="2427288"/>
          <p14:tracePt t="4167" x="4578350" y="2414588"/>
          <p14:tracePt t="4175" x="4552950" y="2390775"/>
          <p14:tracePt t="4183" x="4540250" y="2390775"/>
          <p14:tracePt t="4191" x="4527550" y="2365375"/>
          <p14:tracePt t="4199" x="4516438" y="2365375"/>
          <p14:tracePt t="4206" x="4503738" y="2352675"/>
          <p14:tracePt t="4213" x="4503738" y="2339975"/>
          <p14:tracePt t="4223" x="4491038" y="2339975"/>
          <p14:tracePt t="4229" x="4491038" y="2327275"/>
          <p14:tracePt t="4239" x="4465638" y="2327275"/>
          <p14:tracePt t="4245" x="4440238" y="2314575"/>
          <p14:tracePt t="4256" x="4416425" y="2303463"/>
          <p14:tracePt t="4261" x="4391025" y="2290763"/>
          <p14:tracePt t="4267" x="4365625" y="2278063"/>
          <p14:tracePt t="4275" x="4327525" y="2265363"/>
          <p14:tracePt t="4285" x="4303713" y="2239963"/>
          <p14:tracePt t="4291" x="4265613" y="2214563"/>
          <p14:tracePt t="4299" x="4227513" y="2201863"/>
          <p14:tracePt t="4307" x="4191000" y="2178050"/>
          <p14:tracePt t="4316" x="4165600" y="2178050"/>
          <p14:tracePt t="4323" x="4127500" y="2152650"/>
          <p14:tracePt t="4330" x="4103688" y="2127250"/>
          <p14:tracePt t="4339" x="4065588" y="2114550"/>
          <p14:tracePt t="4346" x="4027488" y="2089150"/>
          <p14:tracePt t="4355" x="4002088" y="2089150"/>
          <p14:tracePt t="4362" x="3990975" y="2078038"/>
          <p14:tracePt t="4372" x="3965575" y="2065338"/>
          <p14:tracePt t="4388" x="3952875" y="2065338"/>
          <p14:tracePt t="4391" x="3940175" y="2065338"/>
          <p14:tracePt t="4399" x="3927475" y="2052638"/>
          <p14:tracePt t="4407" x="3902075" y="2039938"/>
          <p14:tracePt t="4415" x="3890963" y="2039938"/>
          <p14:tracePt t="4422" x="3865563" y="2027238"/>
          <p14:tracePt t="4431" x="3840163" y="2014538"/>
          <p14:tracePt t="4438" x="3790950" y="2001838"/>
          <p14:tracePt t="4447" x="3752850" y="1978025"/>
          <p14:tracePt t="4455" x="3714750" y="1939925"/>
          <p14:tracePt t="4461" x="3665538" y="1914525"/>
          <p14:tracePt t="4472" x="3627438" y="1876425"/>
          <p14:tracePt t="4477" x="3565525" y="1839913"/>
          <p14:tracePt t="4489" x="3502025" y="1814513"/>
          <p14:tracePt t="4493" x="3465513" y="1776413"/>
          <p14:tracePt t="4505" x="3427413" y="1752600"/>
          <p14:tracePt t="4509" x="3402013" y="1714500"/>
          <p14:tracePt t="4517" x="3376613" y="1701800"/>
          <p14:tracePt t="4524" x="3365500" y="1676400"/>
          <p14:tracePt t="4531" x="3327400" y="1663700"/>
          <p14:tracePt t="4540" x="3314700" y="1639888"/>
          <p14:tracePt t="4548" x="3289300" y="1627188"/>
          <p14:tracePt t="4555" x="3276600" y="1614488"/>
          <p14:tracePt t="4564" x="3265488" y="1614488"/>
          <p14:tracePt t="4572" x="3252788" y="1589088"/>
          <p14:tracePt t="4581" x="3240088" y="1589088"/>
          <p14:tracePt t="4588" x="3240088" y="1576388"/>
          <p14:tracePt t="4593" x="3227388" y="1576388"/>
          <p14:tracePt t="4605" x="3227388" y="1563688"/>
          <p14:tracePt t="4687" x="3214688" y="1552575"/>
          <p14:tracePt t="4703" x="3214688" y="1539875"/>
          <p14:tracePt t="4718" x="3201988" y="1527175"/>
          <p14:tracePt t="4725" x="3201988" y="1514475"/>
          <p14:tracePt t="4740" x="3201988" y="1501775"/>
          <p14:tracePt t="4757" x="3201988" y="1489075"/>
          <p14:tracePt t="4765" x="3201988" y="1476375"/>
          <p14:tracePt t="4773" x="3214688" y="1463675"/>
          <p14:tracePt t="4796" x="3227388" y="1450975"/>
          <p14:tracePt t="4835" x="3240088" y="1439863"/>
          <p14:tracePt t="4843" x="3252788" y="1439863"/>
          <p14:tracePt t="4857" x="3265488" y="1427163"/>
          <p14:tracePt t="4873" x="3276600" y="1414463"/>
          <p14:tracePt t="4881" x="3289300" y="1414463"/>
          <p14:tracePt t="4889" x="3289300" y="1401763"/>
          <p14:tracePt t="4967" x="3302000" y="1401763"/>
          <p14:tracePt t="5051" x="3302000" y="1389063"/>
          <p14:tracePt t="5107" x="3314700" y="1389063"/>
          <p14:tracePt t="5113" x="3314700" y="1376363"/>
          <p14:tracePt t="5125" x="3340100" y="1376363"/>
          <p14:tracePt t="5129" x="3365500" y="1376363"/>
          <p14:tracePt t="5138" x="3402013" y="1376363"/>
          <p14:tracePt t="5158" x="3427413" y="1389063"/>
          <p14:tracePt t="5161" x="3440113" y="1401763"/>
          <p14:tracePt t="5185" x="3452813" y="1414463"/>
          <p14:tracePt t="5191" x="3452813" y="1427163"/>
          <p14:tracePt t="5200" x="3452813" y="1450975"/>
          <p14:tracePt t="5207" x="3452813" y="1476375"/>
          <p14:tracePt t="5215" x="3452813" y="1501775"/>
          <p14:tracePt t="5232" x="3452813" y="1514475"/>
          <p14:tracePt t="5238" x="3440113" y="1527175"/>
          <p14:tracePt t="5245" x="3440113" y="1539875"/>
          <p14:tracePt t="5261" x="3427413" y="1539875"/>
          <p14:tracePt t="5271" x="3414713" y="1539875"/>
          <p14:tracePt t="5278" x="3414713" y="1552575"/>
          <p14:tracePt t="5293" x="3402013" y="1552575"/>
          <p14:tracePt t="5315" x="3389313" y="1563688"/>
          <p14:tracePt t="5323" x="3376613" y="1563688"/>
          <p14:tracePt t="5332" x="3365500" y="1576388"/>
          <p14:tracePt t="5340" x="3340100" y="1589088"/>
          <p14:tracePt t="5347" x="3314700" y="1601788"/>
          <p14:tracePt t="5357" x="3289300" y="1601788"/>
          <p14:tracePt t="5363" x="3252788" y="1614488"/>
          <p14:tracePt t="5372" x="3214688" y="1627188"/>
          <p14:tracePt t="5377" x="3176588" y="1639888"/>
          <p14:tracePt t="5387" x="3152775" y="1639888"/>
          <p14:tracePt t="5393" x="3140075" y="1652588"/>
          <p14:tracePt t="5403" x="3127375" y="1652588"/>
          <p14:tracePt t="5487" x="3114675" y="1663700"/>
          <p14:tracePt t="5502" x="3114675" y="1676400"/>
          <p14:tracePt t="5509" x="3114675" y="1701800"/>
          <p14:tracePt t="5521" x="3127375" y="1739900"/>
          <p14:tracePt t="5536" x="3140075" y="1752600"/>
          <p14:tracePt t="5603" x="3140075" y="1776413"/>
          <p14:tracePt t="5611" x="3140075" y="1789113"/>
          <p14:tracePt t="5620" x="3152775" y="1789113"/>
          <p14:tracePt t="5625" x="3152775" y="1801813"/>
          <p14:tracePt t="5637" x="3152775" y="1814513"/>
          <p14:tracePt t="5657" x="3152775" y="1827213"/>
          <p14:tracePt t="5673" x="3152775" y="1839913"/>
          <p14:tracePt t="5687" x="3165475" y="1852613"/>
          <p14:tracePt t="5695" x="3165475" y="1865313"/>
          <p14:tracePt t="5711" x="3165475" y="1876425"/>
          <p14:tracePt t="5767" x="3165475" y="1889125"/>
          <p14:tracePt t="5773" x="3152775" y="1889125"/>
          <p14:tracePt t="5783" x="3152775" y="1901825"/>
          <p14:tracePt t="5789" x="3140075" y="1901825"/>
          <p14:tracePt t="5797" x="3140075" y="1914525"/>
          <p14:tracePt t="5806" x="3127375" y="1914525"/>
          <p14:tracePt t="6433" x="3140075" y="1914525"/>
          <p14:tracePt t="6480" x="3152775" y="1914525"/>
          <p14:tracePt t="6503" x="3165475" y="1914525"/>
          <p14:tracePt t="8506" x="3214688" y="1965325"/>
          <p14:tracePt t="8513" x="3289300" y="2052638"/>
          <p14:tracePt t="8522" x="3352800" y="2127250"/>
          <p14:tracePt t="8530" x="3414713" y="2214563"/>
          <p14:tracePt t="8537" x="3465513" y="2314575"/>
          <p14:tracePt t="8548" x="3514725" y="2427288"/>
          <p14:tracePt t="8553" x="3578225" y="2552700"/>
          <p14:tracePt t="8560" x="3652838" y="2690813"/>
          <p14:tracePt t="8566" x="3714750" y="2816225"/>
          <p14:tracePt t="8575" x="3778250" y="2928938"/>
          <p14:tracePt t="8582" x="3814763" y="3041650"/>
          <p14:tracePt t="8592" x="3840163" y="3116263"/>
          <p14:tracePt t="8600" x="3852863" y="3165475"/>
          <p14:tracePt t="8607" x="3852863" y="3190875"/>
          <p14:tracePt t="8616" x="3852863" y="3216275"/>
          <p14:tracePt t="8623" x="3852863" y="3241675"/>
          <p14:tracePt t="8631" x="3852863" y="3267075"/>
          <p14:tracePt t="8637" x="3852863" y="3303588"/>
          <p14:tracePt t="8648" x="3852863" y="3328988"/>
          <p14:tracePt t="8653" x="3852863" y="3354388"/>
          <p14:tracePt t="8663" x="3852863" y="3378200"/>
          <p14:tracePt t="8669" x="3852863" y="3403600"/>
          <p14:tracePt t="8680" x="3852863" y="3429000"/>
          <p14:tracePt t="8685" x="3852863" y="3441700"/>
          <p14:tracePt t="8699" x="3852863" y="3454400"/>
          <p14:tracePt t="8707" x="3852863" y="3467100"/>
          <p14:tracePt t="8715" x="3852863" y="3490913"/>
          <p14:tracePt t="8724" x="3852863" y="3529013"/>
          <p14:tracePt t="8730" x="3878263" y="3554413"/>
          <p14:tracePt t="8739" x="3902075" y="3603625"/>
          <p14:tracePt t="8747" x="3940175" y="3679825"/>
          <p14:tracePt t="8755" x="3978275" y="3767138"/>
          <p14:tracePt t="8764" x="4027488" y="3854450"/>
          <p14:tracePt t="8769" x="4078288" y="3929063"/>
          <p14:tracePt t="8782" x="4127500" y="4005263"/>
          <p14:tracePt t="8784" x="4165600" y="4079875"/>
          <p14:tracePt t="8798" x="4191000" y="4141788"/>
          <p14:tracePt t="8801" x="4191000" y="4179888"/>
          <p14:tracePt t="8814" x="4191000" y="4205288"/>
          <p14:tracePt t="8817" x="4191000" y="4217988"/>
          <p14:tracePt t="8823" x="4191000" y="4230688"/>
          <p14:tracePt t="8831" x="4191000" y="4241800"/>
          <p14:tracePt t="8839" x="4178300" y="4241800"/>
          <p14:tracePt t="8847" x="4165600" y="4241800"/>
          <p14:tracePt t="8855" x="4152900" y="4241800"/>
          <p14:tracePt t="8871" x="4140200" y="4241800"/>
          <p14:tracePt t="8885" x="4127500" y="4241800"/>
          <p14:tracePt t="8898" x="4114800" y="4241800"/>
          <p14:tracePt t="8901" x="4114800" y="4254500"/>
          <p14:tracePt t="8913" x="4103688" y="4254500"/>
          <p14:tracePt t="8925" x="4090988" y="4254500"/>
          <p14:tracePt t="8933" x="4090988" y="4267200"/>
          <p14:tracePt t="8941" x="4078288" y="4267200"/>
          <p14:tracePt t="8948" x="4065588" y="4267200"/>
          <p14:tracePt t="8963" x="4052888" y="4267200"/>
          <p14:tracePt t="8971" x="4052888" y="4279900"/>
          <p14:tracePt t="8981" x="4040188" y="4279900"/>
          <p14:tracePt t="8997" x="4014788" y="4279900"/>
          <p14:tracePt t="9003" x="3978275" y="4279900"/>
          <p14:tracePt t="9012" x="3952875" y="4267200"/>
          <p14:tracePt t="9017" x="3914775" y="4254500"/>
          <p14:tracePt t="9029" x="3865563" y="4230688"/>
          <p14:tracePt t="9033" x="3827463" y="4217988"/>
          <p14:tracePt t="9041" x="3778250" y="4205288"/>
          <p14:tracePt t="9049" x="3752850" y="4179888"/>
          <p14:tracePt t="9057" x="3727450" y="4154488"/>
          <p14:tracePt t="9064" x="3689350" y="4141788"/>
          <p14:tracePt t="9073" x="3678238" y="4129088"/>
          <p14:tracePt t="9080" x="3665538" y="4129088"/>
          <p14:tracePt t="9087" x="3652838" y="4117975"/>
          <p14:tracePt t="9103" x="3640138" y="4117975"/>
          <p14:tracePt t="9198" x="3652838" y="4117975"/>
          <p14:tracePt t="9205" x="3665538" y="4117975"/>
          <p14:tracePt t="9212" x="3689350" y="4117975"/>
          <p14:tracePt t="9219" x="3714750" y="4129088"/>
          <p14:tracePt t="9230" x="3752850" y="4129088"/>
          <p14:tracePt t="9235" x="3802063" y="4141788"/>
          <p14:tracePt t="9246" x="3840163" y="4154488"/>
          <p14:tracePt t="9251" x="3878263" y="4167188"/>
          <p14:tracePt t="9264" x="3914775" y="4179888"/>
          <p14:tracePt t="9267" x="3940175" y="4179888"/>
          <p14:tracePt t="9274" x="3978275" y="4192588"/>
          <p14:tracePt t="9281" x="3990975" y="4192588"/>
          <p14:tracePt t="9289" x="4014788" y="4205288"/>
          <p14:tracePt t="9305" x="4040188" y="4205288"/>
          <p14:tracePt t="9321" x="4052888" y="4205288"/>
          <p14:tracePt t="9328" x="4065588" y="4205288"/>
          <p14:tracePt t="9335" x="4090988" y="4205288"/>
          <p14:tracePt t="9346" x="4114800" y="4205288"/>
          <p14:tracePt t="9351" x="4140200" y="4192588"/>
          <p14:tracePt t="9362" x="4178300" y="4192588"/>
          <p14:tracePt t="9367" x="4203700" y="4192588"/>
          <p14:tracePt t="9379" x="4214813" y="4192588"/>
          <p14:tracePt t="9383" x="4227513" y="4192588"/>
          <p14:tracePt t="9399" x="4240213" y="4192588"/>
          <p14:tracePt t="9461" x="4252913" y="4192588"/>
          <p14:tracePt t="9476" x="4265613" y="4192588"/>
          <p14:tracePt t="9483" x="4303713" y="4192588"/>
          <p14:tracePt t="9493" x="4340225" y="4192588"/>
          <p14:tracePt t="9499" x="4391025" y="4205288"/>
          <p14:tracePt t="9507" x="4427538" y="4205288"/>
          <p14:tracePt t="9515" x="4478338" y="4217988"/>
          <p14:tracePt t="9523" x="4516438" y="4217988"/>
          <p14:tracePt t="9532" x="4540250" y="4217988"/>
          <p14:tracePt t="9537" x="4565650" y="4230688"/>
          <p14:tracePt t="9545" x="4578350" y="4230688"/>
          <p14:tracePt t="9562" x="4591050" y="4230688"/>
          <p14:tracePt t="9648" x="4603750" y="4230688"/>
          <p14:tracePt t="9655" x="4627563" y="4230688"/>
          <p14:tracePt t="9664" x="4640263" y="4230688"/>
          <p14:tracePt t="9669" x="4652963" y="4230688"/>
          <p14:tracePt t="9679" x="4665663" y="4230688"/>
          <p14:tracePt t="9685" x="4678363" y="4230688"/>
          <p14:tracePt t="9701" x="4691063" y="4230688"/>
          <p14:tracePt t="9712" x="4691063" y="4241800"/>
          <p14:tracePt t="9717" x="4716463" y="4241800"/>
          <p14:tracePt t="9723" x="4727575" y="4241800"/>
          <p14:tracePt t="9731" x="4752975" y="4241800"/>
          <p14:tracePt t="9739" x="4778375" y="4241800"/>
          <p14:tracePt t="9747" x="4803775" y="4241800"/>
          <p14:tracePt t="9755" x="4816475" y="4241800"/>
          <p14:tracePt t="9919" x="4829175" y="4241800"/>
          <p14:tracePt t="9933" x="4829175" y="4230688"/>
          <p14:tracePt t="9942" x="4852988" y="4230688"/>
          <p14:tracePt t="9952" x="4865688" y="4230688"/>
          <p14:tracePt t="9960" x="4878388" y="4217988"/>
          <p14:tracePt t="9967" x="4891088" y="4217988"/>
          <p14:tracePt t="9981" x="4903788" y="4217988"/>
          <p14:tracePt t="10065" x="4916488" y="4217988"/>
          <p14:tracePt t="10081" x="4929188" y="4205288"/>
          <p14:tracePt t="10548" x="4940300" y="4205288"/>
          <p14:tracePt t="10555" x="4978400" y="4205288"/>
          <p14:tracePt t="10565" x="5003800" y="4217988"/>
          <p14:tracePt t="10571" x="5016500" y="4230688"/>
          <p14:tracePt t="10577" x="5029200" y="4230688"/>
          <p14:tracePt t="10663" x="5040313" y="4230688"/>
          <p14:tracePt t="10679" x="5053013" y="4230688"/>
          <p14:tracePt t="10687" x="5078413" y="4230688"/>
          <p14:tracePt t="10698" x="5103813" y="4230688"/>
          <p14:tracePt t="10711" x="5116513" y="4230688"/>
          <p14:tracePt t="10733" x="5129213" y="4230688"/>
          <p14:tracePt t="10749" x="5141913" y="4230688"/>
          <p14:tracePt t="10765" x="5153025" y="4230688"/>
          <p14:tracePt t="10779" x="5165725" y="4230688"/>
          <p14:tracePt t="10795" x="5178425" y="4230688"/>
          <p14:tracePt t="10811" x="5191125" y="4230688"/>
          <p14:tracePt t="10819" x="5203825" y="4230688"/>
          <p14:tracePt t="10827" x="5216525" y="4230688"/>
          <p14:tracePt t="10833" x="5229225" y="4217988"/>
          <p14:tracePt t="10842" x="5241925" y="4217988"/>
          <p14:tracePt t="10849" x="5265738" y="4205288"/>
          <p14:tracePt t="10860" x="5291138" y="4205288"/>
          <p14:tracePt t="10865" x="5316538" y="4192588"/>
          <p14:tracePt t="10876" x="5341938" y="4179888"/>
          <p14:tracePt t="10881" x="5365750" y="4167188"/>
          <p14:tracePt t="10893" x="5391150" y="4167188"/>
          <p14:tracePt t="10904" x="5403850" y="4167188"/>
          <p14:tracePt t="10997" x="5429250" y="4167188"/>
          <p14:tracePt t="11007" x="5454650" y="4167188"/>
          <p14:tracePt t="11022" x="5465763" y="4167188"/>
          <p14:tracePt t="11029" x="5478463" y="4179888"/>
          <p14:tracePt t="11035" x="5491163" y="4179888"/>
          <p14:tracePt t="11043" x="5503863" y="4179888"/>
          <p14:tracePt t="11060" x="5516563" y="4179888"/>
          <p14:tracePt t="11067" x="5529263" y="4179888"/>
          <p14:tracePt t="11262" x="5516563" y="4192588"/>
          <p14:tracePt t="11269" x="5478463" y="4205288"/>
          <p14:tracePt t="11277" x="5416550" y="4205288"/>
          <p14:tracePt t="11285" x="5353050" y="4205288"/>
          <p14:tracePt t="11292" x="5253038" y="4230688"/>
          <p14:tracePt t="11299" x="5129213" y="4241800"/>
          <p14:tracePt t="11308" x="5016500" y="4254500"/>
          <p14:tracePt t="11316" x="4916488" y="4254500"/>
          <p14:tracePt t="11325" x="4816475" y="4254500"/>
          <p14:tracePt t="11331" x="4727575" y="4254500"/>
          <p14:tracePt t="11341" x="4640263" y="4254500"/>
          <p14:tracePt t="11348" x="4578350" y="4254500"/>
          <p14:tracePt t="11353" x="4540250" y="4254500"/>
          <p14:tracePt t="11361" x="4503738" y="4254500"/>
          <p14:tracePt t="11369" x="4465638" y="4254500"/>
          <p14:tracePt t="11378" x="4427538" y="4254500"/>
          <p14:tracePt t="11385" x="4391025" y="4254500"/>
          <p14:tracePt t="11393" x="4352925" y="4254500"/>
          <p14:tracePt t="11401" x="4327525" y="4254500"/>
          <p14:tracePt t="11409" x="4291013" y="4254500"/>
          <p14:tracePt t="11417" x="4265613" y="4254500"/>
          <p14:tracePt t="11426" x="4240213" y="4254500"/>
          <p14:tracePt t="11431" x="4227513" y="4254500"/>
          <p14:tracePt t="11441" x="4227513" y="4267200"/>
          <p14:tracePt t="11447" x="4214813" y="4267200"/>
          <p14:tracePt t="11463" x="4203700" y="4267200"/>
          <p14:tracePt t="11475" x="4178300" y="4267200"/>
          <p14:tracePt t="11479" x="4152900" y="4267200"/>
          <p14:tracePt t="11486" x="4127500" y="4267200"/>
          <p14:tracePt t="11493" x="4103688" y="4267200"/>
          <p14:tracePt t="11501" x="4090988" y="4267200"/>
          <p14:tracePt t="11509" x="4078288" y="4267200"/>
          <p14:tracePt t="11517" x="4052888" y="4267200"/>
          <p14:tracePt t="11525" x="4014788" y="4267200"/>
          <p14:tracePt t="11533" x="3978275" y="4267200"/>
          <p14:tracePt t="11541" x="3940175" y="4267200"/>
          <p14:tracePt t="11547" x="3914775" y="4267200"/>
          <p14:tracePt t="11558" x="3890963" y="4267200"/>
          <p14:tracePt t="11563" x="3878263" y="4267200"/>
          <p14:tracePt t="11575" x="3865563" y="4267200"/>
          <p14:tracePt t="11580" x="3840163" y="4267200"/>
          <p14:tracePt t="11592" x="3827463" y="4254500"/>
          <p14:tracePt t="11595" x="3814763" y="4241800"/>
          <p14:tracePt t="11603" x="3790950" y="4241800"/>
          <p14:tracePt t="11625" x="3778250" y="4241800"/>
          <p14:tracePt t="11649" x="3765550" y="4230688"/>
          <p14:tracePt t="11679" x="3752850" y="4230688"/>
          <p14:tracePt t="11688" x="3740150" y="4217988"/>
          <p14:tracePt t="11696" x="3727450" y="4217988"/>
          <p14:tracePt t="11711" x="3714750" y="4217988"/>
          <p14:tracePt t="11905" x="3740150" y="4217988"/>
          <p14:tracePt t="11913" x="3752850" y="4217988"/>
          <p14:tracePt t="11923" x="3778250" y="4217988"/>
          <p14:tracePt t="11929" x="3802063" y="4217988"/>
          <p14:tracePt t="11938" x="3827463" y="4217988"/>
          <p14:tracePt t="11943" x="3865563" y="4217988"/>
          <p14:tracePt t="11951" x="3902075" y="4230688"/>
          <p14:tracePt t="11961" x="3927475" y="4241800"/>
          <p14:tracePt t="11968" x="3952875" y="4241800"/>
          <p14:tracePt t="11975" x="3990975" y="4241800"/>
          <p14:tracePt t="11983" x="4027488" y="4241800"/>
          <p14:tracePt t="11990" x="4078288" y="4254500"/>
          <p14:tracePt t="11999" x="4127500" y="4254500"/>
          <p14:tracePt t="12007" x="4203700" y="4254500"/>
          <p14:tracePt t="12013" x="4252913" y="4254500"/>
          <p14:tracePt t="12024" x="4303713" y="4254500"/>
          <p14:tracePt t="12029" x="4352925" y="4254500"/>
          <p14:tracePt t="12041" x="4391025" y="4254500"/>
          <p14:tracePt t="12045" x="4440238" y="4254500"/>
          <p14:tracePt t="12057" x="4478338" y="4254500"/>
          <p14:tracePt t="12061" x="4503738" y="4254500"/>
          <p14:tracePt t="12067" x="4540250" y="4254500"/>
          <p14:tracePt t="12075" x="4565650" y="4254500"/>
          <p14:tracePt t="12083" x="4591050" y="4241800"/>
          <p14:tracePt t="12091" x="4603750" y="4241800"/>
          <p14:tracePt t="12099" x="4627563" y="4241800"/>
          <p14:tracePt t="12107" x="4652963" y="4241800"/>
          <p14:tracePt t="12114" x="4691063" y="4241800"/>
          <p14:tracePt t="12122" x="4727575" y="4241800"/>
          <p14:tracePt t="12128" x="4765675" y="4241800"/>
          <p14:tracePt t="12138" x="4803775" y="4241800"/>
          <p14:tracePt t="12144" x="4840288" y="4254500"/>
          <p14:tracePt t="12156" x="4865688" y="4267200"/>
          <p14:tracePt t="12160" x="4878388" y="4267200"/>
          <p14:tracePt t="12168" x="4891088" y="4267200"/>
          <p14:tracePt t="12192" x="4903788" y="4267200"/>
          <p14:tracePt t="12206" x="4916488" y="4267200"/>
          <p14:tracePt t="12225" x="4929188" y="4267200"/>
          <p14:tracePt t="12232" x="4940300" y="4267200"/>
          <p14:tracePt t="12240" x="4953000" y="4267200"/>
          <p14:tracePt t="12247" x="4978400" y="4267200"/>
          <p14:tracePt t="12258" x="5003800" y="4267200"/>
          <p14:tracePt t="12261" x="5040313" y="4279900"/>
          <p14:tracePt t="12274" x="5065713" y="4279900"/>
          <p14:tracePt t="12277" x="5091113" y="4279900"/>
          <p14:tracePt t="12286" x="5103813" y="4279900"/>
          <p14:tracePt t="12293" x="5116513" y="4279900"/>
          <p14:tracePt t="12309" x="5129213" y="4279900"/>
          <p14:tracePt t="12339" x="5141913" y="4279900"/>
          <p14:tracePt t="12347" x="5153025" y="4279900"/>
          <p14:tracePt t="12356" x="5165725" y="4279900"/>
          <p14:tracePt t="12363" x="5178425" y="4279900"/>
          <p14:tracePt t="12373" x="5203825" y="4279900"/>
          <p14:tracePt t="12380" x="5229225" y="4279900"/>
          <p14:tracePt t="12386" x="5265738" y="4279900"/>
          <p14:tracePt t="12394" x="5291138" y="4267200"/>
          <p14:tracePt t="12402" x="5316538" y="4267200"/>
          <p14:tracePt t="12409" x="5341938" y="4267200"/>
          <p14:tracePt t="12417" x="5353050" y="4267200"/>
          <p14:tracePt t="12433" x="5365750" y="4254500"/>
          <p14:tracePt t="12518" x="5378450" y="4254500"/>
          <p14:tracePt t="12533" x="5391150" y="4254500"/>
          <p14:tracePt t="12541" x="5403850" y="4254500"/>
          <p14:tracePt t="12565" x="5416550" y="4254500"/>
          <p14:tracePt t="13551" x="5391150" y="4230688"/>
          <p14:tracePt t="13559" x="5316538" y="4179888"/>
          <p14:tracePt t="13568" x="5241925" y="4129088"/>
          <p14:tracePt t="13573" x="5153025" y="4079875"/>
          <p14:tracePt t="13582" x="5053013" y="4029075"/>
          <p14:tracePt t="13589" x="4929188" y="3941763"/>
          <p14:tracePt t="13598" x="4791075" y="3854450"/>
          <p14:tracePt t="13605" x="4652963" y="3729038"/>
          <p14:tracePt t="13614" x="4452938" y="3541713"/>
          <p14:tracePt t="13621" x="4265613" y="3341688"/>
          <p14:tracePt t="13629" x="4027488" y="3178175"/>
          <p14:tracePt t="13635" x="3840163" y="3054350"/>
          <p14:tracePt t="13642" x="3714750" y="2941638"/>
          <p14:tracePt t="13652" x="3614738" y="2828925"/>
          <p14:tracePt t="13658" x="3514725" y="2690813"/>
          <p14:tracePt t="13668" x="3427413" y="2527300"/>
          <p14:tracePt t="13674" x="3352800" y="2339975"/>
          <p14:tracePt t="13685" x="3302000" y="2201863"/>
          <p14:tracePt t="13688" x="3265488" y="2101850"/>
          <p14:tracePt t="13696" x="3265488" y="2014538"/>
          <p14:tracePt t="13704" x="3265488" y="1965325"/>
          <p14:tracePt t="13712" x="3265488" y="1927225"/>
          <p14:tracePt t="13720" x="3276600" y="1901825"/>
          <p14:tracePt t="13728" x="3276600" y="1876425"/>
          <p14:tracePt t="13736" x="3276600" y="1839913"/>
          <p14:tracePt t="13744" x="3276600" y="1814513"/>
          <p14:tracePt t="13752" x="3289300" y="1814513"/>
          <p14:tracePt t="13758" x="3289300" y="1801813"/>
          <p14:tracePt t="13774" x="3289300" y="1789113"/>
          <p14:tracePt t="13790" x="3289300" y="1776413"/>
          <p14:tracePt t="13799" x="3289300" y="1765300"/>
          <p14:tracePt t="13806" x="3289300" y="1727200"/>
          <p14:tracePt t="13814" x="3289300" y="1714500"/>
          <p14:tracePt t="13820" x="3276600" y="1689100"/>
          <p14:tracePt t="13828" x="3265488" y="1676400"/>
          <p14:tracePt t="13836" x="3265488" y="1652588"/>
          <p14:tracePt t="13844" x="3265488" y="1639888"/>
          <p14:tracePt t="13860" x="3265488" y="1614488"/>
          <p14:tracePt t="13876" x="3252788" y="1601788"/>
          <p14:tracePt t="13885" x="3240088" y="1601788"/>
          <p14:tracePt t="13890" x="3240088" y="1576388"/>
          <p14:tracePt t="13898" x="3227388" y="1576388"/>
          <p14:tracePt t="13907" x="3227388" y="1563688"/>
          <p14:tracePt t="13914" x="3214688" y="1563688"/>
          <p14:tracePt t="13922" x="3214688" y="1552575"/>
          <p14:tracePt t="13930" x="3189288" y="1539875"/>
          <p14:tracePt t="13947" x="3176588" y="1527175"/>
          <p14:tracePt t="13960" x="3165475" y="1514475"/>
          <p14:tracePt t="13969" x="3152775" y="1514475"/>
          <p14:tracePt t="13976" x="3152775" y="1501775"/>
          <p14:tracePt t="13992" x="3152775" y="1489075"/>
          <p14:tracePt t="14002" x="3140075" y="1489075"/>
          <p14:tracePt t="14054" x="3127375" y="1476375"/>
          <p14:tracePt t="14063" x="3127375" y="1463675"/>
          <p14:tracePt t="14070" x="3127375" y="1450975"/>
          <p14:tracePt t="14085" x="3127375" y="1439863"/>
          <p14:tracePt t="14101" x="3127375" y="1427163"/>
          <p14:tracePt t="14124" x="3127375" y="1414463"/>
          <p14:tracePt t="14140" x="3127375" y="1401763"/>
          <p14:tracePt t="14154" x="3127375" y="1389063"/>
          <p14:tracePt t="14171" x="3127375" y="1376363"/>
          <p14:tracePt t="14194" x="3127375" y="1363663"/>
          <p14:tracePt t="14294" x="3127375" y="1350963"/>
          <p14:tracePt t="14310" x="3152775" y="1339850"/>
          <p14:tracePt t="14326" x="3165475" y="1339850"/>
          <p14:tracePt t="14334" x="3189288" y="1339850"/>
          <p14:tracePt t="14349" x="3201988" y="1339850"/>
          <p14:tracePt t="14356" x="3214688" y="1339850"/>
          <p14:tracePt t="14410" x="3227388" y="1339850"/>
          <p14:tracePt t="14426" x="3240088" y="1350963"/>
          <p14:tracePt t="14434" x="3265488" y="1363663"/>
          <p14:tracePt t="14442" x="3289300" y="1363663"/>
          <p14:tracePt t="14451" x="3302000" y="1376363"/>
          <p14:tracePt t="14458" x="3314700" y="1389063"/>
          <p14:tracePt t="14472" x="3327400" y="1389063"/>
          <p14:tracePt t="14480" x="3327400" y="1401763"/>
          <p14:tracePt t="14488" x="3340100" y="1401763"/>
          <p14:tracePt t="14496" x="3352800" y="1401763"/>
          <p14:tracePt t="14504" x="3352800" y="1414463"/>
          <p14:tracePt t="14512" x="3365500" y="1414463"/>
          <p14:tracePt t="14520" x="3365500" y="1427163"/>
          <p14:tracePt t="14528" x="3376613" y="1439863"/>
          <p14:tracePt t="14534" x="3376613" y="1450975"/>
          <p14:tracePt t="14551" x="3389313" y="1463675"/>
          <p14:tracePt t="14558" x="3402013" y="1476375"/>
          <p14:tracePt t="14567" x="3402013" y="1489075"/>
          <p14:tracePt t="14574" x="3414713" y="1501775"/>
          <p14:tracePt t="14585" x="3414713" y="1514475"/>
          <p14:tracePt t="14601" x="3414713" y="1527175"/>
          <p14:tracePt t="14674" x="3414713" y="1539875"/>
          <p14:tracePt t="14683" x="3376613" y="1552575"/>
          <p14:tracePt t="14690" x="3352800" y="1552575"/>
          <p14:tracePt t="14706" x="3327400" y="1563688"/>
          <p14:tracePt t="14716" x="3327400" y="1576388"/>
          <p14:tracePt t="14722" x="3314700" y="1576388"/>
          <p14:tracePt t="14729" x="3302000" y="1576388"/>
          <p14:tracePt t="14831" x="3289300" y="1601788"/>
          <p14:tracePt t="14839" x="3289300" y="1627188"/>
          <p14:tracePt t="14847" x="3289300" y="1639888"/>
          <p14:tracePt t="14858" x="3289300" y="1652588"/>
          <p14:tracePt t="14861" x="3302000" y="1676400"/>
          <p14:tracePt t="14869" x="3302000" y="1689100"/>
          <p14:tracePt t="14877" x="3314700" y="1701800"/>
          <p14:tracePt t="14885" x="3327400" y="1701800"/>
          <p14:tracePt t="14894" x="3327400" y="1714500"/>
          <p14:tracePt t="14917" x="3327400" y="1727200"/>
          <p14:tracePt t="14923" x="3327400" y="1739900"/>
          <p14:tracePt t="14937" x="3327400" y="1752600"/>
          <p14:tracePt t="14952" x="3327400" y="1776413"/>
          <p14:tracePt t="14955" x="3327400" y="1801813"/>
          <p14:tracePt t="14963" x="3327400" y="1827213"/>
          <p14:tracePt t="14971" x="3340100" y="1865313"/>
          <p14:tracePt t="14987" x="3340100" y="1876425"/>
          <p14:tracePt t="15017" x="3340100" y="1889125"/>
          <p14:tracePt t="15033" x="3340100" y="1901825"/>
          <p14:tracePt t="15041" x="3327400" y="1901825"/>
          <p14:tracePt t="15111" x="3302000" y="1914525"/>
          <p14:tracePt t="15117" x="3302000" y="1927225"/>
          <p14:tracePt t="15125" x="3302000" y="1939925"/>
          <p14:tracePt t="15134" x="3289300" y="1939925"/>
          <p14:tracePt t="15141" x="3289300" y="1952625"/>
          <p14:tracePt t="15157" x="3276600" y="1952625"/>
          <p14:tracePt t="15168" x="3276600" y="1965325"/>
          <p14:tracePt t="15249" x="3265488" y="1965325"/>
          <p14:tracePt t="15281" x="3252788" y="1965325"/>
          <p14:tracePt t="15545" x="3240088" y="1965325"/>
          <p14:tracePt t="15599" x="3214688" y="1965325"/>
          <p14:tracePt t="15607" x="3176588" y="1965325"/>
          <p14:tracePt t="15616" x="3176588" y="1952625"/>
          <p14:tracePt t="15625" x="3165475" y="1952625"/>
          <p14:tracePt t="15632" x="3152775" y="1952625"/>
          <p14:tracePt t="15638" x="3140075" y="1952625"/>
          <p14:tracePt t="15645" x="3140075" y="1939925"/>
          <p14:tracePt t="15777" x="3165475" y="1939925"/>
          <p14:tracePt t="15785" x="3201988" y="1927225"/>
          <p14:tracePt t="15793" x="3227388" y="1914525"/>
          <p14:tracePt t="15800" x="3265488" y="1901825"/>
          <p14:tracePt t="15809" x="3289300" y="1901825"/>
          <p14:tracePt t="15817" x="3327400" y="1889125"/>
          <p14:tracePt t="15825" x="3352800" y="1876425"/>
          <p14:tracePt t="15833" x="3365500" y="1876425"/>
          <p14:tracePt t="15839" x="3376613" y="1865313"/>
          <p14:tracePt t="15850" x="3376613" y="1852613"/>
          <p14:tracePt t="15855" x="3389313" y="1852613"/>
          <p14:tracePt t="15867" x="3389313" y="1839913"/>
          <p14:tracePt t="15883" x="3389313" y="1827213"/>
          <p14:tracePt t="15901" x="3389313" y="1814513"/>
          <p14:tracePt t="15949" x="3389313" y="1801813"/>
          <p14:tracePt t="15957" x="3389313" y="1789113"/>
          <p14:tracePt t="15972" x="3389313" y="1776413"/>
          <p14:tracePt t="15982" x="3389313" y="1752600"/>
          <p14:tracePt t="15988" x="3389313" y="1727200"/>
          <p14:tracePt t="15998" x="3389313" y="1701800"/>
          <p14:tracePt t="16006" x="3389313" y="1663700"/>
          <p14:tracePt t="16012" x="3389313" y="1639888"/>
          <p14:tracePt t="16020" x="3389313" y="1614488"/>
          <p14:tracePt t="16025" x="3389313" y="1601788"/>
          <p14:tracePt t="16035" x="3389313" y="1589088"/>
          <p14:tracePt t="16041" x="3389313" y="1576388"/>
          <p14:tracePt t="16066" x="3389313" y="1563688"/>
          <p14:tracePt t="16073" x="3376613" y="1563688"/>
          <p14:tracePt t="16084" x="3376613" y="1552575"/>
          <p14:tracePt t="16089" x="3376613" y="1539875"/>
          <p14:tracePt t="16101" x="3376613" y="1527175"/>
          <p14:tracePt t="16119" x="3376613" y="1514475"/>
          <p14:tracePt t="16173" x="3376613" y="1501775"/>
          <p14:tracePt t="16569" x="3376613" y="1514475"/>
          <p14:tracePt t="16580" x="3376613" y="1552575"/>
          <p14:tracePt t="16587" x="3389313" y="1601788"/>
          <p14:tracePt t="16593" x="3402013" y="1676400"/>
          <p14:tracePt t="16601" x="3402013" y="1739900"/>
          <p14:tracePt t="16609" x="3402013" y="1827213"/>
          <p14:tracePt t="16616" x="3402013" y="1901825"/>
          <p14:tracePt t="16623" x="3389313" y="1965325"/>
          <p14:tracePt t="16633" x="3352800" y="2014538"/>
          <p14:tracePt t="16639" x="3327400" y="2052638"/>
          <p14:tracePt t="16649" x="3289300" y="2078038"/>
          <p14:tracePt t="16656" x="3265488" y="2101850"/>
          <p14:tracePt t="16667" x="3240088" y="2114550"/>
          <p14:tracePt t="16671" x="3214688" y="2127250"/>
          <p14:tracePt t="16682" x="3189288" y="2139950"/>
          <p14:tracePt t="16685" x="3176588" y="2152650"/>
          <p14:tracePt t="16694" x="3152775" y="2152650"/>
          <p14:tracePt t="16702" x="3127375" y="2152650"/>
          <p14:tracePt t="16710" x="3114675" y="2165350"/>
          <p14:tracePt t="16718" x="3101975" y="2178050"/>
          <p14:tracePt t="16726" x="3089275" y="2178050"/>
          <p14:tracePt t="16733" x="3076575" y="2190750"/>
          <p14:tracePt t="16739" x="3052763" y="2201863"/>
          <p14:tracePt t="16750" x="3027363" y="2201863"/>
          <p14:tracePt t="16755" x="3001963" y="2227263"/>
          <p14:tracePt t="16767" x="2976563" y="2227263"/>
          <p14:tracePt t="16771" x="2952750" y="2239963"/>
          <p14:tracePt t="16782" x="2927350" y="2239963"/>
          <p14:tracePt t="16787" x="2927350" y="2252663"/>
          <p14:tracePt t="17192" x="2927350" y="2278063"/>
          <p14:tracePt t="17198" x="2952750" y="2339975"/>
          <p14:tracePt t="17208" x="2989263" y="2390775"/>
          <p14:tracePt t="17214" x="3040063" y="2465388"/>
          <p14:tracePt t="17222" x="3089275" y="2578100"/>
          <p14:tracePt t="17229" x="3152775" y="2703513"/>
          <p14:tracePt t="17237" x="3227388" y="2816225"/>
          <p14:tracePt t="17246" x="3302000" y="2941638"/>
          <p14:tracePt t="17253" x="3389313" y="3065463"/>
          <p14:tracePt t="17262" x="3440113" y="3178175"/>
          <p14:tracePt t="17272" x="3478213" y="3267075"/>
          <p14:tracePt t="17275" x="3514725" y="3341688"/>
          <p14:tracePt t="17283" x="3527425" y="3378200"/>
          <p14:tracePt t="17291" x="3552825" y="3416300"/>
          <p14:tracePt t="17299" x="3565525" y="3490913"/>
          <p14:tracePt t="17312" x="3578225" y="3554413"/>
          <p14:tracePt t="17315" x="3589338" y="3641725"/>
          <p14:tracePt t="17324" x="3589338" y="3716338"/>
          <p14:tracePt t="17331" x="3602038" y="3754438"/>
          <p14:tracePt t="17337" x="3602038" y="3803650"/>
          <p14:tracePt t="17348" x="3602038" y="3841750"/>
          <p14:tracePt t="17353" x="3602038" y="3867150"/>
          <p14:tracePt t="17364" x="3602038" y="3892550"/>
          <p14:tracePt t="17369" x="3602038" y="3929063"/>
          <p14:tracePt t="17382" x="3602038" y="3941763"/>
          <p14:tracePt t="17385" x="3602038" y="3967163"/>
          <p14:tracePt t="17392" x="3602038" y="3992563"/>
          <p14:tracePt t="17399" x="3602038" y="4005263"/>
          <p14:tracePt t="17407" x="3602038" y="4029075"/>
          <p14:tracePt t="17415" x="3602038" y="4041775"/>
          <p14:tracePt t="17424" x="3602038" y="4067175"/>
          <p14:tracePt t="17431" x="3602038" y="4092575"/>
          <p14:tracePt t="17439" x="3602038" y="4129088"/>
          <p14:tracePt t="17447" x="3602038" y="4167188"/>
          <p14:tracePt t="17455" x="3602038" y="4230688"/>
          <p14:tracePt t="17464" x="3589338" y="4292600"/>
          <p14:tracePt t="17470" x="3578225" y="4367213"/>
          <p14:tracePt t="17481" x="3565525" y="4405313"/>
          <p14:tracePt t="17486" x="3527425" y="4443413"/>
          <p14:tracePt t="17498" x="3502025" y="4479925"/>
          <p14:tracePt t="17501" x="3478213" y="4505325"/>
          <p14:tracePt t="17512" x="3427413" y="4543425"/>
          <p14:tracePt t="17519" x="3376613" y="4567238"/>
          <p14:tracePt t="17523" x="3276600" y="4605338"/>
          <p14:tracePt t="17532" x="3214688" y="4630738"/>
          <p14:tracePt t="17539" x="3140075" y="4656138"/>
          <p14:tracePt t="17548" x="3065463" y="4679950"/>
          <p14:tracePt t="17556" x="2989263" y="4705350"/>
          <p14:tracePt t="17564" x="2952750" y="4718050"/>
          <p14:tracePt t="17572" x="2901950" y="4730750"/>
          <p14:tracePt t="17582" x="2863850" y="4743450"/>
          <p14:tracePt t="17585" x="2827338" y="4743450"/>
          <p14:tracePt t="17594" x="2801938" y="4756150"/>
          <p14:tracePt t="17601" x="2763838" y="4768850"/>
          <p14:tracePt t="17611" x="2714625" y="4779963"/>
          <p14:tracePt t="17617" x="2689225" y="4779963"/>
          <p14:tracePt t="17625" x="2663825" y="4779963"/>
          <p14:tracePt t="17634" x="2640013" y="4779963"/>
          <p14:tracePt t="17641" x="2601913" y="4779963"/>
          <p14:tracePt t="17647" x="2563813" y="4779963"/>
          <p14:tracePt t="17655" x="2527300" y="4792663"/>
          <p14:tracePt t="17666" x="2451100" y="4805363"/>
          <p14:tracePt t="17671" x="2389188" y="4818063"/>
          <p14:tracePt t="17681" x="2314575" y="4830763"/>
          <p14:tracePt t="17687" x="2227263" y="4843463"/>
          <p14:tracePt t="17697" x="2127250" y="4856163"/>
          <p14:tracePt t="17705" x="2051050" y="4868863"/>
          <p14:tracePt t="17712" x="2001838" y="4879975"/>
          <p14:tracePt t="17717" x="1951038" y="4892675"/>
          <p14:tracePt t="17726" x="1901825" y="4905375"/>
          <p14:tracePt t="17733" x="1863725" y="4918075"/>
          <p14:tracePt t="17740" x="1838325" y="4930775"/>
          <p14:tracePt t="17748" x="1814513" y="4930775"/>
          <p14:tracePt t="17756" x="1789113" y="4943475"/>
          <p14:tracePt t="17764" x="1763713" y="4956175"/>
          <p14:tracePt t="17772" x="1725613" y="4956175"/>
          <p14:tracePt t="17780" x="1701800" y="4956175"/>
          <p14:tracePt t="17786" x="1676400" y="4956175"/>
          <p14:tracePt t="17795" x="1638300" y="4956175"/>
          <p14:tracePt t="17802" x="1601788" y="4956175"/>
          <p14:tracePt t="17811" x="1538288" y="4943475"/>
          <p14:tracePt t="17818" x="1463675" y="4930775"/>
          <p14:tracePt t="17828" x="1412875" y="4918075"/>
          <p14:tracePt t="17834" x="1338263" y="4905375"/>
          <p14:tracePt t="17844" x="1289050" y="4905375"/>
          <p14:tracePt t="17848" x="1250950" y="4892675"/>
          <p14:tracePt t="17856" x="1212850" y="4892675"/>
          <p14:tracePt t="17864" x="1189038" y="4892675"/>
          <p14:tracePt t="17872" x="1176338" y="4892675"/>
          <p14:tracePt t="17880" x="1163638" y="4892675"/>
          <p14:tracePt t="17888" x="1150938" y="4892675"/>
          <p14:tracePt t="17896" x="1125538" y="4892675"/>
          <p14:tracePt t="17904" x="1112838" y="4892675"/>
          <p14:tracePt t="17910" x="1100138" y="4892675"/>
          <p14:tracePt t="17918" x="1076325" y="4892675"/>
          <p14:tracePt t="17927" x="1063625" y="4892675"/>
          <p14:tracePt t="17934" x="1038225" y="4892675"/>
          <p14:tracePt t="17943" x="1000125" y="4892675"/>
          <p14:tracePt t="17950" x="963613" y="4892675"/>
          <p14:tracePt t="17961" x="925513" y="4892675"/>
          <p14:tracePt t="17966" x="900113" y="4892675"/>
          <p14:tracePt t="17972" x="887413" y="4892675"/>
          <p14:tracePt t="17988" x="876300" y="4892675"/>
          <p14:tracePt t="17996" x="863600" y="4892675"/>
          <p14:tracePt t="18012" x="850900" y="4892675"/>
          <p14:tracePt t="18020" x="838200" y="4892675"/>
          <p14:tracePt t="18028" x="825500" y="4892675"/>
          <p14:tracePt t="18043" x="812800" y="4892675"/>
          <p14:tracePt t="18113" x="800100" y="4892675"/>
          <p14:tracePt t="18236" x="776288" y="4905375"/>
          <p14:tracePt t="18252" x="763588" y="4905375"/>
          <p14:tracePt t="18268" x="750888" y="4905375"/>
          <p14:tracePt t="18276" x="738188" y="4905375"/>
          <p14:tracePt t="18284" x="725488" y="4905375"/>
          <p14:tracePt t="18298" x="712788" y="4918075"/>
          <p14:tracePt t="18314" x="700088" y="4918075"/>
          <p14:tracePt t="18322" x="687388" y="4918075"/>
          <p14:tracePt t="18338" x="674688" y="4930775"/>
          <p14:tracePt t="18611" x="700088" y="4930775"/>
          <p14:tracePt t="18632" x="712788" y="4918075"/>
          <p14:tracePt t="18648" x="725488" y="4918075"/>
          <p14:tracePt t="18656" x="738188" y="4918075"/>
          <p14:tracePt t="18680" x="750888" y="4905375"/>
          <p14:tracePt t="18742" x="763588" y="4905375"/>
          <p14:tracePt t="18756" x="787400" y="4905375"/>
          <p14:tracePt t="18764" x="812800" y="4905375"/>
          <p14:tracePt t="18773" x="838200" y="4905375"/>
          <p14:tracePt t="18780" x="876300" y="4905375"/>
          <p14:tracePt t="18788" x="912813" y="4905375"/>
          <p14:tracePt t="18796" x="925513" y="4905375"/>
          <p14:tracePt t="18804" x="938213" y="4905375"/>
          <p14:tracePt t="18818" x="950913" y="4905375"/>
          <p14:tracePt t="18826" x="963613" y="4905375"/>
          <p14:tracePt t="18850" x="976313" y="4905375"/>
          <p14:tracePt t="18866" x="987425" y="4905375"/>
          <p14:tracePt t="18880" x="1000125" y="4905375"/>
          <p14:tracePt t="18888" x="1012825" y="4905375"/>
          <p14:tracePt t="18950" x="1025525" y="4892675"/>
          <p14:tracePt t="18966" x="1038225" y="4892675"/>
          <p14:tracePt t="18982" x="1050925" y="4892675"/>
          <p14:tracePt t="18991" x="1063625" y="4892675"/>
          <p14:tracePt t="19006" x="1076325" y="4892675"/>
          <p14:tracePt t="19020" x="1089025" y="4892675"/>
          <p14:tracePt t="19036" x="1100138" y="4892675"/>
          <p14:tracePt t="19044" x="1112838" y="4892675"/>
          <p14:tracePt t="19052" x="1125538" y="4892675"/>
          <p14:tracePt t="19060" x="1138238" y="4892675"/>
          <p14:tracePt t="19068" x="1150938" y="4892675"/>
          <p14:tracePt t="19076" x="1163638" y="4892675"/>
          <p14:tracePt t="19082" x="1176338" y="4892675"/>
          <p14:tracePt t="19091" x="1189038" y="4892675"/>
          <p14:tracePt t="19107" x="1200150" y="4892675"/>
          <p14:tracePt t="19130" x="1212850" y="4892675"/>
          <p14:tracePt t="19144" x="1225550" y="4892675"/>
          <p14:tracePt t="19160" x="1250950" y="4892675"/>
          <p14:tracePt t="19168" x="1276350" y="4892675"/>
          <p14:tracePt t="19176" x="1300163" y="4892675"/>
          <p14:tracePt t="19184" x="1325563" y="4905375"/>
          <p14:tracePt t="19192" x="1350963" y="4905375"/>
          <p14:tracePt t="19200" x="1376363" y="4918075"/>
          <p14:tracePt t="19214" x="1389063" y="4918075"/>
          <p14:tracePt t="19378" x="1401763" y="4918075"/>
          <p14:tracePt t="19416" x="1412875" y="4918075"/>
          <p14:tracePt t="19874" x="1401763" y="4918075"/>
          <p14:tracePt t="19898" x="1389063" y="4918075"/>
          <p14:tracePt t="19914" x="1376363" y="4918075"/>
          <p14:tracePt t="19923" x="1350963" y="4918075"/>
          <p14:tracePt t="19928" x="1325563" y="4918075"/>
          <p14:tracePt t="19936" x="1300163" y="4918075"/>
          <p14:tracePt t="19944" x="1276350" y="4918075"/>
          <p14:tracePt t="19952" x="1250950" y="4918075"/>
          <p14:tracePt t="19960" x="1212850" y="4918075"/>
          <p14:tracePt t="19968" x="1176338" y="4918075"/>
          <p14:tracePt t="19984" x="1163638" y="4918075"/>
          <p14:tracePt t="20162" x="1176338" y="4918075"/>
          <p14:tracePt t="20171" x="1189038" y="4918075"/>
          <p14:tracePt t="20192" x="1200150" y="4918075"/>
          <p14:tracePt t="20254" x="1225550" y="4918075"/>
          <p14:tracePt t="20262" x="1263650" y="4930775"/>
          <p14:tracePt t="20271" x="1312863" y="4943475"/>
          <p14:tracePt t="20278" x="1350963" y="4943475"/>
          <p14:tracePt t="20289" x="1376363" y="4956175"/>
          <p14:tracePt t="20295" x="1401763" y="4968875"/>
          <p14:tracePt t="20302" x="1412875" y="4981575"/>
          <p14:tracePt t="20332" x="1425575" y="4981575"/>
          <p14:tracePt t="20443" x="1476375" y="4981575"/>
          <p14:tracePt t="20448" x="1601788" y="4992688"/>
          <p14:tracePt t="20456" x="1751013" y="4992688"/>
          <p14:tracePt t="20464" x="1925638" y="4992688"/>
          <p14:tracePt t="20473" x="2138363" y="4981575"/>
          <p14:tracePt t="20481" x="2338388" y="4981575"/>
          <p14:tracePt t="20489" x="2527300" y="4968875"/>
          <p14:tracePt t="20496" x="2676525" y="4968875"/>
          <p14:tracePt t="20506" x="2789238" y="4968875"/>
          <p14:tracePt t="20510" x="2889250" y="4968875"/>
          <p14:tracePt t="20518" x="2952750" y="4968875"/>
          <p14:tracePt t="20526" x="3027363" y="4968875"/>
          <p14:tracePt t="20534" x="3076575" y="4968875"/>
          <p14:tracePt t="20542" x="3127375" y="4968875"/>
          <p14:tracePt t="20550" x="3152775" y="4968875"/>
          <p14:tracePt t="20558" x="3176588" y="4968875"/>
          <p14:tracePt t="20566" x="3214688" y="4968875"/>
          <p14:tracePt t="20572" x="3252788" y="4956175"/>
          <p14:tracePt t="20581" x="3302000" y="4956175"/>
          <p14:tracePt t="20589" x="3365500" y="4956175"/>
          <p14:tracePt t="20596" x="3452813" y="4956175"/>
          <p14:tracePt t="20606" x="3540125" y="4956175"/>
          <p14:tracePt t="20612" x="3602038" y="4956175"/>
          <p14:tracePt t="20622" x="3640138" y="4956175"/>
          <p14:tracePt t="20628" x="3678238" y="4956175"/>
          <p14:tracePt t="20639" x="3702050" y="4956175"/>
          <p14:tracePt t="20642" x="3740150" y="4956175"/>
          <p14:tracePt t="20650" x="3752850" y="4956175"/>
          <p14:tracePt t="20666" x="3765550" y="4956175"/>
          <p14:tracePt t="20674" x="3778250" y="4956175"/>
          <p14:tracePt t="20698" x="3790950" y="4956175"/>
          <p14:tracePt t="20712" x="3802063" y="4943475"/>
          <p14:tracePt t="20728" x="3827463" y="4930775"/>
          <p14:tracePt t="20738" x="3840163" y="4930775"/>
          <p14:tracePt t="20745" x="3865563" y="4918075"/>
          <p14:tracePt t="20755" x="3890963" y="4918075"/>
          <p14:tracePt t="20760" x="3927475" y="4905375"/>
          <p14:tracePt t="20766" x="3965575" y="4905375"/>
          <p14:tracePt t="20774" x="4002088" y="4892675"/>
          <p14:tracePt t="20782" x="4027488" y="4892675"/>
          <p14:tracePt t="20790" x="4065588" y="4892675"/>
          <p14:tracePt t="20798" x="4103688" y="4892675"/>
          <p14:tracePt t="20806" x="4140200" y="4892675"/>
          <p14:tracePt t="20815" x="4165600" y="4879975"/>
          <p14:tracePt t="20822" x="4203700" y="4879975"/>
          <p14:tracePt t="20830" x="4227513" y="4879975"/>
          <p14:tracePt t="20838" x="4252913" y="4879975"/>
          <p14:tracePt t="20844" x="4265613" y="4879975"/>
          <p14:tracePt t="20855" x="4278313" y="4879975"/>
          <p14:tracePt t="20860" x="4291013" y="4879975"/>
          <p14:tracePt t="20871" x="4303713" y="4879975"/>
          <p14:tracePt t="20876" x="4314825" y="4868863"/>
          <p14:tracePt t="20884" x="4340225" y="4868863"/>
          <p14:tracePt t="20892" x="4365625" y="4868863"/>
          <p14:tracePt t="20898" x="4403725" y="4868863"/>
          <p14:tracePt t="20906" x="4440238" y="4868863"/>
          <p14:tracePt t="20914" x="4478338" y="4868863"/>
          <p14:tracePt t="20922" x="4516438" y="4868863"/>
          <p14:tracePt t="20930" x="4552950" y="4868863"/>
          <p14:tracePt t="20938" x="4565650" y="4868863"/>
          <p14:tracePt t="20962" x="4578350" y="4868863"/>
          <p14:tracePt t="21396" x="4565650" y="4879975"/>
          <p14:tracePt t="21404" x="4552950" y="4879975"/>
          <p14:tracePt t="21412" x="4527550" y="4879975"/>
          <p14:tracePt t="21421" x="4491038" y="4868863"/>
          <p14:tracePt t="21427" x="4416425" y="4818063"/>
          <p14:tracePt t="21437" x="4340225" y="4768850"/>
          <p14:tracePt t="21443" x="4265613" y="4718050"/>
          <p14:tracePt t="21454" x="4165600" y="4643438"/>
          <p14:tracePt t="21459" x="4052888" y="4543425"/>
          <p14:tracePt t="21466" x="3940175" y="4430713"/>
          <p14:tracePt t="21474" x="3802063" y="4267200"/>
          <p14:tracePt t="21482" x="3665538" y="4054475"/>
          <p14:tracePt t="21488" x="3514725" y="3816350"/>
          <p14:tracePt t="21496" x="3376613" y="3616325"/>
          <p14:tracePt t="21504" x="3240088" y="3416300"/>
          <p14:tracePt t="21513" x="3152775" y="3267075"/>
          <p14:tracePt t="21520" x="3065463" y="3141663"/>
          <p14:tracePt t="21528" x="2976563" y="3041650"/>
          <p14:tracePt t="21537" x="2901950" y="2928938"/>
          <p14:tracePt t="21544" x="2801938" y="2816225"/>
          <p14:tracePt t="21553" x="2727325" y="2690813"/>
          <p14:tracePt t="21559" x="2640013" y="2603500"/>
          <p14:tracePt t="21566" x="2563813" y="2527300"/>
          <p14:tracePt t="21574" x="2489200" y="2439988"/>
          <p14:tracePt t="21583" x="2427288" y="2403475"/>
          <p14:tracePt t="21590" x="2376488" y="2352675"/>
          <p14:tracePt t="21598" x="2338388" y="2314575"/>
          <p14:tracePt t="21606" x="2301875" y="2314575"/>
          <p14:tracePt t="21612" x="2263775" y="2303463"/>
          <p14:tracePt t="21621" x="2227263" y="2303463"/>
          <p14:tracePt t="21628" x="2189163" y="2303463"/>
          <p14:tracePt t="21637" x="2163763" y="2303463"/>
          <p14:tracePt t="21645" x="2138363" y="2303463"/>
          <p14:tracePt t="21654" x="2101850" y="2303463"/>
          <p14:tracePt t="21660" x="2089150" y="2303463"/>
          <p14:tracePt t="21676" x="2063750" y="2303463"/>
          <p14:tracePt t="21682" x="2038350" y="2303463"/>
          <p14:tracePt t="21690" x="2001838" y="2303463"/>
          <p14:tracePt t="21698" x="1963738" y="2303463"/>
          <p14:tracePt t="21706" x="1925638" y="2303463"/>
          <p14:tracePt t="21714" x="1876425" y="2303463"/>
          <p14:tracePt t="21722" x="1838325" y="2303463"/>
          <p14:tracePt t="21730" x="1814513" y="2290763"/>
          <p14:tracePt t="21738" x="1776413" y="2278063"/>
          <p14:tracePt t="21746" x="1751013" y="2278063"/>
          <p14:tracePt t="21753" x="1738313" y="2265363"/>
          <p14:tracePt t="21769" x="1725613" y="2265363"/>
          <p14:tracePt t="21787" x="1714500" y="2265363"/>
          <p14:tracePt t="21803" x="1701800" y="2265363"/>
          <p14:tracePt t="21808" x="1689100" y="2265363"/>
          <p14:tracePt t="21814" x="1663700" y="2265363"/>
          <p14:tracePt t="21822" x="1638300" y="2278063"/>
          <p14:tracePt t="21831" x="1612900" y="2290763"/>
          <p14:tracePt t="21838" x="1601788" y="2303463"/>
          <p14:tracePt t="21846" x="1563688" y="2303463"/>
          <p14:tracePt t="21854" x="1525588" y="2303463"/>
          <p14:tracePt t="21862" x="1489075" y="2303463"/>
          <p14:tracePt t="21870" x="1450975" y="2303463"/>
          <p14:tracePt t="21878" x="1412875" y="2303463"/>
          <p14:tracePt t="21886" x="1376363" y="2303463"/>
          <p14:tracePt t="21892" x="1350963" y="2303463"/>
          <p14:tracePt t="21903" x="1325563" y="2303463"/>
          <p14:tracePt t="21920" x="1312863" y="2303463"/>
          <p14:tracePt t="21924" x="1300163" y="2303463"/>
          <p14:tracePt t="21932" x="1300163" y="2290763"/>
          <p14:tracePt t="21940" x="1289050" y="2290763"/>
          <p14:tracePt t="21946" x="1276350" y="2290763"/>
          <p14:tracePt t="21954" x="1250950" y="2290763"/>
          <p14:tracePt t="21962" x="1225550" y="2290763"/>
          <p14:tracePt t="21971" x="1200150" y="2290763"/>
          <p14:tracePt t="21979" x="1163638" y="2290763"/>
          <p14:tracePt t="21986" x="1125538" y="2290763"/>
          <p14:tracePt t="21994" x="1089025" y="2278063"/>
          <p14:tracePt t="22003" x="1050925" y="2265363"/>
          <p14:tracePt t="22008" x="1012825" y="2265363"/>
          <p14:tracePt t="22019" x="976313" y="2252663"/>
          <p14:tracePt t="22025" x="950913" y="2252663"/>
          <p14:tracePt t="22036" x="938213" y="2252663"/>
          <p14:tracePt t="22040" x="925513" y="2252663"/>
          <p14:tracePt t="22064" x="912813" y="2252663"/>
          <p14:tracePt t="22072" x="912813" y="2265363"/>
          <p14:tracePt t="22078" x="900113" y="2265363"/>
          <p14:tracePt t="22086" x="876300" y="2278063"/>
          <p14:tracePt t="22095" x="863600" y="2290763"/>
          <p14:tracePt t="22103" x="838200" y="2290763"/>
          <p14:tracePt t="22110" x="800100" y="2303463"/>
          <p14:tracePt t="22119" x="776288" y="2303463"/>
          <p14:tracePt t="22126" x="738188" y="2303463"/>
          <p14:tracePt t="22135" x="725488" y="2303463"/>
          <p14:tracePt t="22140" x="712788" y="2303463"/>
          <p14:tracePt t="22305" x="725488" y="2303463"/>
          <p14:tracePt t="22313" x="750888" y="2303463"/>
          <p14:tracePt t="22321" x="787400" y="2303463"/>
          <p14:tracePt t="22329" x="850900" y="2314575"/>
          <p14:tracePt t="22339" x="963613" y="2327275"/>
          <p14:tracePt t="22344" x="1038225" y="2339975"/>
          <p14:tracePt t="22354" x="1112838" y="2339975"/>
          <p14:tracePt t="22359" x="1176338" y="2339975"/>
          <p14:tracePt t="22370" x="1263650" y="2352675"/>
          <p14:tracePt t="22375" x="1338263" y="2352675"/>
          <p14:tracePt t="22388" x="1438275" y="2365375"/>
          <p14:tracePt t="22391" x="1501775" y="2378075"/>
          <p14:tracePt t="22397" x="1576388" y="2378075"/>
          <p14:tracePt t="22404" x="1638300" y="2390775"/>
          <p14:tracePt t="22414" x="1701800" y="2403475"/>
          <p14:tracePt t="22421" x="1738313" y="2403475"/>
          <p14:tracePt t="22430" x="1763713" y="2414588"/>
          <p14:tracePt t="22437" x="1801813" y="2427288"/>
          <p14:tracePt t="22446" x="1825625" y="2439988"/>
          <p14:tracePt t="22455" x="1851025" y="2439988"/>
          <p14:tracePt t="22471" x="1876425" y="2439988"/>
          <p14:tracePt t="22475" x="1889125" y="2439988"/>
          <p14:tracePt t="22487" x="1914525" y="2439988"/>
          <p14:tracePt t="22491" x="1938338" y="2439988"/>
          <p14:tracePt t="22505" x="1963738" y="2439988"/>
          <p14:tracePt t="22507" x="1989138" y="2439988"/>
          <p14:tracePt t="22522" x="2038350" y="2439988"/>
          <p14:tracePt t="22529" x="2063750" y="2439988"/>
          <p14:tracePt t="22538" x="2076450" y="2439988"/>
          <p14:tracePt t="22546" x="2089150" y="2439988"/>
          <p14:tracePt t="22553" x="2101850" y="2439988"/>
          <p14:tracePt t="22562" x="2114550" y="2439988"/>
          <p14:tracePt t="22570" x="2127250" y="2439988"/>
          <p14:tracePt t="22580" x="2151063" y="2439988"/>
          <p14:tracePt t="22588" x="2176463" y="2439988"/>
          <p14:tracePt t="22591" x="2201863" y="2439988"/>
          <p14:tracePt t="22603" x="2238375" y="2439988"/>
          <p14:tracePt t="22607" x="2289175" y="2439988"/>
          <p14:tracePt t="22616" x="2351088" y="2439988"/>
          <p14:tracePt t="22623" x="2427288" y="2439988"/>
          <p14:tracePt t="22631" x="2476500" y="2439988"/>
          <p14:tracePt t="22639" x="2514600" y="2439988"/>
          <p14:tracePt t="22648" x="2551113" y="2439988"/>
          <p14:tracePt t="22654" x="2589213" y="2439988"/>
          <p14:tracePt t="22661" x="2614613" y="2439988"/>
          <p14:tracePt t="22671" x="2640013" y="2439988"/>
          <p14:tracePt t="22678" x="2663825" y="2427288"/>
          <p14:tracePt t="22687" x="2701925" y="2414588"/>
          <p14:tracePt t="22693" x="2727325" y="2414588"/>
          <p14:tracePt t="22703" x="2752725" y="2390775"/>
          <p14:tracePt t="22709" x="2763838" y="2378075"/>
          <p14:tracePt t="22721" x="2789238" y="2365375"/>
          <p14:tracePt t="22724" x="2789238" y="2352675"/>
          <p14:tracePt t="22732" x="2801938" y="2352675"/>
          <p14:tracePt t="22741" x="2814638" y="2339975"/>
          <p14:tracePt t="22755" x="2827338" y="2327275"/>
          <p14:tracePt t="22781" x="2827338" y="2314575"/>
          <p14:tracePt t="22786" x="2827338" y="2303463"/>
          <p14:tracePt t="22801" x="2827338" y="2290763"/>
          <p14:tracePt t="23028" x="2827338" y="2278063"/>
          <p14:tracePt t="23345" x="2840038" y="2278063"/>
          <p14:tracePt t="23377" x="2840038" y="2290763"/>
          <p14:tracePt t="23400" x="2840038" y="2303463"/>
          <p14:tracePt t="23407" x="2840038" y="2314575"/>
          <p14:tracePt t="23423" x="2814638" y="2327275"/>
          <p14:tracePt t="23433" x="2789238" y="2327275"/>
          <p14:tracePt t="23440" x="2740025" y="2339975"/>
          <p14:tracePt t="23446" x="2701925" y="2352675"/>
          <p14:tracePt t="23453" x="2640013" y="2390775"/>
          <p14:tracePt t="23461" x="2563813" y="2427288"/>
          <p14:tracePt t="23469" x="2489200" y="2452688"/>
          <p14:tracePt t="23494" x="2189163" y="2552700"/>
          <p14:tracePt t="23501" x="2114550" y="2565400"/>
          <p14:tracePt t="23507" x="2051050" y="2578100"/>
          <p14:tracePt t="23516" x="1989138" y="2590800"/>
          <p14:tracePt t="23525" x="1951038" y="2603500"/>
          <p14:tracePt t="23532" x="1901825" y="2616200"/>
          <p14:tracePt t="23539" x="1825625" y="2616200"/>
          <p14:tracePt t="23551" x="1763713" y="2616200"/>
          <p14:tracePt t="23555" x="1676400" y="2616200"/>
          <p14:tracePt t="23566" x="1576388" y="2616200"/>
          <p14:tracePt t="23572" x="1512888" y="2627313"/>
          <p14:tracePt t="23577" x="1438275" y="2640013"/>
          <p14:tracePt t="23584" x="1389063" y="2652713"/>
          <p14:tracePt t="23592" x="1325563" y="2665413"/>
          <p14:tracePt t="23600" x="1276350" y="2678113"/>
          <p14:tracePt t="23608" x="1225550" y="2690813"/>
          <p14:tracePt t="23616" x="1189038" y="2703513"/>
          <p14:tracePt t="23624" x="1150938" y="2703513"/>
          <p14:tracePt t="23633" x="1125538" y="2716213"/>
          <p14:tracePt t="23638" x="1100138" y="2728913"/>
          <p14:tracePt t="23649" x="1089025" y="2728913"/>
          <p14:tracePt t="23654" x="1050925" y="2740025"/>
          <p14:tracePt t="23662" x="1025525" y="2752725"/>
          <p14:tracePt t="23670" x="1000125" y="2765425"/>
          <p14:tracePt t="23678" x="963613" y="2765425"/>
          <p14:tracePt t="23686" x="925513" y="2765425"/>
          <p14:tracePt t="23694" x="887413" y="2765425"/>
          <p14:tracePt t="23700" x="850900" y="2765425"/>
          <p14:tracePt t="23708" x="812800" y="2765425"/>
          <p14:tracePt t="23716" x="776288" y="2778125"/>
          <p14:tracePt t="23724" x="738188" y="2778125"/>
          <p14:tracePt t="23733" x="700088" y="2790825"/>
          <p14:tracePt t="23740" x="650875" y="2803525"/>
          <p14:tracePt t="23749" x="600075" y="2816225"/>
          <p14:tracePt t="23756" x="574675" y="2816225"/>
          <p14:tracePt t="23769" x="538163" y="2816225"/>
          <p14:tracePt t="23771" x="512763" y="2828925"/>
          <p14:tracePt t="23780" x="487363" y="2828925"/>
          <p14:tracePt t="23787" x="474663" y="2828925"/>
          <p14:tracePt t="23849" x="463550" y="2828925"/>
          <p14:tracePt t="23857" x="463550" y="2816225"/>
          <p14:tracePt t="23866" x="438150" y="2816225"/>
          <p14:tracePt t="23874" x="438150" y="2803525"/>
          <p14:tracePt t="23885" x="425450" y="2803525"/>
          <p14:tracePt t="23896" x="412750" y="2790825"/>
          <p14:tracePt t="23903" x="400050" y="2778125"/>
          <p14:tracePt t="23911" x="387350" y="2778125"/>
          <p14:tracePt t="23919" x="387350" y="2765425"/>
          <p14:tracePt t="23927" x="374650" y="2765425"/>
          <p14:tracePt t="24035" x="374650" y="2752725"/>
          <p14:tracePt t="24059" x="387350" y="2752725"/>
          <p14:tracePt t="24075" x="400050" y="2752725"/>
          <p14:tracePt t="24084" x="412750" y="2752725"/>
          <p14:tracePt t="24099" x="425450" y="2752725"/>
          <p14:tracePt t="24106" x="438150" y="2752725"/>
          <p14:tracePt t="24121" x="450850" y="2752725"/>
          <p14:tracePt t="24134" x="474663" y="2752725"/>
          <p14:tracePt t="24137" x="487363" y="2752725"/>
          <p14:tracePt t="24153" x="550863" y="2778125"/>
          <p14:tracePt t="24159" x="563563" y="2778125"/>
          <p14:tracePt t="24167" x="587375" y="2790825"/>
          <p14:tracePt t="24175" x="612775" y="2790825"/>
          <p14:tracePt t="24185" x="638175" y="2803525"/>
          <p14:tracePt t="24191" x="674688" y="2816225"/>
          <p14:tracePt t="24201" x="712788" y="2816225"/>
          <p14:tracePt t="24207" x="750888" y="2816225"/>
          <p14:tracePt t="24218" x="800100" y="2828925"/>
          <p14:tracePt t="24221" x="850900" y="2828925"/>
          <p14:tracePt t="24235" x="887413" y="2828925"/>
          <p14:tracePt t="24237" x="925513" y="2840038"/>
          <p14:tracePt t="24245" x="963613" y="2840038"/>
          <p14:tracePt t="24253" x="987425" y="2840038"/>
          <p14:tracePt t="24262" x="1025525" y="2852738"/>
          <p14:tracePt t="24270" x="1050925" y="2852738"/>
          <p14:tracePt t="24277" x="1063625" y="2852738"/>
          <p14:tracePt t="24285" x="1076325" y="2852738"/>
          <p14:tracePt t="24291" x="1100138" y="2852738"/>
          <p14:tracePt t="24300" x="1125538" y="2852738"/>
          <p14:tracePt t="24307" x="1163638" y="2852738"/>
          <p14:tracePt t="24318" x="1200150" y="2852738"/>
          <p14:tracePt t="24323" x="1250950" y="2852738"/>
          <p14:tracePt t="24334" x="1289050" y="2865438"/>
          <p14:tracePt t="24339" x="1338263" y="2865438"/>
          <p14:tracePt t="24350" x="1376363" y="2865438"/>
          <p14:tracePt t="24353" x="1412875" y="2865438"/>
          <p14:tracePt t="24361" x="1438275" y="2865438"/>
          <p14:tracePt t="24369" x="1450975" y="2865438"/>
          <p14:tracePt t="24377" x="1476375" y="2865438"/>
          <p14:tracePt t="24393" x="1489075" y="2865438"/>
          <p14:tracePt t="24423" x="1501775" y="2865438"/>
          <p14:tracePt t="24431" x="1512888" y="2865438"/>
          <p14:tracePt t="24442" x="1525588" y="2865438"/>
          <p14:tracePt t="24447" x="1563688" y="2865438"/>
          <p14:tracePt t="24455" x="1625600" y="2865438"/>
          <p14:tracePt t="24468" x="1676400" y="2878138"/>
          <p14:tracePt t="24471" x="1725613" y="2890838"/>
          <p14:tracePt t="24478" x="1751013" y="2890838"/>
          <p14:tracePt t="24484" x="1789113" y="2890838"/>
          <p14:tracePt t="24493" x="1825625" y="2903538"/>
          <p14:tracePt t="24501" x="1863725" y="2903538"/>
          <p14:tracePt t="24509" x="1889125" y="2903538"/>
          <p14:tracePt t="24517" x="1901825" y="2903538"/>
          <p14:tracePt t="24526" x="1914525" y="2903538"/>
          <p14:tracePt t="24534" x="1925638" y="2903538"/>
          <p14:tracePt t="24541" x="1938338" y="2903538"/>
          <p14:tracePt t="24551" x="1963738" y="2903538"/>
          <p14:tracePt t="24555" x="2001838" y="2890838"/>
          <p14:tracePt t="24567" x="2025650" y="2878138"/>
          <p14:tracePt t="24571" x="2051050" y="2865438"/>
          <p14:tracePt t="24585" x="2063750" y="2865438"/>
          <p14:tracePt t="24587" x="2089150" y="2852738"/>
          <p14:tracePt t="24601" x="2114550" y="2840038"/>
          <p14:tracePt t="24603" x="2138363" y="2840038"/>
          <p14:tracePt t="24610" x="2151063" y="2840038"/>
          <p14:tracePt t="24633" x="2163763" y="2840038"/>
          <p14:tracePt t="24649" x="2176463" y="2840038"/>
          <p14:tracePt t="24657" x="2201863" y="2840038"/>
          <p14:tracePt t="24667" x="2238375" y="2840038"/>
          <p14:tracePt t="24672" x="2289175" y="2840038"/>
          <p14:tracePt t="24684" x="2327275" y="2840038"/>
          <p14:tracePt t="24687" x="2351088" y="2840038"/>
          <p14:tracePt t="24700" x="2363788" y="2840038"/>
          <p14:tracePt t="24703" x="2389188" y="2840038"/>
          <p14:tracePt t="24719" x="2401888" y="2840038"/>
          <p14:tracePt t="24781" x="2427288" y="2840038"/>
          <p14:tracePt t="24789" x="2463800" y="2840038"/>
          <p14:tracePt t="24798" x="2501900" y="2840038"/>
          <p14:tracePt t="24803" x="2527300" y="2852738"/>
          <p14:tracePt t="24813" x="2551113" y="2852738"/>
          <p14:tracePt t="24819" x="2576513" y="2852738"/>
          <p14:tracePt t="24827" x="2589213" y="2852738"/>
          <p14:tracePt t="24836" x="2614613" y="2852738"/>
          <p14:tracePt t="24843" x="2627313" y="2852738"/>
          <p14:tracePt t="24861" x="2640013" y="2852738"/>
          <p14:tracePt t="24873" x="2651125" y="2852738"/>
          <p14:tracePt t="24889" x="2663825" y="2852738"/>
          <p14:tracePt t="24900" x="2701925" y="2840038"/>
          <p14:tracePt t="24905" x="2727325" y="2840038"/>
          <p14:tracePt t="24916" x="2752725" y="2840038"/>
          <p14:tracePt t="24921" x="2789238" y="2828925"/>
          <p14:tracePt t="24933" x="2814638" y="2828925"/>
          <p14:tracePt t="24935" x="2840038" y="2816225"/>
          <p14:tracePt t="24943" x="2863850" y="2816225"/>
          <p14:tracePt t="24951" x="2889250" y="2803525"/>
          <p14:tracePt t="24959" x="2901950" y="2803525"/>
          <p14:tracePt t="24967" x="2927350" y="2790825"/>
          <p14:tracePt t="24975" x="2952750" y="2790825"/>
          <p14:tracePt t="24991" x="2963863" y="2790825"/>
          <p14:tracePt t="25005" x="2976563" y="2778125"/>
          <p14:tracePt t="25021" x="2989263" y="2778125"/>
          <p14:tracePt t="25032" x="3001963" y="2778125"/>
          <p14:tracePt t="25037" x="3014663" y="2778125"/>
          <p14:tracePt t="25050" x="3027363" y="2778125"/>
          <p14:tracePt t="25053" x="3052763" y="2778125"/>
          <p14:tracePt t="25067" x="3101975" y="2778125"/>
          <p14:tracePt t="25075" x="3140075" y="2778125"/>
          <p14:tracePt t="25083" x="3189288" y="2778125"/>
          <p14:tracePt t="25091" x="3227388" y="2778125"/>
          <p14:tracePt t="25100" x="3265488" y="2778125"/>
          <p14:tracePt t="25107" x="3302000" y="2778125"/>
          <p14:tracePt t="25117" x="3327400" y="2778125"/>
          <p14:tracePt t="25123" x="3352800" y="2778125"/>
          <p14:tracePt t="25132" x="3389313" y="2778125"/>
          <p14:tracePt t="25137" x="3427413" y="2778125"/>
          <p14:tracePt t="25149" x="3465513" y="2778125"/>
          <p14:tracePt t="25155" x="3502025" y="2778125"/>
          <p14:tracePt t="25166" x="3540125" y="2765425"/>
          <p14:tracePt t="25169" x="3589338" y="2752725"/>
          <p14:tracePt t="25183" x="3652838" y="2740025"/>
          <p14:tracePt t="25185" x="3714750" y="2740025"/>
          <p14:tracePt t="25192" x="3765550" y="2740025"/>
          <p14:tracePt t="25199" x="3802063" y="2740025"/>
          <p14:tracePt t="25207" x="3840163" y="2740025"/>
          <p14:tracePt t="25216" x="3865563" y="2740025"/>
          <p14:tracePt t="25223" x="3890963" y="2740025"/>
          <p14:tracePt t="25239" x="3902075" y="2740025"/>
          <p14:tracePt t="25262" x="3914775" y="2740025"/>
          <p14:tracePt t="25279" x="3940175" y="2740025"/>
          <p14:tracePt t="25286" x="3952875" y="2740025"/>
          <p14:tracePt t="25294" x="3965575" y="2740025"/>
          <p14:tracePt t="25301" x="3990975" y="2740025"/>
          <p14:tracePt t="25309" x="4014788" y="2740025"/>
          <p14:tracePt t="25317" x="4040188" y="2740025"/>
          <p14:tracePt t="25323" x="4052888" y="2740025"/>
          <p14:tracePt t="25332" x="4065588" y="2740025"/>
          <p14:tracePt t="25340" x="4090988" y="2740025"/>
          <p14:tracePt t="25348" x="4103688" y="2740025"/>
          <p14:tracePt t="25355" x="4127500" y="2740025"/>
          <p14:tracePt t="25365" x="4152900" y="2740025"/>
          <p14:tracePt t="25371" x="4178300" y="2740025"/>
          <p14:tracePt t="25381" x="4214813" y="2728913"/>
          <p14:tracePt t="25385" x="4278313" y="2716213"/>
          <p14:tracePt t="25395" x="4340225" y="2716213"/>
          <p14:tracePt t="25401" x="4427538" y="2716213"/>
          <p14:tracePt t="25409" x="4516438" y="2716213"/>
          <p14:tracePt t="25417" x="4616450" y="2716213"/>
          <p14:tracePt t="25426" x="4716463" y="2716213"/>
          <p14:tracePt t="25433" x="4816475" y="2728913"/>
          <p14:tracePt t="25441" x="4891088" y="2740025"/>
          <p14:tracePt t="25449" x="4940300" y="2752725"/>
          <p14:tracePt t="25455" x="4991100" y="2765425"/>
          <p14:tracePt t="25465" x="5016500" y="2765425"/>
          <p14:tracePt t="25471" x="5053013" y="2778125"/>
          <p14:tracePt t="25482" x="5078413" y="2778125"/>
          <p14:tracePt t="25487" x="5103813" y="2778125"/>
          <p14:tracePt t="25499" x="5129213" y="2778125"/>
          <p14:tracePt t="25503" x="5165725" y="2790825"/>
          <p14:tracePt t="25517" x="5241925" y="2790825"/>
          <p14:tracePt t="25526" x="5291138" y="2790825"/>
          <p14:tracePt t="25533" x="5365750" y="2790825"/>
          <p14:tracePt t="25542" x="5429250" y="2790825"/>
          <p14:tracePt t="25548" x="5503863" y="2778125"/>
          <p14:tracePt t="25557" x="5554663" y="2778125"/>
          <p14:tracePt t="25566" x="5616575" y="2765425"/>
          <p14:tracePt t="25573" x="5654675" y="2752725"/>
          <p14:tracePt t="25581" x="5691188" y="2752725"/>
          <p14:tracePt t="25587" x="5716588" y="2752725"/>
          <p14:tracePt t="25598" x="5741988" y="2752725"/>
          <p14:tracePt t="25615" x="5754688" y="2752725"/>
          <p14:tracePt t="25619" x="5767388" y="2752725"/>
          <p14:tracePt t="25631" x="5778500" y="2752725"/>
          <p14:tracePt t="25635" x="5791200" y="2752725"/>
          <p14:tracePt t="25649" x="5829300" y="2752725"/>
          <p14:tracePt t="25657" x="5854700" y="2752725"/>
          <p14:tracePt t="25665" x="5878513" y="2752725"/>
          <p14:tracePt t="25673" x="5903913" y="2752725"/>
          <p14:tracePt t="25681" x="5916613" y="2752725"/>
          <p14:tracePt t="25689" x="5942013" y="2765425"/>
          <p14:tracePt t="25706" x="5967413" y="2765425"/>
          <p14:tracePt t="25714" x="5978525" y="2765425"/>
          <p14:tracePt t="25719" x="6003925" y="2778125"/>
          <p14:tracePt t="25730" x="6029325" y="2778125"/>
          <p14:tracePt t="25736" x="6054725" y="2790825"/>
          <p14:tracePt t="25747" x="6091238" y="2790825"/>
          <p14:tracePt t="25751" x="6129338" y="2790825"/>
          <p14:tracePt t="25764" x="6167438" y="2803525"/>
          <p14:tracePt t="25767" x="6216650" y="2816225"/>
          <p14:tracePt t="25775" x="6254750" y="2816225"/>
          <p14:tracePt t="25782" x="6303963" y="2816225"/>
          <p14:tracePt t="25790" x="6354763" y="2816225"/>
          <p14:tracePt t="25798" x="6380163" y="2828925"/>
          <p14:tracePt t="25806" x="6416675" y="2828925"/>
          <p14:tracePt t="25815" x="6454775" y="2828925"/>
          <p14:tracePt t="25821" x="6480175" y="2828925"/>
          <p14:tracePt t="25831" x="6492875" y="2828925"/>
          <p14:tracePt t="25837" x="6503988" y="2828925"/>
          <p14:tracePt t="25851" x="6516688" y="2828925"/>
          <p14:tracePt t="26449" x="6542088" y="2828925"/>
          <p14:tracePt t="26457" x="6567488" y="2816225"/>
          <p14:tracePt t="26468" x="6592888" y="2816225"/>
          <p14:tracePt t="26473" x="6604000" y="2816225"/>
          <p14:tracePt t="26484" x="6616700" y="2816225"/>
          <p14:tracePt t="26489" x="6629400" y="2816225"/>
          <p14:tracePt t="26597" x="6629400" y="2803525"/>
          <p14:tracePt t="30883" x="6567488" y="2803525"/>
          <p14:tracePt t="30889" x="6367463" y="2803525"/>
          <p14:tracePt t="30897" x="6154738" y="2803525"/>
          <p14:tracePt t="30905" x="5954713" y="2803525"/>
          <p14:tracePt t="30913" x="5678488" y="2803525"/>
          <p14:tracePt t="30921" x="5341938" y="2803525"/>
          <p14:tracePt t="30929" x="5003800" y="2803525"/>
          <p14:tracePt t="30937" x="4652963" y="2790825"/>
          <p14:tracePt t="30945" x="4378325" y="2790825"/>
          <p14:tracePt t="30954" x="4165600" y="2778125"/>
          <p14:tracePt t="30959" x="4014788" y="2765425"/>
          <p14:tracePt t="30970" x="3865563" y="2752725"/>
          <p14:tracePt t="30975" x="3727450" y="2728913"/>
          <p14:tracePt t="30987" x="3602038" y="2716213"/>
          <p14:tracePt t="30991" x="3489325" y="2716213"/>
          <p14:tracePt t="31003" x="3340100" y="2716213"/>
          <p14:tracePt t="31007" x="3227388" y="2716213"/>
          <p14:tracePt t="31013" x="3101975" y="2716213"/>
          <p14:tracePt t="31020" x="2989263" y="2716213"/>
          <p14:tracePt t="31030" x="2852738" y="2716213"/>
          <p14:tracePt t="31036" x="2727325" y="2716213"/>
          <p14:tracePt t="31045" x="2601913" y="2716213"/>
          <p14:tracePt t="31053" x="2489200" y="2728913"/>
          <p14:tracePt t="31061" x="2376488" y="2728913"/>
          <p14:tracePt t="31069" x="2301875" y="2740025"/>
          <p14:tracePt t="31078" x="2227263" y="2752725"/>
          <p14:tracePt t="31086" x="2189163" y="2752725"/>
          <p14:tracePt t="31091" x="2151063" y="2752725"/>
          <p14:tracePt t="31103" x="2127250" y="2752725"/>
          <p14:tracePt t="31107" x="2089150" y="2765425"/>
          <p14:tracePt t="31115" x="2063750" y="2765425"/>
          <p14:tracePt t="31123" x="2025650" y="2778125"/>
          <p14:tracePt t="31131" x="1989138" y="2778125"/>
          <p14:tracePt t="31139" x="1951038" y="2790825"/>
          <p14:tracePt t="31147" x="1914525" y="2790825"/>
          <p14:tracePt t="31154" x="1876425" y="2790825"/>
          <p14:tracePt t="31161" x="1838325" y="2790825"/>
          <p14:tracePt t="31170" x="1801813" y="2803525"/>
          <p14:tracePt t="31177" x="1763713" y="2803525"/>
          <p14:tracePt t="31186" x="1738313" y="2803525"/>
          <p14:tracePt t="31192" x="1701800" y="2803525"/>
          <p14:tracePt t="31203" x="1663700" y="2803525"/>
          <p14:tracePt t="31208" x="1625600" y="2803525"/>
          <p14:tracePt t="31221" x="1563688" y="2803525"/>
          <p14:tracePt t="31223" x="1512888" y="2803525"/>
          <p14:tracePt t="31231" x="1438275" y="2790825"/>
          <p14:tracePt t="31239" x="1389063" y="2778125"/>
          <p14:tracePt t="31247" x="1312863" y="2765425"/>
          <p14:tracePt t="31255" x="1250950" y="2752725"/>
          <p14:tracePt t="31263" x="1176338" y="2740025"/>
          <p14:tracePt t="31270" x="1100138" y="2728913"/>
          <p14:tracePt t="31277" x="1063625" y="2728913"/>
          <p14:tracePt t="31287" x="1025525" y="2728913"/>
          <p14:tracePt t="31293" x="987425" y="2716213"/>
          <p14:tracePt t="31303" x="950913" y="2703513"/>
          <p14:tracePt t="31309" x="900113" y="2703513"/>
          <p14:tracePt t="31319" x="838200" y="2703513"/>
          <p14:tracePt t="31324" x="763588" y="2703513"/>
          <p14:tracePt t="31335" x="687388" y="2716213"/>
          <p14:tracePt t="31339" x="625475" y="2728913"/>
          <p14:tracePt t="31347" x="550863" y="2728913"/>
          <p14:tracePt t="31354" x="500063" y="2728913"/>
          <p14:tracePt t="31363" x="463550" y="2728913"/>
          <p14:tracePt t="31371" x="450850" y="2728913"/>
          <p14:tracePt t="31380" x="438150" y="2728913"/>
          <p14:tracePt t="31480" x="425450" y="2728913"/>
          <p14:tracePt t="32528" x="463550" y="2728913"/>
          <p14:tracePt t="32535" x="500063" y="2728913"/>
          <p14:tracePt t="32543" x="538163" y="2740025"/>
          <p14:tracePt t="32553" x="563563" y="2740025"/>
          <p14:tracePt t="32559" x="563563" y="2752725"/>
          <p14:tracePt t="32568" x="574675" y="2752725"/>
          <p14:tracePt t="32575" x="587375" y="2752725"/>
          <p14:tracePt t="32589" x="600075" y="2752725"/>
          <p14:tracePt t="32605" x="612775" y="2752725"/>
          <p14:tracePt t="32737" x="625475" y="2752725"/>
          <p14:tracePt t="32753" x="638175" y="2752725"/>
          <p14:tracePt t="32761" x="650875" y="2765425"/>
          <p14:tracePt t="32774" x="663575" y="2765425"/>
          <p14:tracePt t="32777" x="674688" y="2765425"/>
          <p14:tracePt t="33180" x="725488" y="2765425"/>
          <p14:tracePt t="33187" x="763588" y="2765425"/>
          <p14:tracePt t="33198" x="787400" y="2765425"/>
          <p14:tracePt t="33203" x="825500" y="2752725"/>
          <p14:tracePt t="33211" x="850900" y="2752725"/>
          <p14:tracePt t="33221" x="887413" y="2752725"/>
          <p14:tracePt t="33228" x="925513" y="2752725"/>
          <p14:tracePt t="33235" x="963613" y="2752725"/>
          <p14:tracePt t="33242" x="1000125" y="2740025"/>
          <p14:tracePt t="33249" x="1050925" y="2740025"/>
          <p14:tracePt t="33257" x="1112838" y="2728913"/>
          <p14:tracePt t="33266" x="1150938" y="2716213"/>
          <p14:tracePt t="33273" x="1176338" y="2716213"/>
          <p14:tracePt t="33281" x="1200150" y="2703513"/>
          <p14:tracePt t="33289" x="1225550" y="2703513"/>
          <p14:tracePt t="33299" x="1250950" y="2690813"/>
          <p14:tracePt t="33305" x="1289050" y="2678113"/>
          <p14:tracePt t="33313" x="1312863" y="2665413"/>
          <p14:tracePt t="33322" x="1350963" y="2665413"/>
          <p14:tracePt t="33327" x="1389063" y="2665413"/>
          <p14:tracePt t="33335" x="1412875" y="2665413"/>
          <p14:tracePt t="33344" x="1438275" y="2652713"/>
          <p14:tracePt t="33353" x="1463675" y="2652713"/>
          <p14:tracePt t="33359" x="1489075" y="2652713"/>
          <p14:tracePt t="33367" x="1512888" y="2652713"/>
          <p14:tracePt t="33373" x="1550988" y="2652713"/>
          <p14:tracePt t="33383" x="1576388" y="2652713"/>
          <p14:tracePt t="33389" x="1612900" y="2652713"/>
          <p14:tracePt t="33399" x="1651000" y="2652713"/>
          <p14:tracePt t="33405" x="1689100" y="2652713"/>
          <p14:tracePt t="33416" x="1725613" y="2652713"/>
          <p14:tracePt t="33421" x="1763713" y="2665413"/>
          <p14:tracePt t="33427" x="1801813" y="2678113"/>
          <p14:tracePt t="33434" x="1825625" y="2678113"/>
          <p14:tracePt t="33443" x="1851025" y="2678113"/>
          <p14:tracePt t="33450" x="1863725" y="2678113"/>
          <p14:tracePt t="33459" x="1889125" y="2690813"/>
          <p14:tracePt t="33468" x="1914525" y="2690813"/>
          <p14:tracePt t="33475" x="1938338" y="2690813"/>
          <p14:tracePt t="33484" x="1976438" y="2690813"/>
          <p14:tracePt t="33492" x="2014538" y="2690813"/>
          <p14:tracePt t="33498" x="2051050" y="2690813"/>
          <p14:tracePt t="33506" x="2101850" y="2690813"/>
          <p14:tracePt t="33513" x="2163763" y="2690813"/>
          <p14:tracePt t="33520" x="2251075" y="2690813"/>
          <p14:tracePt t="33530" x="2314575" y="2690813"/>
          <p14:tracePt t="33536" x="2389188" y="2690813"/>
          <p14:tracePt t="33545" x="2439988" y="2690813"/>
          <p14:tracePt t="33552" x="2489200" y="2690813"/>
          <p14:tracePt t="33558" x="2540000" y="2690813"/>
          <p14:tracePt t="33566" x="2576513" y="2703513"/>
          <p14:tracePt t="33575" x="2614613" y="2703513"/>
          <p14:tracePt t="33583" x="2663825" y="2703513"/>
          <p14:tracePt t="33591" x="2701925" y="2703513"/>
          <p14:tracePt t="33600" x="2740025" y="2703513"/>
          <p14:tracePt t="33607" x="2776538" y="2703513"/>
          <p14:tracePt t="33615" x="2814638" y="2703513"/>
          <p14:tracePt t="33623" x="2852738" y="2703513"/>
          <p14:tracePt t="33632" x="2889250" y="2703513"/>
          <p14:tracePt t="33637" x="2927350" y="2703513"/>
          <p14:tracePt t="33649" x="2989263" y="2703513"/>
          <p14:tracePt t="33653" x="3065463" y="2703513"/>
          <p14:tracePt t="33666" x="3127375" y="2716213"/>
          <p14:tracePt t="33669" x="3214688" y="2728913"/>
          <p14:tracePt t="33682" x="3289300" y="2740025"/>
          <p14:tracePt t="33685" x="3352800" y="2752725"/>
          <p14:tracePt t="33692" x="3414713" y="2765425"/>
          <p14:tracePt t="33699" x="3465513" y="2778125"/>
          <p14:tracePt t="33707" x="3502025" y="2790825"/>
          <p14:tracePt t="33716" x="3552825" y="2803525"/>
          <p14:tracePt t="33723" x="3589338" y="2803525"/>
          <p14:tracePt t="33733" x="3627438" y="2816225"/>
          <p14:tracePt t="33739" x="3652838" y="2828925"/>
          <p14:tracePt t="33749" x="3689350" y="2840038"/>
          <p14:tracePt t="33755" x="3714750" y="2840038"/>
          <p14:tracePt t="33765" x="3752850" y="2852738"/>
          <p14:tracePt t="33769" x="3790950" y="2865438"/>
          <p14:tracePt t="33781" x="3852863" y="2878138"/>
          <p14:tracePt t="33785" x="3902075" y="2878138"/>
          <p14:tracePt t="33793" x="3952875" y="2890838"/>
          <p14:tracePt t="33801" x="4002088" y="2890838"/>
          <p14:tracePt t="33809" x="4078288" y="2890838"/>
          <p14:tracePt t="33817" x="4140200" y="2890838"/>
          <p14:tracePt t="33823" x="4214813" y="2890838"/>
          <p14:tracePt t="33832" x="4278313" y="2878138"/>
          <p14:tracePt t="33839" x="4352925" y="2865438"/>
          <p14:tracePt t="33847" x="4403725" y="2865438"/>
          <p14:tracePt t="33855" x="4440238" y="2852738"/>
          <p14:tracePt t="33865" x="4478338" y="2852738"/>
          <p14:tracePt t="33871" x="4516438" y="2852738"/>
          <p14:tracePt t="33881" x="4552950" y="2852738"/>
          <p14:tracePt t="33886" x="4578350" y="2852738"/>
          <p14:tracePt t="33894" x="4603750" y="2852738"/>
          <p14:tracePt t="33902" x="4640263" y="2852738"/>
          <p14:tracePt t="33909" x="4678363" y="2852738"/>
          <p14:tracePt t="33917" x="4740275" y="2865438"/>
          <p14:tracePt t="33925" x="4803775" y="2878138"/>
          <p14:tracePt t="33933" x="4878388" y="2878138"/>
          <p14:tracePt t="33941" x="4940300" y="2878138"/>
          <p14:tracePt t="33953" x="5003800" y="2878138"/>
          <p14:tracePt t="33955" x="5078413" y="2878138"/>
          <p14:tracePt t="33966" x="5141913" y="2878138"/>
          <p14:tracePt t="33971" x="5229225" y="2865438"/>
          <p14:tracePt t="33981" x="5316538" y="2852738"/>
          <p14:tracePt t="33987" x="5403850" y="2840038"/>
          <p14:tracePt t="33998" x="5478463" y="2828925"/>
          <p14:tracePt t="34003" x="5541963" y="2816225"/>
          <p14:tracePt t="34015" x="5616575" y="2816225"/>
          <p14:tracePt t="34018" x="5665788" y="2816225"/>
          <p14:tracePt t="34026" x="5716588" y="2803525"/>
          <p14:tracePt t="34033" x="5791200" y="2803525"/>
          <p14:tracePt t="34042" x="5829300" y="2803525"/>
          <p14:tracePt t="34051" x="5867400" y="2803525"/>
          <p14:tracePt t="34057" x="5903913" y="2803525"/>
          <p14:tracePt t="34066" x="5942013" y="2803525"/>
          <p14:tracePt t="34073" x="5967413" y="2803525"/>
          <p14:tracePt t="34082" x="5991225" y="2803525"/>
          <p14:tracePt t="34087" x="6016625" y="2803525"/>
          <p14:tracePt t="34098" x="6042025" y="2803525"/>
          <p14:tracePt t="34103" x="6067425" y="2803525"/>
          <p14:tracePt t="34114" x="6103938" y="2803525"/>
          <p14:tracePt t="34119" x="6116638" y="2803525"/>
          <p14:tracePt t="34131" x="6129338" y="2803525"/>
          <p14:tracePt t="34135" x="6154738" y="2803525"/>
          <p14:tracePt t="34141" x="6191250" y="2803525"/>
          <p14:tracePt t="34149" x="6229350" y="2790825"/>
          <p14:tracePt t="34157" x="6254750" y="2790825"/>
          <p14:tracePt t="34165" x="6291263" y="2790825"/>
          <p14:tracePt t="34173" x="6316663" y="2790825"/>
          <p14:tracePt t="34182" x="6354763" y="2790825"/>
          <p14:tracePt t="34189" x="6380163" y="2790825"/>
          <p14:tracePt t="34198" x="6391275" y="2790825"/>
          <p14:tracePt t="34206" x="6416675" y="2790825"/>
          <p14:tracePt t="34215" x="6442075" y="2790825"/>
          <p14:tracePt t="34231" x="6467475" y="2790825"/>
          <p14:tracePt t="34235" x="6480175" y="2790825"/>
          <p14:tracePt t="34248" x="6492875" y="2790825"/>
          <p14:tracePt t="34251" x="6503988" y="2790825"/>
          <p14:tracePt t="34267" x="6516688" y="2790825"/>
          <p14:tracePt t="34593" x="6503988" y="2790825"/>
          <p14:tracePt t="34601" x="6442075" y="2790825"/>
          <p14:tracePt t="34608" x="6342063" y="2803525"/>
          <p14:tracePt t="34615" x="6242050" y="2816225"/>
          <p14:tracePt t="34623" x="6142038" y="2828925"/>
          <p14:tracePt t="34632" x="6042025" y="2840038"/>
          <p14:tracePt t="34639" x="5916613" y="2852738"/>
          <p14:tracePt t="34647" x="5803900" y="2865438"/>
          <p14:tracePt t="34655" x="5678488" y="2878138"/>
          <p14:tracePt t="34664" x="5578475" y="2890838"/>
          <p14:tracePt t="34670" x="5478463" y="2903538"/>
          <p14:tracePt t="34679" x="5403850" y="2916238"/>
          <p14:tracePt t="34687" x="5353050" y="2928938"/>
          <p14:tracePt t="34694" x="5303838" y="2941638"/>
          <p14:tracePt t="34702" x="5265738" y="2941638"/>
          <p14:tracePt t="34711" x="5191125" y="2952750"/>
          <p14:tracePt t="34717" x="5103813" y="2965450"/>
          <p14:tracePt t="34727" x="5016500" y="2978150"/>
          <p14:tracePt t="34731" x="4903788" y="2990850"/>
          <p14:tracePt t="34741" x="4803775" y="3003550"/>
          <p14:tracePt t="34747" x="4678363" y="3016250"/>
          <p14:tracePt t="34758" x="4565650" y="3041650"/>
          <p14:tracePt t="34764" x="4465638" y="3054350"/>
          <p14:tracePt t="34773" x="4340225" y="3065463"/>
          <p14:tracePt t="34779" x="4240213" y="3078163"/>
          <p14:tracePt t="34788" x="4140200" y="3078163"/>
          <p14:tracePt t="34797" x="4040188" y="3078163"/>
          <p14:tracePt t="34804" x="3952875" y="3090863"/>
          <p14:tracePt t="34810" x="3890963" y="3090863"/>
          <p14:tracePt t="34818" x="3814763" y="3103563"/>
          <p14:tracePt t="34830" x="3765550" y="3103563"/>
          <p14:tracePt t="34833" x="3689350" y="3116263"/>
          <p14:tracePt t="34841" x="3602038" y="3128963"/>
          <p14:tracePt t="34848" x="3502025" y="3141663"/>
          <p14:tracePt t="34857" x="3402013" y="3154363"/>
          <p14:tracePt t="34864" x="3302000" y="3165475"/>
          <p14:tracePt t="34871" x="3214688" y="3178175"/>
          <p14:tracePt t="34881" x="3140075" y="3190875"/>
          <p14:tracePt t="34887" x="3076575" y="3203575"/>
          <p14:tracePt t="34898" x="3014663" y="3216275"/>
          <p14:tracePt t="34903" x="2963863" y="3228975"/>
          <p14:tracePt t="34915" x="2927350" y="3228975"/>
          <p14:tracePt t="34919" x="2901950" y="3241675"/>
          <p14:tracePt t="34928" x="2863850" y="3241675"/>
          <p14:tracePt t="34933" x="2827338" y="3241675"/>
          <p14:tracePt t="34946" x="2789238" y="3241675"/>
          <p14:tracePt t="34949" x="2714625" y="3241675"/>
          <p14:tracePt t="34958" x="2627313" y="3241675"/>
          <p14:tracePt t="34965" x="2527300" y="3241675"/>
          <p14:tracePt t="34973" x="2414588" y="3241675"/>
          <p14:tracePt t="34981" x="2301875" y="3241675"/>
          <p14:tracePt t="34989" x="2176463" y="3241675"/>
          <p14:tracePt t="34997" x="2076450" y="3241675"/>
          <p14:tracePt t="35004" x="2014538" y="3241675"/>
          <p14:tracePt t="35013" x="1963738" y="3241675"/>
          <p14:tracePt t="35019" x="1914525" y="3241675"/>
          <p14:tracePt t="35029" x="1851025" y="3241675"/>
          <p14:tracePt t="35035" x="1801813" y="3241675"/>
          <p14:tracePt t="35047" x="1763713" y="3241675"/>
          <p14:tracePt t="35051" x="1725613" y="3241675"/>
          <p14:tracePt t="35057" x="1689100" y="3241675"/>
          <p14:tracePt t="35064" x="1651000" y="3241675"/>
          <p14:tracePt t="35073" x="1625600" y="3241675"/>
          <p14:tracePt t="35081" x="1612900" y="3228975"/>
          <p14:tracePt t="35189" x="1601788" y="3228975"/>
          <p14:tracePt t="35213" x="1601788" y="3216275"/>
          <p14:tracePt t="35251" x="1601788" y="3203575"/>
          <p14:tracePt t="35268" x="1612900" y="3190875"/>
          <p14:tracePt t="35276" x="1625600" y="3190875"/>
          <p14:tracePt t="35283" x="1638300" y="3178175"/>
          <p14:tracePt t="35293" x="1638300" y="3165475"/>
          <p14:tracePt t="35301" x="1651000" y="3165475"/>
          <p14:tracePt t="35309" x="1651000" y="3154363"/>
          <p14:tracePt t="35315" x="1663700" y="3154363"/>
          <p14:tracePt t="35321" x="1676400" y="3141663"/>
          <p14:tracePt t="35338" x="1689100" y="3128963"/>
          <p14:tracePt t="35353" x="1701800" y="3128963"/>
          <p14:tracePt t="35364" x="1701800" y="3116263"/>
          <p14:tracePt t="35469" x="1714500" y="3103563"/>
          <p14:tracePt t="35750" x="1725613" y="3103563"/>
          <p14:tracePt t="35903" x="1751013" y="3103563"/>
          <p14:tracePt t="35910" x="1763713" y="3103563"/>
          <p14:tracePt t="35920" x="1776413" y="3103563"/>
          <p14:tracePt t="35928" x="1789113" y="3103563"/>
          <p14:tracePt t="35935" x="1789113" y="3116263"/>
          <p14:tracePt t="35952" x="1801813" y="3116263"/>
          <p14:tracePt t="36727" x="1825625" y="3116263"/>
          <p14:tracePt t="36735" x="1851025" y="3116263"/>
          <p14:tracePt t="36744" x="1863725" y="3116263"/>
          <p14:tracePt t="36750" x="1889125" y="3116263"/>
          <p14:tracePt t="36759" x="1901825" y="3116263"/>
          <p14:tracePt t="36777" x="1914525" y="3116263"/>
          <p14:tracePt t="36851" x="1925638" y="3116263"/>
          <p14:tracePt t="36867" x="1938338" y="3116263"/>
          <p14:tracePt t="36875" x="1963738" y="3116263"/>
          <p14:tracePt t="36881" x="1989138" y="3128963"/>
          <p14:tracePt t="36890" x="2001838" y="3141663"/>
          <p14:tracePt t="36897" x="2014538" y="3141663"/>
          <p14:tracePt t="36907" x="2014538" y="3154363"/>
          <p14:tracePt t="36913" x="2025650" y="3154363"/>
          <p14:tracePt t="36929" x="2025650" y="3165475"/>
          <p14:tracePt t="36945" x="2025650" y="3178175"/>
          <p14:tracePt t="36951" x="2025650" y="3190875"/>
          <p14:tracePt t="36967" x="2025650" y="3203575"/>
          <p14:tracePt t="36976" x="2014538" y="3203575"/>
          <p14:tracePt t="36983" x="2014538" y="3216275"/>
          <p14:tracePt t="36992" x="2014538" y="3228975"/>
          <p14:tracePt t="36999" x="2001838" y="3241675"/>
          <p14:tracePt t="37009" x="2001838" y="3254375"/>
          <p14:tracePt t="37013" x="1989138" y="3267075"/>
          <p14:tracePt t="37025" x="1989138" y="3290888"/>
          <p14:tracePt t="37029" x="1976438" y="3303588"/>
          <p14:tracePt t="37041" x="1963738" y="3316288"/>
          <p14:tracePt t="37046" x="1963738" y="3328988"/>
          <p14:tracePt t="37054" x="1951038" y="3328988"/>
          <p14:tracePt t="37062" x="1951038" y="3341688"/>
          <p14:tracePt t="37070" x="1938338" y="3341688"/>
          <p14:tracePt t="37076" x="1925638" y="3354388"/>
          <p14:tracePt t="37083" x="1925638" y="3367088"/>
          <p14:tracePt t="37093" x="1914525" y="3367088"/>
          <p14:tracePt t="37109" x="1901825" y="3378200"/>
          <p14:tracePt t="37115" x="1889125" y="3378200"/>
          <p14:tracePt t="37126" x="1876425" y="3378200"/>
          <p14:tracePt t="37131" x="1851025" y="3390900"/>
          <p14:tracePt t="37143" x="1838325" y="3403600"/>
          <p14:tracePt t="37145" x="1825625" y="3403600"/>
          <p14:tracePt t="37162" x="1814513" y="3416300"/>
          <p14:tracePt t="37325" x="1801813" y="3416300"/>
          <p14:tracePt t="37333" x="1789113" y="3416300"/>
          <p14:tracePt t="37341" x="1789113" y="3429000"/>
          <p14:tracePt t="37347" x="1776413" y="3441700"/>
          <p14:tracePt t="37364" x="1763713" y="3454400"/>
          <p14:tracePt t="37379" x="1751013" y="3454400"/>
          <p14:tracePt t="37391" x="1738313" y="3454400"/>
          <p14:tracePt t="37681" x="1751013" y="3454400"/>
          <p14:tracePt t="37735" x="1751013" y="3467100"/>
          <p14:tracePt t="37743" x="1738313" y="3467100"/>
          <p14:tracePt t="37752" x="1725613" y="3467100"/>
          <p14:tracePt t="37760" x="1714500" y="3479800"/>
          <p14:tracePt t="37767" x="1689100" y="3479800"/>
          <p14:tracePt t="37778" x="1651000" y="3479800"/>
          <p14:tracePt t="37783" x="1601788" y="3490913"/>
          <p14:tracePt t="37791" x="1538288" y="3490913"/>
          <p14:tracePt t="37798" x="1476375" y="3490913"/>
          <p14:tracePt t="37806" x="1401763" y="3490913"/>
          <p14:tracePt t="37814" x="1338263" y="3479800"/>
          <p14:tracePt t="37825" x="1276350" y="3467100"/>
          <p14:tracePt t="37830" x="1238250" y="3467100"/>
          <p14:tracePt t="37840" x="1212850" y="3467100"/>
          <p14:tracePt t="37846" x="1189038" y="3467100"/>
          <p14:tracePt t="37857" x="1176338" y="3467100"/>
          <p14:tracePt t="37859" x="1163638" y="3467100"/>
          <p14:tracePt t="37874" x="1150938" y="3467100"/>
          <p14:tracePt t="37892" x="1125538" y="3467100"/>
          <p14:tracePt t="37899" x="1112838" y="3467100"/>
          <p14:tracePt t="37907" x="1089025" y="3467100"/>
          <p14:tracePt t="37915" x="1063625" y="3467100"/>
          <p14:tracePt t="37923" x="1038225" y="3467100"/>
          <p14:tracePt t="37929" x="1000125" y="3479800"/>
          <p14:tracePt t="37940" x="976313" y="3479800"/>
          <p14:tracePt t="37956" x="963613" y="3479800"/>
          <p14:tracePt t="37974" x="950913" y="3479800"/>
          <p14:tracePt t="37977" x="938213" y="3479800"/>
          <p14:tracePt t="37999" x="925513" y="3479800"/>
          <p14:tracePt t="38023" x="900113" y="3479800"/>
          <p14:tracePt t="38039" x="876300" y="3479800"/>
          <p14:tracePt t="38047" x="850900" y="3479800"/>
          <p14:tracePt t="38056" x="825500" y="3479800"/>
          <p14:tracePt t="38061" x="800100" y="3479800"/>
          <p14:tracePt t="38073" x="763588" y="3479800"/>
          <p14:tracePt t="38078" x="750888" y="3479800"/>
          <p14:tracePt t="38094" x="738188" y="3479800"/>
          <p14:tracePt t="38263" x="750888" y="3479800"/>
          <p14:tracePt t="38280" x="763588" y="3479800"/>
          <p14:tracePt t="38296" x="787400" y="3479800"/>
          <p14:tracePt t="38304" x="812800" y="3467100"/>
          <p14:tracePt t="38312" x="838200" y="3467100"/>
          <p14:tracePt t="38317" x="876300" y="3467100"/>
          <p14:tracePt t="38325" x="938213" y="3454400"/>
          <p14:tracePt t="38333" x="1012825" y="3454400"/>
          <p14:tracePt t="38341" x="1089025" y="3454400"/>
          <p14:tracePt t="38349" x="1163638" y="3454400"/>
          <p14:tracePt t="38357" x="1200150" y="3454400"/>
          <p14:tracePt t="38365" x="1225550" y="3454400"/>
          <p14:tracePt t="38374" x="1238250" y="3454400"/>
          <p14:tracePt t="38379" x="1263650" y="3454400"/>
          <p14:tracePt t="38389" x="1276350" y="3454400"/>
          <p14:tracePt t="38406" x="1289050" y="3454400"/>
          <p14:tracePt t="38411" x="1300163" y="3454400"/>
          <p14:tracePt t="38427" x="1312863" y="3454400"/>
          <p14:tracePt t="38443" x="1338263" y="3454400"/>
          <p14:tracePt t="38449" x="1376363" y="3467100"/>
          <p14:tracePt t="38457" x="1412875" y="3479800"/>
          <p14:tracePt t="38465" x="1463675" y="3479800"/>
          <p14:tracePt t="38474" x="1489075" y="3479800"/>
          <p14:tracePt t="38481" x="1525588" y="3490913"/>
          <p14:tracePt t="38489" x="1538288" y="3490913"/>
          <p14:tracePt t="38498" x="1550988" y="3503613"/>
          <p14:tracePt t="38581" x="1563688" y="3503613"/>
          <p14:tracePt t="38589" x="1589088" y="3503613"/>
          <p14:tracePt t="38598" x="1612900" y="3503613"/>
          <p14:tracePt t="38606" x="1638300" y="3503613"/>
          <p14:tracePt t="38623" x="1651000" y="3503613"/>
          <p14:tracePt t="38629" x="1663700" y="3503613"/>
          <p14:tracePt t="38699" x="1676400" y="3503613"/>
          <p14:tracePt t="38714" x="1701800" y="3503613"/>
          <p14:tracePt t="38729" x="1714500" y="3503613"/>
          <p14:tracePt t="39039" x="1725613" y="3503613"/>
          <p14:tracePt t="39048" x="1763713" y="3503613"/>
          <p14:tracePt t="39056" x="1776413" y="3490913"/>
          <p14:tracePt t="39063" x="1789113" y="3490913"/>
          <p14:tracePt t="39070" x="1801813" y="3490913"/>
          <p14:tracePt t="39351" x="1814513" y="3490913"/>
          <p14:tracePt t="39359" x="1825625" y="3490913"/>
          <p14:tracePt t="39381" x="1838325" y="3490913"/>
          <p14:tracePt t="39593" x="1851025" y="3490913"/>
          <p14:tracePt t="41440" x="1863725" y="3490913"/>
          <p14:tracePt t="41447" x="1938338" y="3490913"/>
          <p14:tracePt t="41456" x="2014538" y="3490913"/>
          <p14:tracePt t="41462" x="2051050" y="3490913"/>
          <p14:tracePt t="41469" x="2089150" y="3490913"/>
          <p14:tracePt t="41477" x="2114550" y="3479800"/>
          <p14:tracePt t="41485" x="2127250" y="3479800"/>
          <p14:tracePt t="41500" x="2138363" y="3479800"/>
          <p14:tracePt t="41655" x="2151063" y="3479800"/>
          <p14:tracePt t="41671" x="2151063" y="3467100"/>
          <p14:tracePt t="41789" x="2138363" y="3467100"/>
          <p14:tracePt t="41814" x="2127250" y="3467100"/>
          <p14:tracePt t="41819" x="2114550" y="3467100"/>
          <p14:tracePt t="41835" x="2101850" y="3467100"/>
          <p14:tracePt t="41844" x="2089150" y="3467100"/>
          <p14:tracePt t="41856" x="2076450" y="3467100"/>
          <p14:tracePt t="41866" x="2063750" y="3467100"/>
          <p14:tracePt t="42921" x="2089150" y="3467100"/>
          <p14:tracePt t="42938" x="2101850" y="3454400"/>
          <p14:tracePt t="42945" x="2114550" y="3454400"/>
          <p14:tracePt t="42953" x="2127250" y="3454400"/>
          <p14:tracePt t="42960" x="2151063" y="3454400"/>
          <p14:tracePt t="42967" x="2189163" y="3454400"/>
          <p14:tracePt t="42975" x="2201863" y="3454400"/>
          <p14:tracePt t="42991" x="2214563" y="3441700"/>
          <p14:tracePt t="42999" x="2227263" y="3441700"/>
          <p14:tracePt t="43015" x="2238375" y="3441700"/>
          <p14:tracePt t="43032" x="2251075" y="3429000"/>
          <p14:tracePt t="43047" x="2263775" y="3429000"/>
          <p14:tracePt t="43053" x="2276475" y="3429000"/>
          <p14:tracePt t="43069" x="2289175" y="3429000"/>
          <p14:tracePt t="43094" x="2301875" y="3429000"/>
          <p14:tracePt t="43139" x="2314575" y="3429000"/>
          <p14:tracePt t="43147" x="2327275" y="3416300"/>
          <p14:tracePt t="43155" x="2351088" y="3416300"/>
          <p14:tracePt t="43164" x="2376488" y="3416300"/>
          <p14:tracePt t="43171" x="2401888" y="3416300"/>
          <p14:tracePt t="43178" x="2414588" y="3403600"/>
          <p14:tracePt t="43185" x="2439988" y="3403600"/>
          <p14:tracePt t="43271" x="2451100" y="3403600"/>
          <p14:tracePt t="43279" x="2476500" y="3403600"/>
          <p14:tracePt t="43287" x="2514600" y="3403600"/>
          <p14:tracePt t="43296" x="2551113" y="3403600"/>
          <p14:tracePt t="43301" x="2576513" y="3403600"/>
          <p14:tracePt t="43313" x="2601913" y="3403600"/>
          <p14:tracePt t="43317" x="2627313" y="3403600"/>
          <p14:tracePt t="43329" x="2640013" y="3403600"/>
          <p14:tracePt t="43341" x="2651125" y="3403600"/>
          <p14:tracePt t="43403" x="2663825" y="3403600"/>
          <p14:tracePt t="43482" x="2676525" y="3403600"/>
          <p14:tracePt t="43565" x="2689225" y="3416300"/>
          <p14:tracePt t="43582" x="2701925" y="3429000"/>
          <p14:tracePt t="43597" x="2714625" y="3429000"/>
          <p14:tracePt t="46990" x="2727325" y="3429000"/>
          <p14:tracePt t="46997" x="2752725" y="3441700"/>
          <p14:tracePt t="47005" x="2789238" y="3441700"/>
          <p14:tracePt t="47012" x="2827338" y="3454400"/>
          <p14:tracePt t="47022" x="2852738" y="3467100"/>
          <p14:tracePt t="47038" x="2863850" y="3467100"/>
          <p14:tracePt t="47055" x="2876550" y="3467100"/>
          <p14:tracePt t="47153" x="2901950" y="3467100"/>
          <p14:tracePt t="47161" x="2914650" y="3479800"/>
          <p14:tracePt t="47178" x="2927350" y="3479800"/>
          <p14:tracePt t="47191" x="2940050" y="3479800"/>
          <p14:tracePt t="47269" x="2963863" y="3479800"/>
          <p14:tracePt t="47371" x="2989263" y="3479800"/>
          <p14:tracePt t="47377" x="3001963" y="3479800"/>
          <p14:tracePt t="47385" x="3027363" y="3479800"/>
          <p14:tracePt t="47396" x="3040063" y="3479800"/>
          <p14:tracePt t="47402" x="3052763" y="3479800"/>
          <p14:tracePt t="47418" x="3065463" y="3479800"/>
          <p14:tracePt t="47433" x="3076575" y="3479800"/>
          <p14:tracePt t="47441" x="3089275" y="3479800"/>
          <p14:tracePt t="47447" x="3101975" y="3479800"/>
          <p14:tracePt t="47509" x="3114675" y="3479800"/>
          <p14:tracePt t="47603" x="3101975" y="3490913"/>
          <p14:tracePt t="47611" x="3076575" y="3516313"/>
          <p14:tracePt t="47620" x="3040063" y="3529013"/>
          <p14:tracePt t="47627" x="3014663" y="3554413"/>
          <p14:tracePt t="47635" x="2976563" y="3579813"/>
          <p14:tracePt t="47642" x="2940050" y="3590925"/>
          <p14:tracePt t="47650" x="2889250" y="3616325"/>
          <p14:tracePt t="47657" x="2852738" y="3616325"/>
          <p14:tracePt t="47666" x="2827338" y="3629025"/>
          <p14:tracePt t="47673" x="2801938" y="3629025"/>
          <p14:tracePt t="47681" x="2776538" y="3641725"/>
          <p14:tracePt t="47691" x="2752725" y="3654425"/>
          <p14:tracePt t="47705" x="2740025" y="3654425"/>
          <p14:tracePt t="47711" x="2740025" y="3667125"/>
          <p14:tracePt t="47721" x="2727325" y="3667125"/>
          <p14:tracePt t="47727" x="2689225" y="3679825"/>
          <p14:tracePt t="47737" x="2663825" y="3692525"/>
          <p14:tracePt t="47743" x="2640013" y="3703638"/>
          <p14:tracePt t="47754" x="2614613" y="3703638"/>
          <p14:tracePt t="47759" x="2589213" y="3716338"/>
          <p14:tracePt t="47770" x="2551113" y="3729038"/>
          <p14:tracePt t="47773" x="2527300" y="3729038"/>
          <p14:tracePt t="47782" x="2501900" y="3741738"/>
          <p14:tracePt t="47788" x="2476500" y="3754438"/>
          <p14:tracePt t="47798" x="2451100" y="3767138"/>
          <p14:tracePt t="47804" x="2427288" y="3767138"/>
          <p14:tracePt t="47813" x="2427288" y="3779838"/>
          <p14:tracePt t="47822" x="2414588" y="3779838"/>
          <p14:tracePt t="47830" x="2401888" y="3779838"/>
          <p14:tracePt t="47836" x="2401888" y="3792538"/>
          <p14:tracePt t="47842" x="2389188" y="3803650"/>
          <p14:tracePt t="47859" x="2363788" y="3816350"/>
          <p14:tracePt t="47877" x="2351088" y="3829050"/>
          <p14:tracePt t="47886" x="2351088" y="3841750"/>
          <p14:tracePt t="47891" x="2338388" y="3841750"/>
          <p14:tracePt t="47975" x="2327275" y="3854450"/>
          <p14:tracePt t="47991" x="2314575" y="3854450"/>
          <p14:tracePt t="48001" x="2301875" y="3867150"/>
          <p14:tracePt t="48023" x="2289175" y="3879850"/>
          <p14:tracePt t="48044" x="2276475" y="3892550"/>
          <p14:tracePt t="48597" x="2276475" y="3879850"/>
          <p14:tracePt t="48605" x="2289175" y="3879850"/>
          <p14:tracePt t="48619" x="2301875" y="3867150"/>
          <p14:tracePt t="48767" x="2289175" y="3867150"/>
          <p14:tracePt t="48783" x="2276475" y="3867150"/>
          <p14:tracePt t="48791" x="2263775" y="3867150"/>
          <p14:tracePt t="48800" x="2251075" y="3867150"/>
          <p14:tracePt t="48809" x="2238375" y="3867150"/>
          <p14:tracePt t="48813" x="2227263" y="3867150"/>
          <p14:tracePt t="48830" x="2214563" y="3867150"/>
          <p14:tracePt t="48845" x="2201863" y="3867150"/>
          <p14:tracePt t="48877" x="2189163" y="3867150"/>
          <p14:tracePt t="48883" x="2176463" y="3867150"/>
          <p14:tracePt t="48899" x="2163763" y="3867150"/>
          <p14:tracePt t="48916" x="2151063" y="3867150"/>
          <p14:tracePt t="48923" x="2114550" y="3867150"/>
          <p14:tracePt t="48935" x="2089150" y="3867150"/>
          <p14:tracePt t="48939" x="2076450" y="3867150"/>
          <p14:tracePt t="48952" x="2063750" y="3867150"/>
          <p14:tracePt t="48954" x="2038350" y="3867150"/>
          <p14:tracePt t="49031" x="2051050" y="3867150"/>
          <p14:tracePt t="49039" x="2089150" y="3867150"/>
          <p14:tracePt t="49049" x="2114550" y="3854450"/>
          <p14:tracePt t="49055" x="2138363" y="3854450"/>
          <p14:tracePt t="49063" x="2163763" y="3841750"/>
          <p14:tracePt t="49071" x="2201863" y="3841750"/>
          <p14:tracePt t="49077" x="2238375" y="3841750"/>
          <p14:tracePt t="49085" x="2289175" y="3841750"/>
          <p14:tracePt t="49094" x="2327275" y="3841750"/>
          <p14:tracePt t="49101" x="2363788" y="3841750"/>
          <p14:tracePt t="49109" x="2389188" y="3841750"/>
          <p14:tracePt t="49117" x="2414588" y="3841750"/>
          <p14:tracePt t="49125" x="2451100" y="3841750"/>
          <p14:tracePt t="49135" x="2476500" y="3841750"/>
          <p14:tracePt t="49139" x="2514600" y="3841750"/>
          <p14:tracePt t="49151" x="2540000" y="3841750"/>
          <p14:tracePt t="49159" x="2563813" y="3841750"/>
          <p14:tracePt t="49163" x="2589213" y="3841750"/>
          <p14:tracePt t="49171" x="2601913" y="3841750"/>
          <p14:tracePt t="49179" x="2627313" y="3841750"/>
          <p14:tracePt t="49271" x="2640013" y="3841750"/>
          <p14:tracePt t="49279" x="2663825" y="3841750"/>
          <p14:tracePt t="49287" x="2676525" y="3841750"/>
          <p14:tracePt t="49296" x="2689225" y="3841750"/>
          <p14:tracePt t="49312" x="2701925" y="3841750"/>
          <p14:tracePt t="49328" x="2714625" y="3841750"/>
          <p14:tracePt t="49341" x="2740025" y="3841750"/>
          <p14:tracePt t="49350" x="2752725" y="3841750"/>
          <p14:tracePt t="49367" x="2776538" y="3841750"/>
          <p14:tracePt t="49372" x="2801938" y="3841750"/>
          <p14:tracePt t="49384" x="2814638" y="3841750"/>
          <p14:tracePt t="49402" x="2827338" y="3841750"/>
          <p14:tracePt t="49505" x="2852738" y="3854450"/>
          <p14:tracePt t="49515" x="2863850" y="3867150"/>
          <p14:tracePt t="49522" x="2876550" y="3867150"/>
          <p14:tracePt t="49963" x="2863850" y="3867150"/>
          <p14:tracePt t="49971" x="2840038" y="3867150"/>
          <p14:tracePt t="49980" x="2814638" y="3867150"/>
          <p14:tracePt t="49989" x="2763838" y="3867150"/>
          <p14:tracePt t="49992" x="2689225" y="3867150"/>
          <p14:tracePt t="50001" x="2601913" y="3867150"/>
          <p14:tracePt t="50009" x="2501900" y="3854450"/>
          <p14:tracePt t="50017" x="2439988" y="3854450"/>
          <p14:tracePt t="50025" x="2338388" y="3854450"/>
          <p14:tracePt t="50032" x="2263775" y="3854450"/>
          <p14:tracePt t="50041" x="2176463" y="3854450"/>
          <p14:tracePt t="50050" x="2114550" y="3854450"/>
          <p14:tracePt t="50055" x="2038350" y="3854450"/>
          <p14:tracePt t="50067" x="1976438" y="3854450"/>
          <p14:tracePt t="50071" x="1938338" y="3854450"/>
          <p14:tracePt t="50084" x="1914525" y="3854450"/>
          <p14:tracePt t="50087" x="1889125" y="3854450"/>
          <p14:tracePt t="50099" x="1851025" y="3854450"/>
          <p14:tracePt t="50103" x="1825625" y="3854450"/>
          <p14:tracePt t="50112" x="1814513" y="3854450"/>
          <p14:tracePt t="50117" x="1789113" y="3854450"/>
          <p14:tracePt t="50125" x="1763713" y="3854450"/>
          <p14:tracePt t="50133" x="1738313" y="3854450"/>
          <p14:tracePt t="50141" x="1701800" y="3854450"/>
          <p14:tracePt t="50149" x="1663700" y="3854450"/>
          <p14:tracePt t="50157" x="1638300" y="3854450"/>
          <p14:tracePt t="50166" x="1625600" y="3854450"/>
          <p14:tracePt t="50172" x="1612900" y="3854450"/>
          <p14:tracePt t="50183" x="1601788" y="3854450"/>
          <p14:tracePt t="50199" x="1589088" y="3854450"/>
          <p14:tracePt t="50211" x="1576388" y="3854450"/>
          <p14:tracePt t="50219" x="1563688" y="3854450"/>
          <p14:tracePt t="50235" x="1550988" y="3854450"/>
          <p14:tracePt t="50249" x="1525588" y="3854450"/>
          <p14:tracePt t="50257" x="1501775" y="3854450"/>
          <p14:tracePt t="50267" x="1476375" y="3854450"/>
          <p14:tracePt t="50273" x="1450975" y="3854450"/>
          <p14:tracePt t="50282" x="1438275" y="3854450"/>
          <p14:tracePt t="50289" x="1425575" y="3854450"/>
          <p14:tracePt t="50299" x="1401763" y="3854450"/>
          <p14:tracePt t="50316" x="1389063" y="3854450"/>
          <p14:tracePt t="50318" x="1363663" y="3854450"/>
          <p14:tracePt t="50327" x="1338263" y="3854450"/>
          <p14:tracePt t="50335" x="1312863" y="3854450"/>
          <p14:tracePt t="50343" x="1276350" y="3854450"/>
          <p14:tracePt t="50351" x="1238250" y="3854450"/>
          <p14:tracePt t="50360" x="1200150" y="3854450"/>
          <p14:tracePt t="50367" x="1163638" y="3854450"/>
          <p14:tracePt t="50375" x="1125538" y="3854450"/>
          <p14:tracePt t="50383" x="1089025" y="3854450"/>
          <p14:tracePt t="50389" x="1063625" y="3854450"/>
          <p14:tracePt t="50400" x="1050925" y="3854450"/>
          <p14:tracePt t="50615" x="1063625" y="3854450"/>
          <p14:tracePt t="50623" x="1076325" y="3841750"/>
          <p14:tracePt t="50632" x="1089025" y="3841750"/>
          <p14:tracePt t="50637" x="1112838" y="3829050"/>
          <p14:tracePt t="50650" x="1138238" y="3829050"/>
          <p14:tracePt t="50653" x="1163638" y="3829050"/>
          <p14:tracePt t="50666" x="1189038" y="3829050"/>
          <p14:tracePt t="50669" x="1200150" y="3829050"/>
          <p14:tracePt t="50682" x="1212850" y="3829050"/>
          <p14:tracePt t="50685" x="1250950" y="3829050"/>
          <p14:tracePt t="50693" x="1263650" y="3829050"/>
          <p14:tracePt t="50700" x="1289050" y="3829050"/>
          <p14:tracePt t="50707" x="1312863" y="3829050"/>
          <p14:tracePt t="50716" x="1338263" y="3829050"/>
          <p14:tracePt t="50723" x="1363663" y="3829050"/>
          <p14:tracePt t="50732" x="1401763" y="3829050"/>
          <p14:tracePt t="50739" x="1425575" y="3816350"/>
          <p14:tracePt t="50749" x="1463675" y="3816350"/>
          <p14:tracePt t="50755" x="1489075" y="3816350"/>
          <p14:tracePt t="50765" x="1512888" y="3816350"/>
          <p14:tracePt t="50769" x="1525588" y="3816350"/>
          <p14:tracePt t="50783" x="1538288" y="3816350"/>
          <p14:tracePt t="50879" x="1550988" y="3816350"/>
          <p14:tracePt t="50901" x="1563688" y="3816350"/>
          <p14:tracePt t="50917" x="1576388" y="3816350"/>
          <p14:tracePt t="50933" x="1589088" y="3816350"/>
          <p14:tracePt t="50949" x="1601788" y="3816350"/>
          <p14:tracePt t="50957" x="1612900" y="3816350"/>
          <p14:tracePt t="51951" x="1638300" y="3816350"/>
          <p14:tracePt t="51957" x="1738313" y="3816350"/>
          <p14:tracePt t="51966" x="1851025" y="3816350"/>
          <p14:tracePt t="51972" x="1951038" y="3816350"/>
          <p14:tracePt t="51981" x="2051050" y="3816350"/>
          <p14:tracePt t="51989" x="2151063" y="3816350"/>
          <p14:tracePt t="51997" x="2263775" y="3816350"/>
          <p14:tracePt t="52005" x="2363788" y="3816350"/>
          <p14:tracePt t="52013" x="2476500" y="3816350"/>
          <p14:tracePt t="52019" x="2576513" y="3816350"/>
          <p14:tracePt t="52029" x="2701925" y="3816350"/>
          <p14:tracePt t="52034" x="2814638" y="3816350"/>
          <p14:tracePt t="52046" x="2914650" y="3829050"/>
          <p14:tracePt t="52051" x="3027363" y="3854450"/>
          <p14:tracePt t="52063" x="3089275" y="3854450"/>
          <p14:tracePt t="52066" x="3140075" y="3854450"/>
          <p14:tracePt t="52079" x="3165475" y="3854450"/>
          <p14:tracePt t="52081" x="3189288" y="3854450"/>
          <p14:tracePt t="52332" x="3201988" y="3854450"/>
          <p14:tracePt t="52347" x="3227388" y="3854450"/>
          <p14:tracePt t="52353" x="3240088" y="3854450"/>
          <p14:tracePt t="52365" x="3265488" y="3854450"/>
          <p14:tracePt t="52369" x="3289300" y="3854450"/>
          <p14:tracePt t="52379" x="3327400" y="3854450"/>
          <p14:tracePt t="52385" x="3352800" y="3854450"/>
          <p14:tracePt t="52396" x="3389313" y="3854450"/>
          <p14:tracePt t="52596" x="3389313" y="3867150"/>
          <p14:tracePt t="53674" x="3402013" y="3867150"/>
          <p14:tracePt t="53681" x="3440113" y="3867150"/>
          <p14:tracePt t="53690" x="3478213" y="3867150"/>
          <p14:tracePt t="53701" x="3502025" y="3867150"/>
          <p14:tracePt t="53706" x="3514725" y="3867150"/>
          <p14:tracePt t="53713" x="3527425" y="3867150"/>
          <p14:tracePt t="53720" x="3540125" y="3867150"/>
          <p14:tracePt t="53735" x="3552825" y="3867150"/>
          <p14:tracePt t="53751" x="3565525" y="3867150"/>
          <p14:tracePt t="53767" x="3578225" y="3867150"/>
          <p14:tracePt t="53775" x="3602038" y="3867150"/>
          <p14:tracePt t="53781" x="3614738" y="3867150"/>
          <p14:tracePt t="53791" x="3640138" y="3867150"/>
          <p14:tracePt t="53797" x="3665538" y="3867150"/>
          <p14:tracePt t="53809" x="3689350" y="3867150"/>
          <p14:tracePt t="53813" x="3714750" y="3867150"/>
          <p14:tracePt t="53826" x="3752850" y="3867150"/>
          <p14:tracePt t="53837" x="3765550" y="3867150"/>
          <p14:tracePt t="53913" x="3765550" y="3879850"/>
          <p14:tracePt t="53929" x="3765550" y="3892550"/>
          <p14:tracePt t="53946" x="3765550" y="3905250"/>
          <p14:tracePt t="53953" x="3765550" y="3916363"/>
          <p14:tracePt t="53970" x="3765550" y="3929063"/>
          <p14:tracePt t="53976" x="3752850" y="3941763"/>
          <p14:tracePt t="53993" x="3752850" y="3954463"/>
          <p14:tracePt t="54001" x="3752850" y="3967163"/>
          <p14:tracePt t="54008" x="3752850" y="3979863"/>
          <p14:tracePt t="54015" x="3740150" y="3979863"/>
          <p14:tracePt t="54025" x="3740150" y="3992563"/>
          <p14:tracePt t="54031" x="3740150" y="4005263"/>
          <p14:tracePt t="54045" x="3727450" y="4017963"/>
          <p14:tracePt t="54061" x="3727450" y="4029075"/>
          <p14:tracePt t="54069" x="3714750" y="4041775"/>
          <p14:tracePt t="54077" x="3714750" y="4054475"/>
          <p14:tracePt t="54085" x="3702050" y="4067175"/>
          <p14:tracePt t="54094" x="3689350" y="4092575"/>
          <p14:tracePt t="54101" x="3689350" y="4117975"/>
          <p14:tracePt t="54107" x="3678238" y="4141788"/>
          <p14:tracePt t="54114" x="3665538" y="4154488"/>
          <p14:tracePt t="54131" x="3665538" y="4167188"/>
          <p14:tracePt t="54141" x="3665538" y="4179888"/>
          <p14:tracePt t="54279" x="3665538" y="4192588"/>
          <p14:tracePt t="54296" x="3678238" y="4205288"/>
          <p14:tracePt t="54309" x="3689350" y="4205288"/>
          <p14:tracePt t="54317" x="3714750" y="4217988"/>
          <p14:tracePt t="54326" x="3727450" y="4217988"/>
          <p14:tracePt t="54333" x="3752850" y="4217988"/>
          <p14:tracePt t="54342" x="3752850" y="4205288"/>
          <p14:tracePt t="54551" x="3752850" y="4192588"/>
          <p14:tracePt t="54559" x="3778250" y="4192588"/>
          <p14:tracePt t="54582" x="3790950" y="4217988"/>
          <p14:tracePt t="54589" x="3790950" y="4230688"/>
          <p14:tracePt t="54597" x="3802063" y="4241800"/>
          <p14:tracePt t="54606" x="3814763" y="4254500"/>
          <p14:tracePt t="54615" x="3827463" y="4279900"/>
          <p14:tracePt t="54622" x="3840163" y="4305300"/>
          <p14:tracePt t="54629" x="3840163" y="4330700"/>
          <p14:tracePt t="54635" x="3852863" y="4354513"/>
          <p14:tracePt t="54646" x="3865563" y="4379913"/>
          <p14:tracePt t="54651" x="3878263" y="4405313"/>
          <p14:tracePt t="54659" x="3878263" y="4443413"/>
          <p14:tracePt t="54667" x="3878263" y="4467225"/>
          <p14:tracePt t="54683" x="3878263" y="4479925"/>
          <p14:tracePt t="54691" x="3878263" y="4492625"/>
          <p14:tracePt t="54885" x="3865563" y="4492625"/>
          <p14:tracePt t="54899" x="3852863" y="4479925"/>
          <p14:tracePt t="54907" x="3840163" y="4467225"/>
          <p14:tracePt t="54916" x="3827463" y="4467225"/>
          <p14:tracePt t="54923" x="3827463" y="4454525"/>
          <p14:tracePt t="54931" x="3814763" y="4443413"/>
          <p14:tracePt t="54941" x="3802063" y="4443413"/>
          <p14:tracePt t="54947" x="3802063" y="4430713"/>
          <p14:tracePt t="54977" x="3790950" y="4430713"/>
          <p14:tracePt t="55039" x="3790950" y="4418013"/>
          <p14:tracePt t="55047" x="3778250" y="4418013"/>
          <p14:tracePt t="55063" x="3778250" y="4405313"/>
          <p14:tracePt t="55071" x="3765550" y="4392613"/>
          <p14:tracePt t="55080" x="3752850" y="4392613"/>
          <p14:tracePt t="55085" x="3752850" y="4379913"/>
          <p14:tracePt t="55093" x="3740150" y="4379913"/>
          <p14:tracePt t="55101" x="3740150" y="4367213"/>
          <p14:tracePt t="55125" x="3740150" y="4354513"/>
          <p14:tracePt t="55142" x="3740150" y="4341813"/>
          <p14:tracePt t="55172" x="3740150" y="4330700"/>
          <p14:tracePt t="55188" x="3740150" y="4318000"/>
          <p14:tracePt t="55203" x="3740150" y="4305300"/>
          <p14:tracePt t="55209" x="3752850" y="4292600"/>
          <p14:tracePt t="55217" x="3765550" y="4292600"/>
          <p14:tracePt t="55233" x="3765550" y="4279900"/>
          <p14:tracePt t="55240" x="3778250" y="4279900"/>
          <p14:tracePt t="55250" x="3778250" y="4267200"/>
          <p14:tracePt t="55256" x="3790950" y="4267200"/>
          <p14:tracePt t="55279" x="3802063" y="4254500"/>
          <p14:tracePt t="55289" x="3814763" y="4254500"/>
          <p14:tracePt t="55295" x="3827463" y="4254500"/>
          <p14:tracePt t="55306" x="3878263" y="4241800"/>
          <p14:tracePt t="55311" x="3927475" y="4241800"/>
          <p14:tracePt t="55322" x="3990975" y="4241800"/>
          <p14:tracePt t="55328" x="4065588" y="4241800"/>
          <p14:tracePt t="55340" x="4178300" y="4241800"/>
          <p14:tracePt t="55349" x="4227513" y="4241800"/>
          <p14:tracePt t="55356" x="4291013" y="4254500"/>
          <p14:tracePt t="55365" x="4340225" y="4254500"/>
          <p14:tracePt t="55373" x="4378325" y="4267200"/>
          <p14:tracePt t="55381" x="4416425" y="4267200"/>
          <p14:tracePt t="55389" x="4452938" y="4267200"/>
          <p14:tracePt t="55397" x="4478338" y="4267200"/>
          <p14:tracePt t="55406" x="4503738" y="4267200"/>
          <p14:tracePt t="55411" x="4527550" y="4267200"/>
          <p14:tracePt t="55423" x="4540250" y="4267200"/>
          <p14:tracePt t="55427" x="4565650" y="4254500"/>
          <p14:tracePt t="55439" x="4578350" y="4254500"/>
          <p14:tracePt t="55443" x="4616450" y="4241800"/>
          <p14:tracePt t="55456" x="4640263" y="4230688"/>
          <p14:tracePt t="55459" x="4652963" y="4230688"/>
          <p14:tracePt t="55465" x="4678363" y="4217988"/>
          <p14:tracePt t="55473" x="4703763" y="4217988"/>
          <p14:tracePt t="55482" x="4740275" y="4217988"/>
          <p14:tracePt t="55489" x="4765675" y="4217988"/>
          <p14:tracePt t="55497" x="4778375" y="4217988"/>
          <p14:tracePt t="55507" x="4791075" y="4217988"/>
          <p14:tracePt t="55513" x="4816475" y="4217988"/>
          <p14:tracePt t="55529" x="4829175" y="4217988"/>
          <p14:tracePt t="55544" x="4840288" y="4217988"/>
          <p14:tracePt t="55560" x="4852988" y="4217988"/>
          <p14:tracePt t="55567" x="4865688" y="4217988"/>
          <p14:tracePt t="55584" x="4878388" y="4217988"/>
          <p14:tracePt t="55777" x="4891088" y="4217988"/>
          <p14:tracePt t="55831" x="4891088" y="4230688"/>
          <p14:tracePt t="55869" x="4903788" y="4230688"/>
          <p14:tracePt t="55877" x="4916488" y="4230688"/>
          <p14:tracePt t="55894" x="4929188" y="4230688"/>
          <p14:tracePt t="55909" x="4940300" y="4230688"/>
          <p14:tracePt t="55923" x="4953000" y="4230688"/>
          <p14:tracePt t="55931" x="4965700" y="4230688"/>
          <p14:tracePt t="55947" x="4978400" y="4230688"/>
          <p14:tracePt t="55963" x="4991100" y="4230688"/>
          <p14:tracePt t="55979" x="5003800" y="4230688"/>
          <p14:tracePt t="55988" x="5016500" y="4230688"/>
          <p14:tracePt t="56006" x="5029200" y="4230688"/>
          <p14:tracePt t="56022" x="5040313" y="4230688"/>
          <p14:tracePt t="56025" x="5040313" y="4241800"/>
          <p14:tracePt t="56034" x="5053013" y="4241800"/>
          <p14:tracePt t="56041" x="5065713" y="4241800"/>
          <p14:tracePt t="56047" x="5078413" y="4241800"/>
          <p14:tracePt t="56064" x="5091113" y="4241800"/>
          <p14:tracePt t="56081" x="5103813" y="4241800"/>
          <p14:tracePt t="56088" x="5116513" y="4241800"/>
          <p14:tracePt t="56096" x="5141913" y="4241800"/>
          <p14:tracePt t="56111" x="5153025" y="4241800"/>
          <p14:tracePt t="56121" x="5165725" y="4241800"/>
          <p14:tracePt t="56227" x="5178425" y="4241800"/>
          <p14:tracePt t="56235" x="5191125" y="4241800"/>
          <p14:tracePt t="56250" x="5203825" y="4241800"/>
          <p14:tracePt t="56257" x="5216525" y="4241800"/>
          <p14:tracePt t="56266" x="5229225" y="4241800"/>
          <p14:tracePt t="56272" x="5241925" y="4241800"/>
          <p14:tracePt t="56289" x="5265738" y="4241800"/>
          <p14:tracePt t="56297" x="5291138" y="4254500"/>
          <p14:tracePt t="56304" x="5316538" y="4254500"/>
          <p14:tracePt t="56311" x="5341938" y="4254500"/>
          <p14:tracePt t="56321" x="5353050" y="4254500"/>
          <p14:tracePt t="56328" x="5378450" y="4254500"/>
          <p14:tracePt t="56338" x="5403850" y="4254500"/>
          <p14:tracePt t="56344" x="5429250" y="4254500"/>
          <p14:tracePt t="56360" x="5441950" y="4254500"/>
          <p14:tracePt t="56371" x="5465763" y="4254500"/>
          <p14:tracePt t="56381" x="5478463" y="4254500"/>
          <p14:tracePt t="56389" x="5503863" y="4254500"/>
          <p14:tracePt t="56397" x="5529263" y="4254500"/>
          <p14:tracePt t="56405" x="5554663" y="4254500"/>
          <p14:tracePt t="56413" x="5578475" y="4254500"/>
          <p14:tracePt t="56421" x="5603875" y="4254500"/>
          <p14:tracePt t="56430" x="5629275" y="4254500"/>
          <p14:tracePt t="56809" x="5603875" y="4254500"/>
          <p14:tracePt t="56817" x="5565775" y="4254500"/>
          <p14:tracePt t="56826" x="5529263" y="4254500"/>
          <p14:tracePt t="56831" x="5478463" y="4254500"/>
          <p14:tracePt t="56840" x="5441950" y="4267200"/>
          <p14:tracePt t="56848" x="5391150" y="4267200"/>
          <p14:tracePt t="56855" x="5329238" y="4267200"/>
          <p14:tracePt t="56863" x="5265738" y="4267200"/>
          <p14:tracePt t="56870" x="5216525" y="4267200"/>
          <p14:tracePt t="56881" x="5178425" y="4267200"/>
          <p14:tracePt t="56887" x="5141913" y="4254500"/>
          <p14:tracePt t="56895" x="5116513" y="4254500"/>
          <p14:tracePt t="56902" x="5078413" y="4254500"/>
          <p14:tracePt t="56910" x="5053013" y="4254500"/>
          <p14:tracePt t="56919" x="5029200" y="4254500"/>
          <p14:tracePt t="56926" x="5003800" y="4241800"/>
          <p14:tracePt t="56937" x="4991100" y="4241800"/>
          <p14:tracePt t="56941" x="4965700" y="4241800"/>
          <p14:tracePt t="56953" x="4940300" y="4241800"/>
          <p14:tracePt t="56957" x="4916488" y="4230688"/>
          <p14:tracePt t="56963" x="4878388" y="4230688"/>
          <p14:tracePt t="56971" x="4840288" y="4230688"/>
          <p14:tracePt t="56980" x="4803775" y="4230688"/>
          <p14:tracePt t="56987" x="4740275" y="4230688"/>
          <p14:tracePt t="56996" x="4678363" y="4230688"/>
          <p14:tracePt t="57003" x="4603750" y="4230688"/>
          <p14:tracePt t="57011" x="4540250" y="4230688"/>
          <p14:tracePt t="57020" x="4465638" y="4230688"/>
          <p14:tracePt t="57025" x="4427538" y="4230688"/>
          <p14:tracePt t="57037" x="4391025" y="4230688"/>
          <p14:tracePt t="57041" x="4365625" y="4230688"/>
          <p14:tracePt t="57053" x="4340225" y="4230688"/>
          <p14:tracePt t="57057" x="4327525" y="4230688"/>
          <p14:tracePt t="57070" x="4303713" y="4230688"/>
          <p14:tracePt t="57087" x="4291013" y="4230688"/>
          <p14:tracePt t="57095" x="4278313" y="4230688"/>
          <p14:tracePt t="57103" x="4240213" y="4230688"/>
          <p14:tracePt t="57111" x="4214813" y="4230688"/>
          <p14:tracePt t="57120" x="4178300" y="4217988"/>
          <p14:tracePt t="57127" x="4140200" y="4217988"/>
          <p14:tracePt t="57137" x="4090988" y="4217988"/>
          <p14:tracePt t="57143" x="4052888" y="4217988"/>
          <p14:tracePt t="57153" x="4014788" y="4217988"/>
          <p14:tracePt t="57158" x="3990975" y="4217988"/>
          <p14:tracePt t="57173" x="3965575" y="4217988"/>
          <p14:tracePt t="57235" x="3952875" y="4217988"/>
          <p14:tracePt t="57252" x="3927475" y="4217988"/>
          <p14:tracePt t="57259" x="3914775" y="4217988"/>
          <p14:tracePt t="57267" x="3890963" y="4217988"/>
          <p14:tracePt t="57277" x="3878263" y="4217988"/>
          <p14:tracePt t="57285" x="3865563" y="4217988"/>
          <p14:tracePt t="57290" x="3852863" y="4217988"/>
          <p14:tracePt t="57305" x="3840163" y="4217988"/>
          <p14:tracePt t="57408" x="3840163" y="4230688"/>
          <p14:tracePt t="57483" x="3852863" y="4217988"/>
          <p14:tracePt t="57491" x="3878263" y="4217988"/>
          <p14:tracePt t="57500" x="3890963" y="4217988"/>
          <p14:tracePt t="57507" x="3914775" y="4217988"/>
          <p14:tracePt t="57517" x="3952875" y="4217988"/>
          <p14:tracePt t="57523" x="3990975" y="4217988"/>
          <p14:tracePt t="57533" x="4040188" y="4217988"/>
          <p14:tracePt t="57539" x="4114800" y="4217988"/>
          <p14:tracePt t="57545" x="4178300" y="4217988"/>
          <p14:tracePt t="57553" x="4265613" y="4217988"/>
          <p14:tracePt t="57561" x="4327525" y="4217988"/>
          <p14:tracePt t="57569" x="4416425" y="4217988"/>
          <p14:tracePt t="57577" x="4491038" y="4205288"/>
          <p14:tracePt t="57586" x="4552950" y="4205288"/>
          <p14:tracePt t="57593" x="4591050" y="4192588"/>
          <p14:tracePt t="57602" x="4627563" y="4192588"/>
          <p14:tracePt t="57607" x="4652963" y="4192588"/>
          <p14:tracePt t="57618" x="4678363" y="4179888"/>
          <p14:tracePt t="57623" x="4703763" y="4179888"/>
          <p14:tracePt t="57636" x="4716463" y="4179888"/>
          <p14:tracePt t="57639" x="4727575" y="4179888"/>
          <p14:tracePt t="57652" x="4752975" y="4179888"/>
          <p14:tracePt t="57655" x="4791075" y="4179888"/>
          <p14:tracePt t="57664" x="4816475" y="4179888"/>
          <p14:tracePt t="57670" x="4840288" y="4179888"/>
          <p14:tracePt t="57678" x="4891088" y="4179888"/>
          <p14:tracePt t="57686" x="4929188" y="4179888"/>
          <p14:tracePt t="57693" x="4953000" y="4179888"/>
          <p14:tracePt t="57703" x="4991100" y="4179888"/>
          <p14:tracePt t="57710" x="5016500" y="4179888"/>
          <p14:tracePt t="57719" x="5040313" y="4179888"/>
          <p14:tracePt t="57726" x="5065713" y="4179888"/>
          <p14:tracePt t="57735" x="5103813" y="4179888"/>
          <p14:tracePt t="57739" x="5116513" y="4179888"/>
          <p14:tracePt t="57753" x="5129213" y="4179888"/>
          <p14:tracePt t="57755" x="5153025" y="4179888"/>
          <p14:tracePt t="57764" x="5178425" y="4179888"/>
          <p14:tracePt t="57771" x="5178425" y="4192588"/>
          <p14:tracePt t="57779" x="5191125" y="4192588"/>
          <p14:tracePt t="57787" x="5229225" y="4205288"/>
          <p14:tracePt t="57796" x="5253038" y="4205288"/>
          <p14:tracePt t="57803" x="5278438" y="4217988"/>
          <p14:tracePt t="57809" x="5303838" y="4217988"/>
          <p14:tracePt t="57818" x="5316538" y="4217988"/>
          <p14:tracePt t="57826" x="5341938" y="4217988"/>
          <p14:tracePt t="57841" x="5353050" y="4217988"/>
          <p14:tracePt t="57851" x="5365750" y="4217988"/>
          <p14:tracePt t="57857" x="5378450" y="4217988"/>
          <p14:tracePt t="57868" x="5391150" y="4217988"/>
          <p14:tracePt t="57880" x="5403850" y="4217988"/>
          <p14:tracePt t="57886" x="5416550" y="4217988"/>
          <p14:tracePt t="57903" x="5429250" y="4217988"/>
          <p14:tracePt t="57918" x="5441950" y="4217988"/>
          <p14:tracePt t="57935" x="5454650" y="4217988"/>
          <p14:tracePt t="57941" x="5465763" y="4230688"/>
          <p14:tracePt t="57957" x="5478463" y="4230688"/>
          <p14:tracePt t="57973" x="5491163" y="4230688"/>
          <p14:tracePt t="57989" x="5503863" y="4230688"/>
          <p14:tracePt t="59439" x="5491163" y="4230688"/>
          <p14:tracePt t="59447" x="5465763" y="4230688"/>
          <p14:tracePt t="59456" x="5429250" y="4241800"/>
          <p14:tracePt t="59463" x="5365750" y="4241800"/>
          <p14:tracePt t="59471" x="5253038" y="4241800"/>
          <p14:tracePt t="59482" x="5141913" y="4217988"/>
          <p14:tracePt t="59487" x="5016500" y="4192588"/>
          <p14:tracePt t="59498" x="4903788" y="4167188"/>
          <p14:tracePt t="59501" x="4778375" y="4129088"/>
          <p14:tracePt t="59509" x="4665663" y="4117975"/>
          <p14:tracePt t="59517" x="4540250" y="4105275"/>
          <p14:tracePt t="59525" x="4440238" y="4092575"/>
          <p14:tracePt t="59533" x="4340225" y="4079875"/>
          <p14:tracePt t="59541" x="4252913" y="4054475"/>
          <p14:tracePt t="59549" x="4214813" y="4041775"/>
          <p14:tracePt t="59558" x="4140200" y="4029075"/>
          <p14:tracePt t="59564" x="4103688" y="4017963"/>
          <p14:tracePt t="59572" x="4065588" y="3992563"/>
          <p14:tracePt t="59579" x="4027488" y="3979863"/>
          <p14:tracePt t="59588" x="4002088" y="3967163"/>
          <p14:tracePt t="59597" x="3978275" y="3954463"/>
          <p14:tracePt t="59603" x="3965575" y="3941763"/>
          <p14:tracePt t="59615" x="3940175" y="3929063"/>
          <p14:tracePt t="59619" x="3927475" y="3905250"/>
          <p14:tracePt t="59632" x="3890963" y="3841750"/>
          <p14:tracePt t="59641" x="3890963" y="3816350"/>
          <p14:tracePt t="59650" x="3878263" y="3792538"/>
          <p14:tracePt t="59657" x="3865563" y="3754438"/>
          <p14:tracePt t="59666" x="3852863" y="3692525"/>
          <p14:tracePt t="59673" x="3840163" y="3629025"/>
          <p14:tracePt t="59681" x="3827463" y="3554413"/>
          <p14:tracePt t="59689" x="3814763" y="3479800"/>
          <p14:tracePt t="59698" x="3790950" y="3441700"/>
          <p14:tracePt t="59704" x="3765550" y="3403600"/>
          <p14:tracePt t="59715" x="3765550" y="3378200"/>
          <p14:tracePt t="59719" x="3740150" y="3341688"/>
          <p14:tracePt t="59732" x="3727450" y="3341688"/>
          <p14:tracePt t="59735" x="3727450" y="3328988"/>
          <p14:tracePt t="59749" x="3714750" y="3328988"/>
          <p14:tracePt t="59752" x="3714750" y="3316288"/>
          <p14:tracePt t="59765" x="3714750" y="3303588"/>
          <p14:tracePt t="59781" x="3714750" y="3290888"/>
          <p14:tracePt t="59789" x="3714750" y="3278188"/>
          <p14:tracePt t="59805" x="3714750" y="3267075"/>
          <p14:tracePt t="59815" x="3727450" y="3254375"/>
          <p14:tracePt t="59830" x="3740150" y="3241675"/>
          <p14:tracePt t="59835" x="3740150" y="3216275"/>
          <p14:tracePt t="59848" x="3740150" y="3203575"/>
          <p14:tracePt t="59851" x="3740150" y="3190875"/>
          <p14:tracePt t="59864" x="3740150" y="3165475"/>
          <p14:tracePt t="59867" x="3740150" y="3128963"/>
          <p14:tracePt t="59875" x="3740150" y="3116263"/>
          <p14:tracePt t="59883" x="3740150" y="3090863"/>
          <p14:tracePt t="59889" x="3740150" y="3078163"/>
          <p14:tracePt t="59905" x="3740150" y="3065463"/>
          <p14:tracePt t="59991" x="3740150" y="3054350"/>
          <p14:tracePt t="59999" x="3740150" y="3041650"/>
          <p14:tracePt t="60091" x="3740150" y="3054350"/>
          <p14:tracePt t="60099" x="3740150" y="3065463"/>
          <p14:tracePt t="60108" x="3740150" y="3078163"/>
          <p14:tracePt t="60115" x="3740150" y="3090863"/>
          <p14:tracePt t="60123" x="3740150" y="3103563"/>
          <p14:tracePt t="60135" x="3740150" y="3128963"/>
          <p14:tracePt t="60139" x="3740150" y="3154363"/>
          <p14:tracePt t="60147" x="3740150" y="3178175"/>
          <p14:tracePt t="60153" x="3752850" y="3241675"/>
          <p14:tracePt t="60165" x="3752850" y="3278188"/>
          <p14:tracePt t="60169" x="3752850" y="3328988"/>
          <p14:tracePt t="60181" x="3752850" y="3378200"/>
          <p14:tracePt t="60185" x="3752850" y="3429000"/>
          <p14:tracePt t="60197" x="3752850" y="3467100"/>
          <p14:tracePt t="60201" x="3752850" y="3503613"/>
          <p14:tracePt t="60214" x="3765550" y="3541713"/>
          <p14:tracePt t="60216" x="3778250" y="3579813"/>
          <p14:tracePt t="60223" x="3778250" y="3603625"/>
          <p14:tracePt t="60231" x="3790950" y="3629025"/>
          <p14:tracePt t="60239" x="3790950" y="3667125"/>
          <p14:tracePt t="60247" x="3790950" y="3692525"/>
          <p14:tracePt t="60255" x="3790950" y="3716338"/>
          <p14:tracePt t="60264" x="3790950" y="3741738"/>
          <p14:tracePt t="60271" x="3790950" y="3754438"/>
          <p14:tracePt t="60280" x="3790950" y="3792538"/>
          <p14:tracePt t="60285" x="3790950" y="3816350"/>
          <p14:tracePt t="60298" x="3790950" y="3841750"/>
          <p14:tracePt t="60301" x="3790950" y="3867150"/>
          <p14:tracePt t="60315" x="3790950" y="3905250"/>
          <p14:tracePt t="60317" x="3790950" y="3941763"/>
          <p14:tracePt t="60331" x="3802063" y="3979863"/>
          <p14:tracePt t="60333" x="3802063" y="4017963"/>
          <p14:tracePt t="60341" x="3802063" y="4054475"/>
          <p14:tracePt t="60348" x="3814763" y="4092575"/>
          <p14:tracePt t="60355" x="3814763" y="4129088"/>
          <p14:tracePt t="60364" x="3814763" y="4167188"/>
          <p14:tracePt t="60371" x="3814763" y="4205288"/>
          <p14:tracePt t="60381" x="3814763" y="4241800"/>
          <p14:tracePt t="60387" x="3814763" y="4279900"/>
          <p14:tracePt t="60397" x="3814763" y="4305300"/>
          <p14:tracePt t="60403" x="3814763" y="4330700"/>
          <p14:tracePt t="60413" x="3802063" y="4367213"/>
          <p14:tracePt t="60417" x="3802063" y="4392613"/>
          <p14:tracePt t="60430" x="3802063" y="4430713"/>
          <p14:tracePt t="60433" x="3802063" y="4467225"/>
          <p14:tracePt t="60442" x="3790950" y="4505325"/>
          <p14:tracePt t="60449" x="3790950" y="4543425"/>
          <p14:tracePt t="60458" x="3790950" y="4579938"/>
          <p14:tracePt t="60466" x="3790950" y="4618038"/>
          <p14:tracePt t="60471" x="3790950" y="4667250"/>
          <p14:tracePt t="60480" x="3790950" y="4718050"/>
          <p14:tracePt t="60488" x="3790950" y="4768850"/>
          <p14:tracePt t="60496" x="3790950" y="4830763"/>
          <p14:tracePt t="60503" x="3790950" y="4892675"/>
          <p14:tracePt t="60513" x="3790950" y="4956175"/>
          <p14:tracePt t="60519" x="3778250" y="5030788"/>
          <p14:tracePt t="60530" x="3765550" y="5081588"/>
          <p14:tracePt t="60535" x="3752850" y="5118100"/>
          <p14:tracePt t="60541" x="3740150" y="5168900"/>
          <p14:tracePt t="60549" x="3740150" y="5205413"/>
          <p14:tracePt t="60558" x="3727450" y="5243513"/>
          <p14:tracePt t="60564" x="3714750" y="5294313"/>
          <p14:tracePt t="60574" x="3702050" y="5330825"/>
          <p14:tracePt t="60583" x="3702050" y="5356225"/>
          <p14:tracePt t="60589" x="3702050" y="5381625"/>
          <p14:tracePt t="60597" x="3689350" y="5407025"/>
          <p14:tracePt t="60603" x="3678238" y="5430838"/>
          <p14:tracePt t="60611" x="3665538" y="5468938"/>
          <p14:tracePt t="60620" x="3665538" y="5494338"/>
          <p14:tracePt t="60627" x="3665538" y="5518150"/>
          <p14:tracePt t="60636" x="3665538" y="5530850"/>
          <p14:tracePt t="60644" x="3652838" y="5556250"/>
          <p14:tracePt t="60652" x="3652838" y="5581650"/>
          <p14:tracePt t="60673" x="3652838" y="5594350"/>
          <p14:tracePt t="60743" x="3652838" y="5543550"/>
          <p14:tracePt t="60751" x="3665538" y="5481638"/>
          <p14:tracePt t="60760" x="3678238" y="5394325"/>
          <p14:tracePt t="60769" x="3689350" y="5294313"/>
          <p14:tracePt t="60776" x="3702050" y="5181600"/>
          <p14:tracePt t="60783" x="3714750" y="5081588"/>
          <p14:tracePt t="60793" x="3740150" y="4992688"/>
          <p14:tracePt t="60797" x="3752850" y="4930775"/>
          <p14:tracePt t="60807" x="3765550" y="4868863"/>
          <p14:tracePt t="60813" x="3778250" y="4818063"/>
          <p14:tracePt t="60824" x="3790950" y="4768850"/>
          <p14:tracePt t="60830" x="3790950" y="4705350"/>
          <p14:tracePt t="60837" x="3790950" y="4656138"/>
          <p14:tracePt t="60845" x="3790950" y="4605338"/>
          <p14:tracePt t="60853" x="3790950" y="4554538"/>
          <p14:tracePt t="60861" x="3790950" y="4505325"/>
          <p14:tracePt t="60867" x="3790950" y="4467225"/>
          <p14:tracePt t="60876" x="3778250" y="4443413"/>
          <p14:tracePt t="60884" x="3778250" y="4430713"/>
          <p14:tracePt t="60893" x="3778250" y="4418013"/>
          <p14:tracePt t="60913" x="3765550" y="4418013"/>
          <p14:tracePt t="60915" x="3765550" y="4405313"/>
          <p14:tracePt t="60930" x="3765550" y="4392613"/>
          <p14:tracePt t="60937" x="3752850" y="4379913"/>
          <p14:tracePt t="60946" x="3752850" y="4367213"/>
          <p14:tracePt t="60962" x="3752850" y="4354513"/>
          <p14:tracePt t="60969" x="3740150" y="4354513"/>
          <p14:tracePt t="60979" x="3740150" y="4341813"/>
          <p14:tracePt t="60984" x="3727450" y="4341813"/>
          <p14:tracePt t="60996" x="3727450" y="4330700"/>
          <p14:tracePt t="61039" x="3727450" y="4318000"/>
          <p14:tracePt t="61047" x="3727450" y="4305300"/>
          <p14:tracePt t="61062" x="3727450" y="4292600"/>
          <p14:tracePt t="61078" x="3727450" y="4279900"/>
          <p14:tracePt t="61123" x="3740150" y="4279900"/>
          <p14:tracePt t="61139" x="3752850" y="4279900"/>
          <p14:tracePt t="61156" x="3765550" y="4267200"/>
          <p14:tracePt t="61163" x="3790950" y="4267200"/>
          <p14:tracePt t="61179" x="3802063" y="4267200"/>
          <p14:tracePt t="61195" x="3814763" y="4267200"/>
          <p14:tracePt t="61201" x="3827463" y="4267200"/>
          <p14:tracePt t="61211" x="3865563" y="4267200"/>
          <p14:tracePt t="61217" x="3914775" y="4267200"/>
          <p14:tracePt t="61228" x="3990975" y="4267200"/>
          <p14:tracePt t="61233" x="4078288" y="4279900"/>
          <p14:tracePt t="61245" x="4165600" y="4279900"/>
          <p14:tracePt t="61247" x="4265613" y="4279900"/>
          <p14:tracePt t="61255" x="4365625" y="4279900"/>
          <p14:tracePt t="61263" x="4465638" y="4279900"/>
          <p14:tracePt t="61271" x="4540250" y="4279900"/>
          <p14:tracePt t="61279" x="4616450" y="4279900"/>
          <p14:tracePt t="61287" x="4678363" y="4279900"/>
          <p14:tracePt t="61296" x="4740275" y="4279900"/>
          <p14:tracePt t="61303" x="4791075" y="4267200"/>
          <p14:tracePt t="61312" x="4829175" y="4254500"/>
          <p14:tracePt t="61317" x="4865688" y="4241800"/>
          <p14:tracePt t="61328" x="4903788" y="4241800"/>
          <p14:tracePt t="61333" x="4929188" y="4241800"/>
          <p14:tracePt t="61346" x="4965700" y="4241800"/>
          <p14:tracePt t="61349" x="4978400" y="4241800"/>
          <p14:tracePt t="61362" x="5003800" y="4241800"/>
          <p14:tracePt t="61365" x="5029200" y="4241800"/>
          <p14:tracePt t="61371" x="5053013" y="4241800"/>
          <p14:tracePt t="61379" x="5078413" y="4241800"/>
          <p14:tracePt t="61387" x="5129213" y="4241800"/>
          <p14:tracePt t="61394" x="5153025" y="4254500"/>
          <p14:tracePt t="61403" x="5178425" y="4254500"/>
          <p14:tracePt t="61411" x="5203825" y="4254500"/>
          <p14:tracePt t="61419" x="5229225" y="4254500"/>
          <p14:tracePt t="61427" x="5253038" y="4254500"/>
          <p14:tracePt t="61435" x="5278438" y="4254500"/>
          <p14:tracePt t="61444" x="5316538" y="4254500"/>
          <p14:tracePt t="61527" x="5329238" y="4254500"/>
          <p14:tracePt t="61560" x="5353050" y="4254500"/>
          <p14:tracePt t="61567" x="5378450" y="4254500"/>
          <p14:tracePt t="61577" x="5391150" y="4267200"/>
          <p14:tracePt t="61581" x="5416550" y="4279900"/>
          <p14:tracePt t="61597" x="5429250" y="4292600"/>
          <p14:tracePt t="61605" x="5429250" y="4305300"/>
          <p14:tracePt t="61613" x="5441950" y="4305300"/>
          <p14:tracePt t="61629" x="5454650" y="4318000"/>
          <p14:tracePt t="61635" x="5465763" y="4318000"/>
          <p14:tracePt t="62475" x="5478463" y="4318000"/>
          <p14:tracePt t="62483" x="5516563" y="4330700"/>
          <p14:tracePt t="62491" x="5529263" y="4330700"/>
          <p14:tracePt t="62691" x="5541963" y="4318000"/>
          <p14:tracePt t="62698" x="5603875" y="4292600"/>
          <p14:tracePt t="62707" x="5641975" y="4254500"/>
          <p14:tracePt t="62724" x="5654675" y="4254500"/>
          <p14:tracePt t="62731" x="5665788" y="4254500"/>
          <p14:tracePt t="62741" x="5691188" y="4254500"/>
          <p14:tracePt t="62745" x="5729288" y="4241800"/>
          <p14:tracePt t="62753" x="5767388" y="4217988"/>
          <p14:tracePt t="62761" x="5791200" y="4217988"/>
          <p14:tracePt t="62769" x="5816600" y="4205288"/>
          <p14:tracePt t="62777" x="5829300" y="4205288"/>
          <p14:tracePt t="62785" x="5854700" y="4205288"/>
          <p14:tracePt t="62793" x="5867400" y="4205288"/>
          <p14:tracePt t="62801" x="5878513" y="4205288"/>
          <p14:tracePt t="62807" x="5903913" y="4205288"/>
          <p14:tracePt t="62825" x="5916613" y="4205288"/>
          <p14:tracePt t="63508" x="5929313" y="4205288"/>
          <p14:tracePt t="63515" x="5967413" y="4205288"/>
          <p14:tracePt t="63523" x="5978525" y="4205288"/>
          <p14:tracePt t="63529" x="5991225" y="4205288"/>
          <p14:tracePt t="63539" x="6016625" y="4205288"/>
          <p14:tracePt t="63556" x="6029325" y="4205288"/>
          <p14:tracePt t="63639" x="6042025" y="4205288"/>
          <p14:tracePt t="63647" x="6067425" y="4205288"/>
          <p14:tracePt t="63662" x="6078538" y="4205288"/>
          <p14:tracePt t="63670" x="6091238" y="4205288"/>
          <p14:tracePt t="63693" x="6103938" y="4205288"/>
          <p14:tracePt t="63709" x="6116638" y="4205288"/>
          <p14:tracePt t="63731" x="6129338" y="4205288"/>
          <p14:tracePt t="63747" x="6142038" y="4205288"/>
          <p14:tracePt t="63755" x="6154738" y="4205288"/>
          <p14:tracePt t="63763" x="6167438" y="4205288"/>
          <p14:tracePt t="63778" x="6180138" y="4205288"/>
          <p14:tracePt t="63793" x="6191250" y="4205288"/>
          <p14:tracePt t="63817" x="6203950" y="4205288"/>
          <p14:tracePt t="63833" x="6229350" y="4205288"/>
          <p14:tracePt t="63841" x="6254750" y="4205288"/>
          <p14:tracePt t="63849" x="6280150" y="4205288"/>
          <p14:tracePt t="63857" x="6291263" y="4217988"/>
          <p14:tracePt t="63863" x="6303963" y="4217988"/>
          <p14:tracePt t="63973" x="6316663" y="4217988"/>
          <p14:tracePt t="63994" x="6329363" y="4217988"/>
          <p14:tracePt t="64057" x="6342063" y="4230688"/>
          <p14:tracePt t="64065" x="6354763" y="4230688"/>
          <p14:tracePt t="64135" x="6367463" y="4230688"/>
          <p14:tracePt t="64159" x="6380163" y="4230688"/>
          <p14:tracePt t="64972" x="6391275" y="4230688"/>
          <p14:tracePt t="65455" x="6403975" y="4230688"/>
          <p14:tracePt t="65479" x="6429375" y="4230688"/>
          <p14:tracePt t="65485" x="6442075" y="4230688"/>
          <p14:tracePt t="65502" x="6454775" y="4230688"/>
          <p14:tracePt t="65509" x="6454775" y="4241800"/>
          <p14:tracePt t="65897" x="6467475" y="4241800"/>
          <p14:tracePt t="65905" x="6492875" y="4254500"/>
          <p14:tracePt t="65913" x="6529388" y="4254500"/>
          <p14:tracePt t="65923" x="6554788" y="4267200"/>
          <p14:tracePt t="65929" x="6580188" y="4279900"/>
          <p14:tracePt t="65943" x="6592888" y="4279900"/>
          <p14:tracePt t="65951" x="6604000" y="4292600"/>
          <p14:tracePt t="65960" x="6616700" y="4292600"/>
          <p14:tracePt t="65975" x="6629400" y="4305300"/>
          <p14:tracePt t="65991" x="6642100" y="4305300"/>
          <p14:tracePt t="66001" x="6654800" y="4305300"/>
          <p14:tracePt t="66004" x="6667500" y="4318000"/>
          <p14:tracePt t="66021" x="6680200" y="4318000"/>
          <p14:tracePt t="66193" x="6692900" y="4318000"/>
          <p14:tracePt t="66199" x="6704013" y="4318000"/>
          <p14:tracePt t="66208" x="6716713" y="4318000"/>
          <p14:tracePt t="66216" x="6729413" y="4318000"/>
          <p14:tracePt t="66223" x="6729413" y="4305300"/>
          <p14:tracePt t="66235" x="6742113" y="4292600"/>
          <p14:tracePt t="66269" x="6754813" y="4292600"/>
          <p14:tracePt t="66276" x="6767513" y="4292600"/>
          <p14:tracePt t="66619" x="6780213" y="4279900"/>
          <p14:tracePt t="66726" x="6792913" y="4279900"/>
          <p14:tracePt t="66759" x="6792913" y="4254500"/>
          <p14:tracePt t="66775" x="6805613" y="4241800"/>
          <p14:tracePt t="66788" x="6816725" y="4230688"/>
          <p14:tracePt t="66814" x="6816725" y="4217988"/>
          <p14:tracePt t="66821" x="6829425" y="4217988"/>
          <p14:tracePt t="66921" x="6829425" y="4205288"/>
          <p14:tracePt t="67039" x="6829425" y="4192588"/>
          <p14:tracePt t="69957" x="6842125" y="4179888"/>
          <p14:tracePt t="69964" x="6854825" y="4179888"/>
          <p14:tracePt t="69974" x="6929438" y="4192588"/>
          <p14:tracePt t="69982" x="6980238" y="4205288"/>
          <p14:tracePt t="69987" x="7016750" y="4217988"/>
          <p14:tracePt t="69994" x="7054850" y="4217988"/>
          <p14:tracePt t="70003" x="7092950" y="4217988"/>
          <p14:tracePt t="70011" x="7118350" y="4230688"/>
          <p14:tracePt t="70019" x="7154863" y="4241800"/>
          <p14:tracePt t="70027" x="7167563" y="4241800"/>
          <p14:tracePt t="70045" x="7180263" y="4241800"/>
          <p14:tracePt t="70060" x="7192963" y="4241800"/>
          <p14:tracePt t="70077" x="7205663" y="4241800"/>
          <p14:tracePt t="70093" x="7218363" y="4241800"/>
          <p14:tracePt t="70105" x="7229475" y="4241800"/>
          <p14:tracePt t="70112" x="7242175" y="4241800"/>
          <p14:tracePt t="70135" x="7254875" y="4241800"/>
          <p14:tracePt t="71423" x="7229475" y="4241800"/>
          <p14:tracePt t="71431" x="7218363" y="4241800"/>
          <p14:tracePt t="71438" x="7205663" y="4241800"/>
          <p14:tracePt t="71455" x="7192963" y="4241800"/>
          <p14:tracePt t="71563" x="7180263" y="4241800"/>
          <p14:tracePt t="71571" x="7167563" y="4254500"/>
          <p14:tracePt t="71580" x="7154863" y="4254500"/>
          <p14:tracePt t="71819" x="7167563" y="4254500"/>
          <p14:tracePt t="71835" x="7180263" y="4254500"/>
          <p14:tracePt t="71859" x="7192963" y="4254500"/>
          <p14:tracePt t="71951" x="7218363" y="4254500"/>
          <p14:tracePt t="71959" x="7229475" y="4241800"/>
          <p14:tracePt t="71975" x="7242175" y="4241800"/>
          <p14:tracePt t="72053" x="7254875" y="4241800"/>
          <p14:tracePt t="72067" x="7267575" y="4241800"/>
          <p14:tracePt t="72091" x="7280275" y="4241800"/>
          <p14:tracePt t="72115" x="7292975" y="4241800"/>
          <p14:tracePt t="72123" x="7305675" y="4241800"/>
          <p14:tracePt t="72136" x="7318375" y="4241800"/>
          <p14:tracePt t="72154" x="7329488" y="4241800"/>
          <p14:tracePt t="72170" x="7342188" y="4254500"/>
          <p14:tracePt t="72177" x="7354888" y="4267200"/>
          <p14:tracePt t="72199" x="7367588" y="4267200"/>
          <p14:tracePt t="72247" x="7380288" y="4267200"/>
          <p14:tracePt t="72261" x="7392988" y="4267200"/>
          <p14:tracePt t="72276" x="7405688" y="4267200"/>
          <p14:tracePt t="72293" x="7418388" y="4267200"/>
          <p14:tracePt t="72308" x="7429500" y="4267200"/>
          <p14:tracePt t="72317" x="7429500" y="4279900"/>
          <p14:tracePt t="72325" x="7442200" y="4279900"/>
          <p14:tracePt t="72331" x="7454900" y="4279900"/>
          <p14:tracePt t="72347" x="7467600" y="4279900"/>
          <p14:tracePt t="72363" x="7480300" y="4279900"/>
          <p14:tracePt t="72379" x="7493000" y="4279900"/>
          <p14:tracePt t="72393" x="7505700" y="4279900"/>
          <p14:tracePt t="72471" x="7518400" y="4279900"/>
          <p14:tracePt t="72487" x="7531100" y="4279900"/>
          <p14:tracePt t="72494" x="7542213" y="4279900"/>
          <p14:tracePt t="72814" x="7554913" y="4279900"/>
          <p14:tracePt t="72829" x="7567613" y="4279900"/>
          <p14:tracePt t="72908" x="7580313" y="4279900"/>
          <p14:tracePt t="72921" x="7593013" y="4279900"/>
          <p14:tracePt t="72929" x="7605713" y="4279900"/>
          <p14:tracePt t="72939" x="7618413" y="4279900"/>
          <p14:tracePt t="72945" x="7631113" y="4279900"/>
          <p14:tracePt t="72983" x="7642225" y="4279900"/>
          <p14:tracePt t="73045" x="7654925" y="4279900"/>
          <p14:tracePt t="73053" x="7693025" y="4279900"/>
          <p14:tracePt t="73061" x="7718425" y="4279900"/>
          <p14:tracePt t="73069" x="7731125" y="4279900"/>
          <p14:tracePt t="73077" x="7754938" y="4279900"/>
          <p14:tracePt t="73088" x="7780338" y="4279900"/>
          <p14:tracePt t="73093" x="7793038" y="4279900"/>
          <p14:tracePt t="73105" x="7818438" y="4279900"/>
          <p14:tracePt t="73107" x="7831138" y="4279900"/>
          <p14:tracePt t="73115" x="7843838" y="4279900"/>
          <p14:tracePt t="73123" x="7880350" y="4267200"/>
          <p14:tracePt t="73131" x="7893050" y="4267200"/>
          <p14:tracePt t="73139" x="7918450" y="4267200"/>
          <p14:tracePt t="73147" x="7943850" y="4267200"/>
          <p14:tracePt t="73155" x="7954963" y="4267200"/>
          <p14:tracePt t="73163" x="7993063" y="4267200"/>
          <p14:tracePt t="73172" x="8018463" y="4254500"/>
          <p14:tracePt t="73177" x="8031163" y="4254500"/>
          <p14:tracePt t="73187" x="8054975" y="4241800"/>
          <p14:tracePt t="73193" x="8080375" y="4241800"/>
          <p14:tracePt t="73204" x="8093075" y="4241800"/>
          <p14:tracePt t="73222" x="8118475" y="4241800"/>
          <p14:tracePt t="73225" x="8131175" y="4241800"/>
          <p14:tracePt t="73238" x="8156575" y="4241800"/>
          <p14:tracePt t="73255" x="8167688" y="4241800"/>
          <p14:tracePt t="73271" x="8180388" y="4241800"/>
          <p14:tracePt t="73289" x="8193088" y="4241800"/>
          <p14:tracePt t="74055" x="8218488" y="4241800"/>
          <p14:tracePt t="74063" x="8231188" y="4241800"/>
          <p14:tracePt t="74072" x="8243888" y="4241800"/>
          <p14:tracePt t="74079" x="8256588" y="4254500"/>
          <p14:tracePt t="74094" x="8267700" y="4254500"/>
          <p14:tracePt t="74147" x="8280400" y="4254500"/>
          <p14:tracePt t="74156" x="8293100" y="4254500"/>
          <p14:tracePt t="74273" x="8318500" y="4254500"/>
          <p14:tracePt t="74481" x="8305800" y="4254500"/>
          <p14:tracePt t="74488" x="8243888" y="4254500"/>
          <p14:tracePt t="74497" x="8167688" y="4254500"/>
          <p14:tracePt t="74506" x="8054975" y="4254500"/>
          <p14:tracePt t="74513" x="7943850" y="4267200"/>
          <p14:tracePt t="74521" x="7767638" y="4279900"/>
          <p14:tracePt t="74530" x="7593013" y="4305300"/>
          <p14:tracePt t="74537" x="7380288" y="4318000"/>
          <p14:tracePt t="74543" x="7105650" y="4318000"/>
          <p14:tracePt t="74555" x="6829425" y="4318000"/>
          <p14:tracePt t="74559" x="6554788" y="4305300"/>
          <p14:tracePt t="74567" x="6367463" y="4292600"/>
          <p14:tracePt t="74575" x="6203950" y="4292600"/>
          <p14:tracePt t="74584" x="6067425" y="4292600"/>
          <p14:tracePt t="74591" x="5954713" y="4292600"/>
          <p14:tracePt t="74600" x="5854700" y="4292600"/>
          <p14:tracePt t="74606" x="5767388" y="4292600"/>
          <p14:tracePt t="74613" x="5665788" y="4292600"/>
          <p14:tracePt t="74621" x="5565775" y="4292600"/>
          <p14:tracePt t="74629" x="5465763" y="4305300"/>
          <p14:tracePt t="74636" x="5353050" y="4305300"/>
          <p14:tracePt t="74645" x="5229225" y="4318000"/>
          <p14:tracePt t="74653" x="5116513" y="4330700"/>
          <p14:tracePt t="74661" x="4965700" y="4341813"/>
          <p14:tracePt t="74667" x="4778375" y="4367213"/>
          <p14:tracePt t="74675" x="4591050" y="4379913"/>
          <p14:tracePt t="74685" x="4391025" y="4392613"/>
          <p14:tracePt t="74691" x="4140200" y="4405313"/>
          <p14:tracePt t="74701" x="3927475" y="4418013"/>
          <p14:tracePt t="74707" x="3640138" y="4443413"/>
          <p14:tracePt t="74719" x="3427413" y="4454525"/>
          <p14:tracePt t="74723" x="3240088" y="4467225"/>
          <p14:tracePt t="74731" x="3065463" y="4479925"/>
          <p14:tracePt t="74737" x="2927350" y="4492625"/>
          <p14:tracePt t="74745" x="2827338" y="4505325"/>
          <p14:tracePt t="74754" x="2752725" y="4518025"/>
          <p14:tracePt t="74761" x="2689225" y="4530725"/>
          <p14:tracePt t="74769" x="2651125" y="4543425"/>
          <p14:tracePt t="74777" x="2601913" y="4567238"/>
          <p14:tracePt t="74785" x="2563813" y="4579938"/>
          <p14:tracePt t="74793" x="2527300" y="4592638"/>
          <p14:tracePt t="74799" x="2489200" y="4605338"/>
          <p14:tracePt t="74807" x="2463800" y="4618038"/>
          <p14:tracePt t="74815" x="2427288" y="4618038"/>
          <p14:tracePt t="74823" x="2376488" y="4630738"/>
          <p14:tracePt t="74832" x="2338388" y="4643438"/>
          <p14:tracePt t="74839" x="2289175" y="4656138"/>
          <p14:tracePt t="74848" x="2214563" y="4667250"/>
          <p14:tracePt t="74858" x="2151063" y="4667250"/>
          <p14:tracePt t="74861" x="2076450" y="4679950"/>
          <p14:tracePt t="74869" x="2014538" y="4679950"/>
          <p14:tracePt t="74877" x="1938338" y="4692650"/>
          <p14:tracePt t="74887" x="1876425" y="4692650"/>
          <p14:tracePt t="74893" x="1801813" y="4705350"/>
          <p14:tracePt t="74902" x="1763713" y="4705350"/>
          <p14:tracePt t="74910" x="1738313" y="4705350"/>
          <p14:tracePt t="74918" x="1714500" y="4718050"/>
          <p14:tracePt t="74923" x="1689100" y="4718050"/>
          <p14:tracePt t="74934" x="1676400" y="4718050"/>
          <p14:tracePt t="74952" x="1663700" y="4718050"/>
          <p14:tracePt t="74968" x="1651000" y="4718050"/>
          <p14:tracePt t="74971" x="1638300" y="4718050"/>
          <p14:tracePt t="74980" x="1612900" y="4718050"/>
          <p14:tracePt t="74987" x="1589088" y="4718050"/>
          <p14:tracePt t="74992" x="1550988" y="4718050"/>
          <p14:tracePt t="75001" x="1501775" y="4705350"/>
          <p14:tracePt t="75009" x="1425575" y="4692650"/>
          <p14:tracePt t="75018" x="1363663" y="4692650"/>
          <p14:tracePt t="75025" x="1289050" y="4679950"/>
          <p14:tracePt t="75034" x="1212850" y="4667250"/>
          <p14:tracePt t="75041" x="1163638" y="4656138"/>
          <p14:tracePt t="75051" x="1125538" y="4643438"/>
          <p14:tracePt t="75055" x="1089025" y="4643438"/>
          <p14:tracePt t="75067" x="1038225" y="4630738"/>
          <p14:tracePt t="75071" x="987425" y="4618038"/>
          <p14:tracePt t="75085" x="950913" y="4618038"/>
          <p14:tracePt t="75087" x="912813" y="4605338"/>
          <p14:tracePt t="75096" x="887413" y="4592638"/>
          <p14:tracePt t="75103" x="863600" y="4579938"/>
          <p14:tracePt t="75113" x="850900" y="4579938"/>
          <p14:tracePt t="75120" x="838200" y="4579938"/>
          <p14:tracePt t="75126" x="838200" y="4567238"/>
          <p14:tracePt t="75134" x="825500" y="4567238"/>
          <p14:tracePt t="75243" x="812800" y="4567238"/>
          <p14:tracePt t="75250" x="787400" y="4554538"/>
          <p14:tracePt t="75259" x="787400" y="4543425"/>
          <p14:tracePt t="75265" x="776288" y="4543425"/>
          <p14:tracePt t="75282" x="763588" y="4530725"/>
          <p14:tracePt t="75298" x="750888" y="4530725"/>
          <p14:tracePt t="75312" x="738188" y="4530725"/>
          <p14:tracePt t="75327" x="725488" y="4530725"/>
          <p14:tracePt t="75343" x="712788" y="4530725"/>
          <p14:tracePt t="75350" x="700088" y="4530725"/>
          <p14:tracePt t="75359" x="687388" y="4530725"/>
          <p14:tracePt t="75367" x="663575" y="4530725"/>
          <p14:tracePt t="75373" x="650875" y="4530725"/>
          <p14:tracePt t="75383" x="638175" y="4530725"/>
          <p14:tracePt t="75389" x="625475" y="4530725"/>
          <p14:tracePt t="75492" x="638175" y="4530725"/>
          <p14:tracePt t="75498" x="650875" y="4530725"/>
          <p14:tracePt t="75508" x="663575" y="4543425"/>
          <p14:tracePt t="75516" x="700088" y="4543425"/>
          <p14:tracePt t="75522" x="725488" y="4543425"/>
          <p14:tracePt t="75531" x="763588" y="4543425"/>
          <p14:tracePt t="75537" x="800100" y="4543425"/>
          <p14:tracePt t="75550" x="838200" y="4543425"/>
          <p14:tracePt t="75553" x="876300" y="4543425"/>
          <p14:tracePt t="75562" x="912813" y="4543425"/>
          <p14:tracePt t="75570" x="950913" y="4543425"/>
          <p14:tracePt t="75575" x="987425" y="4543425"/>
          <p14:tracePt t="75584" x="1025525" y="4554538"/>
          <p14:tracePt t="75591" x="1050925" y="4554538"/>
          <p14:tracePt t="75600" x="1076325" y="4554538"/>
          <p14:tracePt t="75607" x="1089025" y="4554538"/>
          <p14:tracePt t="75617" x="1100138" y="4554538"/>
          <p14:tracePt t="75623" x="1112838" y="4554538"/>
          <p14:tracePt t="75633" x="1125538" y="4567238"/>
          <p14:tracePt t="75650" x="1138238" y="4567238"/>
          <p14:tracePt t="75661" x="1150938" y="4567238"/>
          <p14:tracePt t="75669" x="1163638" y="4567238"/>
          <p14:tracePt t="75685" x="1176338" y="4567238"/>
          <p14:tracePt t="75699" x="1189038" y="4567238"/>
          <p14:tracePt t="75707" x="1212850" y="4567238"/>
          <p14:tracePt t="75716" x="1225550" y="4567238"/>
          <p14:tracePt t="75723" x="1238250" y="4567238"/>
          <p14:tracePt t="75733" x="1263650" y="4567238"/>
          <p14:tracePt t="75750" x="1276350" y="4567238"/>
          <p14:tracePt t="75762" x="1289050" y="4567238"/>
          <p14:tracePt t="75777" x="1300163" y="4567238"/>
          <p14:tracePt t="75784" x="1312863" y="4554538"/>
          <p14:tracePt t="75801" x="1325563" y="4543425"/>
          <p14:tracePt t="75809" x="1338263" y="4543425"/>
          <p14:tracePt t="75817" x="1350963" y="4543425"/>
          <p14:tracePt t="75825" x="1350963" y="4530725"/>
          <p14:tracePt t="76073" x="1350963" y="4518025"/>
          <p14:tracePt t="76337" x="1338263" y="4518025"/>
          <p14:tracePt t="76413" x="1350963" y="4518025"/>
          <p14:tracePt t="76430" x="1363663" y="4518025"/>
          <p14:tracePt t="76437" x="1389063" y="4518025"/>
          <p14:tracePt t="76448" x="1425575" y="4518025"/>
          <p14:tracePt t="76453" x="1463675" y="4518025"/>
          <p14:tracePt t="76465" x="1489075" y="4518025"/>
          <p14:tracePt t="76469" x="1501775" y="4518025"/>
          <p14:tracePt t="76475" x="1512888" y="4518025"/>
          <p14:tracePt t="76491" x="1525588" y="4518025"/>
          <p14:tracePt t="76509" x="1538288" y="4518025"/>
          <p14:tracePt t="76517" x="1538288" y="4505325"/>
          <p14:tracePt t="76532" x="1550988" y="4505325"/>
          <p14:tracePt t="76537" x="1563688" y="4505325"/>
          <p14:tracePt t="76553" x="1576388" y="4505325"/>
          <p14:tracePt t="76565" x="1589088" y="4505325"/>
          <p14:tracePt t="76569" x="1612900" y="4505325"/>
          <p14:tracePt t="76582" x="1638300" y="4505325"/>
          <p14:tracePt t="76585" x="1663700" y="4505325"/>
          <p14:tracePt t="76598" x="1701800" y="4505325"/>
          <p14:tracePt t="76607" x="1714500" y="4505325"/>
          <p14:tracePt t="76747" x="1701800" y="4505325"/>
          <p14:tracePt t="76903" x="1689100" y="4505325"/>
          <p14:tracePt t="81233" x="1714500" y="4505325"/>
          <p14:tracePt t="81241" x="1725613" y="4505325"/>
          <p14:tracePt t="81249" x="1763713" y="4505325"/>
          <p14:tracePt t="81258" x="1825625" y="4505325"/>
          <p14:tracePt t="81265" x="1914525" y="4518025"/>
          <p14:tracePt t="81273" x="1989138" y="4518025"/>
          <p14:tracePt t="81282" x="2038350" y="4518025"/>
          <p14:tracePt t="81288" x="2089150" y="4518025"/>
          <p14:tracePt t="81297" x="2127250" y="4518025"/>
          <p14:tracePt t="81304" x="2163763" y="4518025"/>
          <p14:tracePt t="81311" x="2189163" y="4518025"/>
          <p14:tracePt t="81321" x="2214563" y="4518025"/>
          <p14:tracePt t="81327" x="2238375" y="4518025"/>
          <p14:tracePt t="81339" x="2251075" y="4518025"/>
          <p14:tracePt t="81344" x="2263775" y="4518025"/>
          <p14:tracePt t="81355" x="2276475" y="4518025"/>
          <p14:tracePt t="81365" x="2289175" y="4518025"/>
          <p14:tracePt t="81373" x="2314575" y="4518025"/>
          <p14:tracePt t="81388" x="2327275" y="4518025"/>
          <p14:tracePt t="81691" x="2314575" y="4518025"/>
          <p14:tracePt t="81699" x="2301875" y="4518025"/>
          <p14:tracePt t="81707" x="2263775" y="4530725"/>
          <p14:tracePt t="81715" x="2238375" y="4543425"/>
          <p14:tracePt t="81723" x="2214563" y="4554538"/>
          <p14:tracePt t="81731" x="2189163" y="4554538"/>
          <p14:tracePt t="81738" x="2163763" y="4567238"/>
          <p14:tracePt t="81754" x="2151063" y="4579938"/>
          <p14:tracePt t="81979" x="2163763" y="4579938"/>
          <p14:tracePt t="81986" x="2176463" y="4579938"/>
          <p14:tracePt t="82003" x="2189163" y="4567238"/>
          <p14:tracePt t="82011" x="2214563" y="4567238"/>
          <p14:tracePt t="82021" x="2251075" y="4567238"/>
          <p14:tracePt t="82025" x="2276475" y="4554538"/>
          <p14:tracePt t="82037" x="2301875" y="4554538"/>
          <p14:tracePt t="82041" x="2327275" y="4543425"/>
          <p14:tracePt t="82054" x="2351088" y="4543425"/>
          <p14:tracePt t="82057" x="2376488" y="4543425"/>
          <p14:tracePt t="82073" x="2389188" y="4543425"/>
          <p14:tracePt t="82095" x="2401888" y="4543425"/>
          <p14:tracePt t="82119" x="2414588" y="4543425"/>
          <p14:tracePt t="82127" x="2427288" y="4543425"/>
          <p14:tracePt t="82143" x="2451100" y="4543425"/>
          <p14:tracePt t="82157" x="2489200" y="4543425"/>
          <p14:tracePt t="82173" x="2501900" y="4543425"/>
          <p14:tracePt t="82189" x="2514600" y="4543425"/>
          <p14:tracePt t="82205" x="2527300" y="4543425"/>
          <p14:tracePt t="82220" x="2540000" y="4543425"/>
          <p14:tracePt t="82236" x="2551113" y="4543425"/>
          <p14:tracePt t="82242" x="2576513" y="4543425"/>
          <p14:tracePt t="82254" x="2589213" y="4543425"/>
          <p14:tracePt t="82259" x="2614613" y="4543425"/>
          <p14:tracePt t="82270" x="2640013" y="4543425"/>
          <p14:tracePt t="82273" x="2663825" y="4543425"/>
          <p14:tracePt t="82281" x="2689225" y="4543425"/>
          <p14:tracePt t="82288" x="2714625" y="4543425"/>
          <p14:tracePt t="82298" x="2727325" y="4543425"/>
          <p14:tracePt t="82304" x="2740025" y="4543425"/>
          <p14:tracePt t="82313" x="2752725" y="4543425"/>
          <p14:tracePt t="82321" x="2763838" y="4543425"/>
          <p14:tracePt t="82329" x="2776538" y="4543425"/>
          <p14:tracePt t="82344" x="2789238" y="4543425"/>
          <p14:tracePt t="82399" x="2801938" y="4543425"/>
          <p14:tracePt t="82413" x="2814638" y="4543425"/>
          <p14:tracePt t="82421" x="2840038" y="4554538"/>
          <p14:tracePt t="82429" x="2876550" y="4567238"/>
          <p14:tracePt t="82440" x="2901950" y="4567238"/>
          <p14:tracePt t="82445" x="2940050" y="4579938"/>
          <p14:tracePt t="82452" x="2963863" y="4579938"/>
          <p14:tracePt t="82461" x="2989263" y="4579938"/>
          <p14:tracePt t="82469" x="3014663" y="4592638"/>
          <p14:tracePt t="82475" x="3027363" y="4592638"/>
          <p14:tracePt t="82485" x="3040063" y="4592638"/>
          <p14:tracePt t="82491" x="3052763" y="4592638"/>
          <p14:tracePt t="82516" x="3065463" y="4592638"/>
          <p14:tracePt t="82529" x="3076575" y="4592638"/>
          <p14:tracePt t="82536" x="3089275" y="4592638"/>
          <p14:tracePt t="82545" x="3101975" y="4592638"/>
          <p14:tracePt t="82553" x="3114675" y="4592638"/>
          <p14:tracePt t="82561" x="3140075" y="4592638"/>
          <p14:tracePt t="82570" x="3165475" y="4592638"/>
          <p14:tracePt t="82576" x="3189288" y="4592638"/>
          <p14:tracePt t="82586" x="3227388" y="4592638"/>
          <p14:tracePt t="82593" x="3252788" y="4592638"/>
          <p14:tracePt t="82601" x="3265488" y="4592638"/>
          <p14:tracePt t="82607" x="3276600" y="4605338"/>
          <p14:tracePt t="82739" x="3289300" y="4605338"/>
          <p14:tracePt t="82755" x="3302000" y="4605338"/>
          <p14:tracePt t="83003" x="3289300" y="4605338"/>
          <p14:tracePt t="83027" x="3265488" y="4605338"/>
          <p14:tracePt t="83034" x="3227388" y="4605338"/>
          <p14:tracePt t="83044" x="3201988" y="4605338"/>
          <p14:tracePt t="83049" x="3176588" y="4605338"/>
          <p14:tracePt t="83056" x="3165475" y="4605338"/>
          <p14:tracePt t="83068" x="3152775" y="4605338"/>
          <p14:tracePt t="83072" x="3114675" y="4605338"/>
          <p14:tracePt t="83085" x="3089275" y="4605338"/>
          <p14:tracePt t="83088" x="3065463" y="4618038"/>
          <p14:tracePt t="83101" x="3052763" y="4618038"/>
          <p14:tracePt t="83104" x="3027363" y="4618038"/>
          <p14:tracePt t="83113" x="3014663" y="4618038"/>
          <p14:tracePt t="83128" x="2989263" y="4618038"/>
          <p14:tracePt t="83135" x="2963863" y="4618038"/>
          <p14:tracePt t="83143" x="2927350" y="4630738"/>
          <p14:tracePt t="83155" x="2889250" y="4630738"/>
          <p14:tracePt t="83159" x="2840038" y="4630738"/>
          <p14:tracePt t="83170" x="2801938" y="4630738"/>
          <p14:tracePt t="83175" x="2763838" y="4618038"/>
          <p14:tracePt t="83185" x="2714625" y="4618038"/>
          <p14:tracePt t="83189" x="2676525" y="4618038"/>
          <p14:tracePt t="83202" x="2640013" y="4605338"/>
          <p14:tracePt t="83205" x="2601913" y="4592638"/>
          <p14:tracePt t="83213" x="2576513" y="4592638"/>
          <p14:tracePt t="83221" x="2551113" y="4592638"/>
          <p14:tracePt t="83229" x="2527300" y="4592638"/>
          <p14:tracePt t="83237" x="2514600" y="4592638"/>
          <p14:tracePt t="83244" x="2501900" y="4592638"/>
          <p14:tracePt t="83251" x="2476500" y="4592638"/>
          <p14:tracePt t="83258" x="2451100" y="4592638"/>
          <p14:tracePt t="83269" x="2427288" y="4592638"/>
          <p14:tracePt t="83275" x="2401888" y="4592638"/>
          <p14:tracePt t="83285" x="2376488" y="4592638"/>
          <p14:tracePt t="83291" x="2351088" y="4592638"/>
          <p14:tracePt t="83301" x="2327275" y="4592638"/>
          <p14:tracePt t="83307" x="2289175" y="4592638"/>
          <p14:tracePt t="83314" x="2263775" y="4592638"/>
          <p14:tracePt t="83321" x="2238375" y="4592638"/>
          <p14:tracePt t="83329" x="2227263" y="4592638"/>
          <p14:tracePt t="83337" x="2214563" y="4592638"/>
          <p14:tracePt t="83345" x="2201863" y="4592638"/>
          <p14:tracePt t="83353" x="2189163" y="4592638"/>
          <p14:tracePt t="83383" x="2176463" y="4592638"/>
          <p14:tracePt t="83399" x="2163763" y="4592638"/>
          <p14:tracePt t="83423" x="2151063" y="4592638"/>
          <p14:tracePt t="83431" x="2138363" y="4592638"/>
          <p14:tracePt t="83445" x="2127250" y="4592638"/>
          <p14:tracePt t="83461" x="2114550" y="4605338"/>
          <p14:tracePt t="83477" x="2101850" y="4605338"/>
          <p14:tracePt t="83486" x="2089150" y="4605338"/>
          <p14:tracePt t="83493" x="2076450" y="4605338"/>
          <p14:tracePt t="83507" x="2063750" y="4605338"/>
          <p14:tracePt t="84271" x="2051050" y="4605338"/>
          <p14:tracePt t="84533" x="2063750" y="4605338"/>
          <p14:tracePt t="84546" x="2089150" y="4605338"/>
          <p14:tracePt t="84555" x="2101850" y="4605338"/>
          <p14:tracePt t="84570" x="2114550" y="4605338"/>
          <p14:tracePt t="84588" x="2127250" y="4605338"/>
          <p14:tracePt t="84599" x="2138363" y="4605338"/>
          <p14:tracePt t="84609" x="2151063" y="4605338"/>
          <p14:tracePt t="84617" x="2163763" y="4605338"/>
          <p14:tracePt t="84624" x="2176463" y="4605338"/>
          <p14:tracePt t="84632" x="2189163" y="4605338"/>
          <p14:tracePt t="84641" x="2201863" y="4605338"/>
          <p14:tracePt t="84648" x="2214563" y="4605338"/>
          <p14:tracePt t="84657" x="2238375" y="4605338"/>
          <p14:tracePt t="84665" x="2263775" y="4605338"/>
          <p14:tracePt t="84671" x="2276475" y="4605338"/>
          <p14:tracePt t="84681" x="2289175" y="4605338"/>
          <p14:tracePt t="84697" x="2301875" y="4605338"/>
          <p14:tracePt t="84715" x="2314575" y="4605338"/>
          <p14:tracePt t="84719" x="2327275" y="4605338"/>
          <p14:tracePt t="84733" x="2351088" y="4605338"/>
          <p14:tracePt t="84735" x="2376488" y="4605338"/>
          <p14:tracePt t="84741" x="2401888" y="4605338"/>
          <p14:tracePt t="84750" x="2439988" y="4605338"/>
          <p14:tracePt t="84756" x="2476500" y="4605338"/>
          <p14:tracePt t="84765" x="2514600" y="4605338"/>
          <p14:tracePt t="84772" x="2540000" y="4605338"/>
          <p14:tracePt t="84782" x="2563813" y="4605338"/>
          <p14:tracePt t="84789" x="2576513" y="4605338"/>
          <p14:tracePt t="84798" x="2601913" y="4605338"/>
          <p14:tracePt t="84802" x="2627313" y="4605338"/>
          <p14:tracePt t="84815" x="2640013" y="4605338"/>
          <p14:tracePt t="84831" x="2651125" y="4605338"/>
          <p14:tracePt t="84835" x="2663825" y="4605338"/>
          <p14:tracePt t="84850" x="2676525" y="4605338"/>
          <p14:tracePt t="84859" x="2689225" y="4605338"/>
          <p14:tracePt t="84865" x="2701925" y="4605338"/>
          <p14:tracePt t="84881" x="2714625" y="4605338"/>
          <p14:tracePt t="84899" x="2727325" y="4605338"/>
          <p14:tracePt t="84905" x="2763838" y="4618038"/>
          <p14:tracePt t="84916" x="2776538" y="4618038"/>
          <p14:tracePt t="84921" x="2789238" y="4630738"/>
          <p14:tracePt t="84932" x="2801938" y="4630738"/>
          <p14:tracePt t="84935" x="2814638" y="4630738"/>
          <p14:tracePt t="84944" x="2827338" y="4630738"/>
          <p14:tracePt t="84951" x="2852738" y="4630738"/>
          <p14:tracePt t="84959" x="2876550" y="4630738"/>
          <p14:tracePt t="84967" x="2901950" y="4618038"/>
          <p14:tracePt t="84975" x="2927350" y="4618038"/>
          <p14:tracePt t="84982" x="2952750" y="4618038"/>
          <p14:tracePt t="84992" x="2976563" y="4618038"/>
          <p14:tracePt t="84999" x="2989263" y="4618038"/>
          <p14:tracePt t="85005" x="3001963" y="4618038"/>
          <p14:tracePt t="85016" x="3014663" y="4618038"/>
          <p14:tracePt t="85037" x="3027363" y="4605338"/>
          <p14:tracePt t="85137" x="3040063" y="4605338"/>
          <p14:tracePt t="85153" x="3065463" y="4592638"/>
          <p14:tracePt t="85164" x="3076575" y="4592638"/>
          <p14:tracePt t="85179" x="3089275" y="4592638"/>
          <p14:tracePt t="87940" x="3101975" y="4592638"/>
          <p14:tracePt t="87947" x="3140075" y="4592638"/>
          <p14:tracePt t="87955" x="3176588" y="4592638"/>
          <p14:tracePt t="87964" x="3201988" y="4592638"/>
          <p14:tracePt t="87975" x="3227388" y="4592638"/>
          <p14:tracePt t="87979" x="3252788" y="4592638"/>
          <p14:tracePt t="87985" x="3265488" y="4592638"/>
          <p14:tracePt t="87993" x="3276600" y="4592638"/>
          <p14:tracePt t="88009" x="3289300" y="4592638"/>
          <p14:tracePt t="88017" x="3302000" y="4592638"/>
          <p14:tracePt t="88032" x="3302000" y="4605338"/>
          <p14:tracePt t="88095" x="3302000" y="4630738"/>
          <p14:tracePt t="88103" x="3276600" y="4643438"/>
          <p14:tracePt t="88111" x="3252788" y="4667250"/>
          <p14:tracePt t="88117" x="3214688" y="4679950"/>
          <p14:tracePt t="88125" x="3152775" y="4718050"/>
          <p14:tracePt t="88133" x="3114675" y="4743450"/>
          <p14:tracePt t="88141" x="3052763" y="4756150"/>
          <p14:tracePt t="88149" x="2989263" y="4768850"/>
          <p14:tracePt t="88158" x="2914650" y="4779963"/>
          <p14:tracePt t="88165" x="2852738" y="4792663"/>
          <p14:tracePt t="88176" x="2776538" y="4805363"/>
          <p14:tracePt t="88179" x="2701925" y="4818063"/>
          <p14:tracePt t="88191" x="2640013" y="4830763"/>
          <p14:tracePt t="88194" x="2563813" y="4843463"/>
          <p14:tracePt t="88203" x="2501900" y="4856163"/>
          <p14:tracePt t="88211" x="2427288" y="4868863"/>
          <p14:tracePt t="88219" x="2351088" y="4868863"/>
          <p14:tracePt t="88227" x="2301875" y="4879975"/>
          <p14:tracePt t="88235" x="2251075" y="4892675"/>
          <p14:tracePt t="88241" x="2214563" y="4892675"/>
          <p14:tracePt t="88248" x="2176463" y="4892675"/>
          <p14:tracePt t="88258" x="2114550" y="4892675"/>
          <p14:tracePt t="88265" x="2076450" y="4905375"/>
          <p14:tracePt t="88275" x="2038350" y="4905375"/>
          <p14:tracePt t="88280" x="1989138" y="4918075"/>
          <p14:tracePt t="88290" x="1951038" y="4930775"/>
          <p14:tracePt t="88297" x="1914525" y="4930775"/>
          <p14:tracePt t="88307" x="1889125" y="4930775"/>
          <p14:tracePt t="88311" x="1863725" y="4943475"/>
          <p14:tracePt t="88319" x="1838325" y="4956175"/>
          <p14:tracePt t="88327" x="1814513" y="4968875"/>
          <p14:tracePt t="88335" x="1776413" y="4968875"/>
          <p14:tracePt t="88343" x="1738313" y="4981575"/>
          <p14:tracePt t="88351" x="1701800" y="4992688"/>
          <p14:tracePt t="88359" x="1663700" y="4992688"/>
          <p14:tracePt t="88367" x="1638300" y="4992688"/>
          <p14:tracePt t="88375" x="1612900" y="4992688"/>
          <p14:tracePt t="88381" x="1589088" y="4992688"/>
          <p14:tracePt t="88391" x="1576388" y="4992688"/>
          <p14:tracePt t="88397" x="1550988" y="5005388"/>
          <p14:tracePt t="88407" x="1525588" y="5005388"/>
          <p14:tracePt t="88413" x="1512888" y="5005388"/>
          <p14:tracePt t="88423" x="1489075" y="5005388"/>
          <p14:tracePt t="88429" x="1476375" y="5005388"/>
          <p14:tracePt t="88435" x="1463675" y="5005388"/>
          <p14:tracePt t="88443" x="1450975" y="5005388"/>
          <p14:tracePt t="88459" x="1438275" y="5005388"/>
          <p14:tracePt t="88467" x="1425575" y="5005388"/>
          <p14:tracePt t="88476" x="1412875" y="4992688"/>
          <p14:tracePt t="88482" x="1401763" y="4992688"/>
          <p14:tracePt t="88490" x="1389063" y="4992688"/>
          <p14:tracePt t="88499" x="1376363" y="4992688"/>
          <p14:tracePt t="88513" x="1363663" y="4992688"/>
          <p14:tracePt t="88529" x="1350963" y="4992688"/>
          <p14:tracePt t="88545" x="1338263" y="4992688"/>
          <p14:tracePt t="88558" x="1325563" y="4992688"/>
          <p14:tracePt t="88561" x="1312863" y="4992688"/>
          <p14:tracePt t="88566" x="1300163" y="4992688"/>
          <p14:tracePt t="88575" x="1276350" y="4992688"/>
          <p14:tracePt t="88582" x="1250950" y="4992688"/>
          <p14:tracePt t="88590" x="1212850" y="4992688"/>
          <p14:tracePt t="88598" x="1176338" y="4992688"/>
          <p14:tracePt t="88607" x="1150938" y="4992688"/>
          <p14:tracePt t="88615" x="1125538" y="4981575"/>
          <p14:tracePt t="88624" x="1112838" y="4968875"/>
          <p14:tracePt t="88629" x="1089025" y="4968875"/>
          <p14:tracePt t="88640" x="1089025" y="4956175"/>
          <p14:tracePt t="88645" x="1089025" y="4943475"/>
          <p14:tracePt t="88656" x="1076325" y="4943475"/>
          <p14:tracePt t="88707" x="1050925" y="4930775"/>
          <p14:tracePt t="88715" x="1025525" y="4918075"/>
          <p14:tracePt t="88723" x="1012825" y="4918075"/>
          <p14:tracePt t="88731" x="1000125" y="4918075"/>
          <p14:tracePt t="88740" x="987425" y="4905375"/>
          <p14:tracePt t="88746" x="976313" y="4905375"/>
          <p14:tracePt t="88761" x="976313" y="4892675"/>
          <p14:tracePt t="88855" x="963613" y="4892675"/>
          <p14:tracePt t="88879" x="938213" y="4892675"/>
          <p14:tracePt t="88893" x="925513" y="4892675"/>
          <p14:tracePt t="88909" x="912813" y="4892675"/>
          <p14:tracePt t="89003" x="900113" y="4892675"/>
          <p14:tracePt t="89405" x="887413" y="4892675"/>
          <p14:tracePt t="89429" x="876300" y="4892675"/>
          <p14:tracePt t="89663" x="876300" y="4905375"/>
          <p14:tracePt t="90617" x="863600" y="4918075"/>
          <p14:tracePt t="90625" x="850900" y="4918075"/>
          <p14:tracePt t="90634" x="838200" y="4918075"/>
          <p14:tracePt t="90646" x="812800" y="4918075"/>
          <p14:tracePt t="90655" x="800100" y="4905375"/>
          <p14:tracePt t="90662" x="776288" y="4905375"/>
          <p14:tracePt t="90679" x="763588" y="4905375"/>
          <p14:tracePt t="90687" x="763588" y="4892675"/>
          <p14:tracePt t="90695" x="750888" y="4892675"/>
          <p14:tracePt t="90711" x="738188" y="4879975"/>
          <p14:tracePt t="90725" x="725488" y="4879975"/>
          <p14:tracePt t="90736" x="712788" y="4879975"/>
          <p14:tracePt t="90741" x="700088" y="4879975"/>
          <p14:tracePt t="90757" x="687388" y="4879975"/>
          <p14:tracePt t="91145" x="700088" y="4879975"/>
          <p14:tracePt t="91153" x="712788" y="4879975"/>
          <p14:tracePt t="91161" x="725488" y="4879975"/>
          <p14:tracePt t="91168" x="738188" y="4879975"/>
          <p14:tracePt t="91175" x="763588" y="4879975"/>
          <p14:tracePt t="91188" x="787400" y="4879975"/>
          <p14:tracePt t="91191" x="825500" y="4879975"/>
          <p14:tracePt t="91203" x="850900" y="4879975"/>
          <p14:tracePt t="91207" x="876300" y="4879975"/>
          <p14:tracePt t="91219" x="900113" y="4879975"/>
          <p14:tracePt t="91222" x="912813" y="4879975"/>
          <p14:tracePt t="91229" x="925513" y="4879975"/>
          <p14:tracePt t="91237" x="938213" y="4879975"/>
          <p14:tracePt t="91245" x="950913" y="4879975"/>
          <p14:tracePt t="91253" x="963613" y="4879975"/>
          <p14:tracePt t="91261" x="987425" y="4879975"/>
          <p14:tracePt t="91269" x="1012825" y="4879975"/>
          <p14:tracePt t="91276" x="1038225" y="4879975"/>
          <p14:tracePt t="91285" x="1063625" y="4892675"/>
          <p14:tracePt t="91293" x="1089025" y="4892675"/>
          <p14:tracePt t="91302" x="1112838" y="4892675"/>
          <p14:tracePt t="91307" x="1138238" y="4892675"/>
          <p14:tracePt t="91318" x="1163638" y="4892675"/>
          <p14:tracePt t="91323" x="1176338" y="4892675"/>
          <p14:tracePt t="91335" x="1189038" y="4892675"/>
          <p14:tracePt t="91338" x="1212850" y="4892675"/>
          <p14:tracePt t="91355" x="1225550" y="4879975"/>
          <p14:tracePt t="91361" x="1238250" y="4879975"/>
          <p14:tracePt t="91369" x="1250950" y="4879975"/>
          <p14:tracePt t="91431" x="1276350" y="4879975"/>
          <p14:tracePt t="91439" x="1300163" y="4879975"/>
          <p14:tracePt t="91447" x="1325563" y="4879975"/>
          <p14:tracePt t="91457" x="1363663" y="4879975"/>
          <p14:tracePt t="91463" x="1401763" y="4868863"/>
          <p14:tracePt t="91471" x="1438275" y="4868863"/>
          <p14:tracePt t="91479" x="1476375" y="4856163"/>
          <p14:tracePt t="91488" x="1501775" y="4856163"/>
          <p14:tracePt t="91502" x="1512888" y="4856163"/>
          <p14:tracePt t="91510" x="1525588" y="4856163"/>
          <p14:tracePt t="91525" x="1538288" y="4843463"/>
          <p14:tracePt t="91633" x="1550988" y="4843463"/>
          <p14:tracePt t="91649" x="1563688" y="4843463"/>
          <p14:tracePt t="91743" x="1576388" y="4843463"/>
          <p14:tracePt t="91748" x="1601788" y="4843463"/>
          <p14:tracePt t="91758" x="1601788" y="4856163"/>
          <p14:tracePt t="91767" x="1612900" y="4856163"/>
          <p14:tracePt t="91786" x="1625600" y="4856163"/>
          <p14:tracePt t="91789" x="1625600" y="4868863"/>
          <p14:tracePt t="91801" x="1638300" y="4879975"/>
          <p14:tracePt t="91805" x="1651000" y="4879975"/>
          <p14:tracePt t="91812" x="1651000" y="4892675"/>
          <p14:tracePt t="91819" x="1663700" y="4892675"/>
          <p14:tracePt t="91827" x="1689100" y="4905375"/>
          <p14:tracePt t="91835" x="1714500" y="4918075"/>
          <p14:tracePt t="91844" x="1738313" y="4918075"/>
          <p14:tracePt t="91851" x="1751013" y="4918075"/>
          <p14:tracePt t="91859" x="1776413" y="4918075"/>
          <p14:tracePt t="91868" x="1789113" y="4918075"/>
          <p14:tracePt t="91884" x="1814513" y="4918075"/>
          <p14:tracePt t="91901" x="1838325" y="4918075"/>
          <p14:tracePt t="91905" x="1851025" y="4905375"/>
          <p14:tracePt t="91921" x="1876425" y="4892675"/>
          <p14:tracePt t="91937" x="1889125" y="4892675"/>
          <p14:tracePt t="91951" x="1901825" y="4892675"/>
          <p14:tracePt t="92115" x="1925638" y="4879975"/>
          <p14:tracePt t="92123" x="1938338" y="4879975"/>
          <p14:tracePt t="92133" x="1951038" y="4879975"/>
          <p14:tracePt t="92148" x="1963738" y="4879975"/>
          <p14:tracePt t="92277" x="1976438" y="4879975"/>
          <p14:tracePt t="92309" x="1989138" y="4879975"/>
          <p14:tracePt t="92316" x="2001838" y="4879975"/>
          <p14:tracePt t="92328" x="2025650" y="4879975"/>
          <p14:tracePt t="92333" x="2038350" y="4879975"/>
          <p14:tracePt t="92344" x="2051050" y="4879975"/>
          <p14:tracePt t="92348" x="2063750" y="4879975"/>
          <p14:tracePt t="92356" x="2101850" y="4879975"/>
          <p14:tracePt t="92364" x="2127250" y="4892675"/>
          <p14:tracePt t="92370" x="2163763" y="4905375"/>
          <p14:tracePt t="92384" x="2201863" y="4918075"/>
          <p14:tracePt t="92387" x="2238375" y="4918075"/>
          <p14:tracePt t="92395" x="2276475" y="4918075"/>
          <p14:tracePt t="92401" x="2314575" y="4930775"/>
          <p14:tracePt t="92409" x="2351088" y="4943475"/>
          <p14:tracePt t="92417" x="2376488" y="4956175"/>
          <p14:tracePt t="92426" x="2414588" y="4956175"/>
          <p14:tracePt t="92433" x="2439988" y="4968875"/>
          <p14:tracePt t="92441" x="2463800" y="4981575"/>
          <p14:tracePt t="92450" x="2489200" y="4992688"/>
          <p14:tracePt t="92457" x="2501900" y="4992688"/>
          <p14:tracePt t="92511" x="2514600" y="4992688"/>
          <p14:tracePt t="92525" x="2540000" y="4992688"/>
          <p14:tracePt t="92533" x="2551113" y="4992688"/>
          <p14:tracePt t="92544" x="2563813" y="4992688"/>
          <p14:tracePt t="92550" x="2589213" y="4992688"/>
          <p14:tracePt t="92560" x="2601913" y="4992688"/>
          <p14:tracePt t="92566" x="2614613" y="4992688"/>
          <p14:tracePt t="92582" x="2627313" y="4992688"/>
          <p14:tracePt t="92597" x="2640013" y="4992688"/>
          <p14:tracePt t="92611" x="2663825" y="4992688"/>
          <p14:tracePt t="92619" x="2676525" y="4981575"/>
          <p14:tracePt t="92629" x="2689225" y="4968875"/>
          <p14:tracePt t="92635" x="2727325" y="4968875"/>
          <p14:tracePt t="92644" x="2752725" y="4956175"/>
          <p14:tracePt t="92651" x="2776538" y="4943475"/>
          <p14:tracePt t="92659" x="2801938" y="4943475"/>
          <p14:tracePt t="92666" x="2827338" y="4943475"/>
          <p14:tracePt t="92673" x="2852738" y="4943475"/>
          <p14:tracePt t="92683" x="2889250" y="4930775"/>
          <p14:tracePt t="92689" x="2914650" y="4930775"/>
          <p14:tracePt t="92700" x="2940050" y="4930775"/>
          <p14:tracePt t="92705" x="2952750" y="4930775"/>
          <p14:tracePt t="92718" x="2963863" y="4930775"/>
          <p14:tracePt t="92727" x="2976563" y="4930775"/>
          <p14:tracePt t="92775" x="2989263" y="4930775"/>
          <p14:tracePt t="92789" x="3014663" y="4930775"/>
          <p14:tracePt t="92797" x="3040063" y="4930775"/>
          <p14:tracePt t="92807" x="3076575" y="4918075"/>
          <p14:tracePt t="92814" x="3101975" y="4905375"/>
          <p14:tracePt t="92821" x="3114675" y="4905375"/>
          <p14:tracePt t="92834" x="3127375" y="4905375"/>
          <p14:tracePt t="92837" x="3140075" y="4905375"/>
          <p14:tracePt t="92850" x="3152775" y="4892675"/>
          <p14:tracePt t="92859" x="3165475" y="4892675"/>
          <p14:tracePt t="92883" x="3176588" y="4892675"/>
          <p14:tracePt t="92900" x="3189288" y="4892675"/>
          <p14:tracePt t="92908" x="3201988" y="4892675"/>
          <p14:tracePt t="92921" x="3214688" y="4892675"/>
          <p14:tracePt t="92933" x="3227388" y="4879975"/>
          <p14:tracePt t="92949" x="3252788" y="4879975"/>
          <p14:tracePt t="92953" x="3276600" y="4879975"/>
          <p14:tracePt t="92965" x="3302000" y="4879975"/>
          <p14:tracePt t="92969" x="3327400" y="4879975"/>
          <p14:tracePt t="92978" x="3352800" y="4868863"/>
          <p14:tracePt t="92983" x="3376613" y="4868863"/>
          <p14:tracePt t="92991" x="3402013" y="4868863"/>
          <p14:tracePt t="92999" x="3414713" y="4868863"/>
          <p14:tracePt t="93007" x="3427413" y="4868863"/>
          <p14:tracePt t="93023" x="3440113" y="4868863"/>
          <p14:tracePt t="93033" x="3440113" y="4856163"/>
          <p14:tracePt t="93051" x="3452813" y="4856163"/>
          <p14:tracePt t="93069" x="3465513" y="4856163"/>
          <p14:tracePt t="93078" x="3478213" y="4856163"/>
          <p14:tracePt t="93100" x="3489325" y="4856163"/>
          <p14:tracePt t="93114" x="3502025" y="4856163"/>
          <p14:tracePt t="93122" x="3527425" y="4856163"/>
          <p14:tracePt t="93130" x="3552825" y="4856163"/>
          <p14:tracePt t="93138" x="3578225" y="4856163"/>
          <p14:tracePt t="93146" x="3602038" y="4868863"/>
          <p14:tracePt t="93169" x="3702050" y="4868863"/>
          <p14:tracePt t="93177" x="3740150" y="4868863"/>
          <p14:tracePt t="93184" x="3765550" y="4868863"/>
          <p14:tracePt t="93193" x="3790950" y="4868863"/>
          <p14:tracePt t="93201" x="3814763" y="4868863"/>
          <p14:tracePt t="93210" x="3827463" y="4856163"/>
          <p14:tracePt t="93216" x="3840163" y="4856163"/>
          <p14:tracePt t="93226" x="3852863" y="4856163"/>
          <p14:tracePt t="93264" x="3865563" y="4856163"/>
          <p14:tracePt t="93280" x="3890963" y="4856163"/>
          <p14:tracePt t="93288" x="3914775" y="4856163"/>
          <p14:tracePt t="93296" x="3952875" y="4856163"/>
          <p14:tracePt t="93301" x="3978275" y="4856163"/>
          <p14:tracePt t="93309" x="4002088" y="4868863"/>
          <p14:tracePt t="93317" x="4027488" y="4868863"/>
          <p14:tracePt t="93325" x="4052888" y="4868863"/>
          <p14:tracePt t="93333" x="4078288" y="4879975"/>
          <p14:tracePt t="93341" x="4114800" y="4879975"/>
          <p14:tracePt t="93350" x="4127500" y="4892675"/>
          <p14:tracePt t="93357" x="4152900" y="4905375"/>
          <p14:tracePt t="93366" x="4178300" y="4905375"/>
          <p14:tracePt t="93371" x="4214813" y="4905375"/>
          <p14:tracePt t="93383" x="4240213" y="4905375"/>
          <p14:tracePt t="93387" x="4278313" y="4905375"/>
          <p14:tracePt t="93398" x="4303713" y="4905375"/>
          <p14:tracePt t="93403" x="4327525" y="4905375"/>
          <p14:tracePt t="93415" x="4340225" y="4905375"/>
          <p14:tracePt t="93419" x="4352925" y="4905375"/>
          <p14:tracePt t="93433" x="4365625" y="4905375"/>
          <p14:tracePt t="93441" x="4391025" y="4905375"/>
          <p14:tracePt t="93449" x="4403725" y="4905375"/>
          <p14:tracePt t="93457" x="4427538" y="4905375"/>
          <p14:tracePt t="93465" x="4440238" y="4905375"/>
          <p14:tracePt t="93481" x="4452938" y="4905375"/>
          <p14:tracePt t="93489" x="4465638" y="4918075"/>
          <p14:tracePt t="93496" x="4478338" y="4918075"/>
          <p14:tracePt t="93908" x="4491038" y="4918075"/>
          <p14:tracePt t="93915" x="4527550" y="4930775"/>
          <p14:tracePt t="93931" x="4540250" y="4930775"/>
          <p14:tracePt t="93939" x="4552950" y="4943475"/>
          <p14:tracePt t="94233" x="4578350" y="4943475"/>
          <p14:tracePt t="94241" x="4603750" y="4943475"/>
          <p14:tracePt t="94249" x="4616450" y="4943475"/>
          <p14:tracePt t="94258" x="4640263" y="4943475"/>
          <p14:tracePt t="94264" x="4665663" y="4943475"/>
          <p14:tracePt t="94271" x="4703763" y="4943475"/>
          <p14:tracePt t="94281" x="4716463" y="4943475"/>
          <p14:tracePt t="94287" x="4727575" y="4943475"/>
          <p14:tracePt t="94297" x="4740275" y="4943475"/>
          <p14:tracePt t="94314" x="4752975" y="4943475"/>
          <p14:tracePt t="94330" x="4765675" y="4943475"/>
          <p14:tracePt t="94335" x="4778375" y="4943475"/>
          <p14:tracePt t="94341" x="4803775" y="4943475"/>
          <p14:tracePt t="94349" x="4840288" y="4943475"/>
          <p14:tracePt t="94357" x="4865688" y="4943475"/>
          <p14:tracePt t="94365" x="4903788" y="4943475"/>
          <p14:tracePt t="94373" x="4940300" y="4943475"/>
          <p14:tracePt t="94381" x="4978400" y="4943475"/>
          <p14:tracePt t="94389" x="5016500" y="4943475"/>
          <p14:tracePt t="94396" x="5053013" y="4956175"/>
          <p14:tracePt t="94403" x="5065713" y="4956175"/>
          <p14:tracePt t="94413" x="5078413" y="4956175"/>
          <p14:tracePt t="94419" x="5091113" y="4956175"/>
          <p14:tracePt t="94451" x="5103813" y="4956175"/>
          <p14:tracePt t="94465" x="5116513" y="4956175"/>
          <p14:tracePt t="94481" x="5129213" y="4956175"/>
          <p14:tracePt t="94489" x="5153025" y="4956175"/>
          <p14:tracePt t="94499" x="5191125" y="4956175"/>
          <p14:tracePt t="94505" x="5203825" y="4956175"/>
          <p14:tracePt t="94514" x="5216525" y="4956175"/>
          <p14:tracePt t="94521" x="5241925" y="4956175"/>
          <p14:tracePt t="94530" x="5265738" y="4956175"/>
          <p14:tracePt t="94535" x="5278438" y="4956175"/>
          <p14:tracePt t="94551" x="5291138" y="4956175"/>
          <p14:tracePt t="94563" x="5303838" y="4956175"/>
          <p14:tracePt t="94653" x="5329238" y="4956175"/>
          <p14:tracePt t="94660" x="5353050" y="4956175"/>
          <p14:tracePt t="94667" x="5378450" y="4956175"/>
          <p14:tracePt t="94677" x="5416550" y="4956175"/>
          <p14:tracePt t="94684" x="5454650" y="4956175"/>
          <p14:tracePt t="94696" x="5491163" y="4956175"/>
          <p14:tracePt t="94699" x="5529263" y="4956175"/>
          <p14:tracePt t="94707" x="5541963" y="4956175"/>
          <p14:tracePt t="94714" x="5554663" y="4956175"/>
          <p14:tracePt t="94723" x="5565775" y="4956175"/>
          <p14:tracePt t="94729" x="5578475" y="4956175"/>
          <p14:tracePt t="94791" x="5603875" y="4956175"/>
          <p14:tracePt t="94799" x="5629275" y="4956175"/>
          <p14:tracePt t="94815" x="5641975" y="4956175"/>
          <p14:tracePt t="94831" x="5665788" y="4956175"/>
          <p14:tracePt t="94847" x="5678488" y="4956175"/>
          <p14:tracePt t="94853" x="5716588" y="4956175"/>
          <p14:tracePt t="94864" x="5741988" y="4956175"/>
          <p14:tracePt t="94869" x="5767388" y="4956175"/>
          <p14:tracePt t="94880" x="5791200" y="4956175"/>
          <p14:tracePt t="94885" x="5816600" y="4956175"/>
          <p14:tracePt t="94896" x="5842000" y="4956175"/>
          <p14:tracePt t="94901" x="5867400" y="4956175"/>
          <p14:tracePt t="94913" x="5878513" y="4956175"/>
          <p14:tracePt t="94917" x="5891213" y="4956175"/>
          <p14:tracePt t="94931" x="5903913" y="4956175"/>
          <p14:tracePt t="94946" x="5916613" y="4956175"/>
          <p14:tracePt t="94963" x="5942013" y="4943475"/>
          <p14:tracePt t="94971" x="5942013" y="4930775"/>
          <p14:tracePt t="94979" x="5954713" y="4930775"/>
          <p14:tracePt t="94996" x="5967413" y="4930775"/>
          <p14:tracePt t="95013" x="5978525" y="4930775"/>
          <p14:tracePt t="95028" x="5991225" y="4930775"/>
          <p14:tracePt t="95046" x="6003925" y="4930775"/>
          <p14:tracePt t="95055" x="6016625" y="4930775"/>
          <p14:tracePt t="95064" x="6029325" y="4930775"/>
          <p14:tracePt t="95071" x="6042025" y="4930775"/>
          <p14:tracePt t="95079" x="6054725" y="4930775"/>
          <p14:tracePt t="95087" x="6067425" y="4930775"/>
          <p14:tracePt t="95096" x="6078538" y="4930775"/>
          <p14:tracePt t="95179" x="6029325" y="4930775"/>
          <p14:tracePt t="95187" x="5867400" y="4943475"/>
          <p14:tracePt t="95195" x="5654675" y="4956175"/>
          <p14:tracePt t="95203" x="5478463" y="4956175"/>
          <p14:tracePt t="95212" x="5265738" y="4956175"/>
          <p14:tracePt t="95219" x="5016500" y="4930775"/>
          <p14:tracePt t="95229" x="4803775" y="4918075"/>
          <p14:tracePt t="95235" x="4640263" y="4905375"/>
          <p14:tracePt t="95245" x="4465638" y="4905375"/>
          <p14:tracePt t="95249" x="4314825" y="4892675"/>
          <p14:tracePt t="95261" x="4165600" y="4892675"/>
          <p14:tracePt t="95265" x="4040188" y="4892675"/>
          <p14:tracePt t="95278" x="3940175" y="4892675"/>
          <p14:tracePt t="95282" x="3814763" y="4892675"/>
          <p14:tracePt t="95289" x="3714750" y="4892675"/>
          <p14:tracePt t="95296" x="3614738" y="4905375"/>
          <p14:tracePt t="95303" x="3502025" y="4918075"/>
          <p14:tracePt t="95312" x="3376613" y="4918075"/>
          <p14:tracePt t="95319" x="3265488" y="4930775"/>
          <p14:tracePt t="95328" x="3127375" y="4930775"/>
          <p14:tracePt t="95335" x="2989263" y="4943475"/>
          <p14:tracePt t="95346" x="2876550" y="4943475"/>
          <p14:tracePt t="95351" x="2776538" y="4943475"/>
          <p14:tracePt t="95360" x="2714625" y="4943475"/>
          <p14:tracePt t="95365" x="2663825" y="4943475"/>
          <p14:tracePt t="95379" x="2627313" y="4943475"/>
          <p14:tracePt t="95381" x="2589213" y="4943475"/>
          <p14:tracePt t="95389" x="2540000" y="4943475"/>
          <p14:tracePt t="95397" x="2476500" y="4943475"/>
          <p14:tracePt t="95405" x="2427288" y="4943475"/>
          <p14:tracePt t="95412" x="2338388" y="4943475"/>
          <p14:tracePt t="95421" x="2263775" y="4943475"/>
          <p14:tracePt t="95429" x="2127250" y="4943475"/>
          <p14:tracePt t="95435" x="1989138" y="4930775"/>
          <p14:tracePt t="95445" x="1876425" y="4905375"/>
          <p14:tracePt t="95451" x="1751013" y="4892675"/>
          <p14:tracePt t="95461" x="1651000" y="4879975"/>
          <p14:tracePt t="95467" x="1589088" y="4868863"/>
          <p14:tracePt t="95478" x="1512888" y="4856163"/>
          <p14:tracePt t="95483" x="1463675" y="4856163"/>
          <p14:tracePt t="95494" x="1412875" y="4856163"/>
          <p14:tracePt t="95497" x="1376363" y="4856163"/>
          <p14:tracePt t="95505" x="1338263" y="4856163"/>
          <p14:tracePt t="95513" x="1312863" y="4856163"/>
          <p14:tracePt t="95529" x="1289050" y="4868863"/>
          <p14:tracePt t="95537" x="1263650" y="4879975"/>
          <p14:tracePt t="95544" x="1250950" y="4879975"/>
          <p14:tracePt t="95553" x="1225550" y="4892675"/>
          <p14:tracePt t="95562" x="1200150" y="4892675"/>
          <p14:tracePt t="95567" x="1176338" y="4905375"/>
          <p14:tracePt t="95580" x="1150938" y="4905375"/>
          <p14:tracePt t="95595" x="1138238" y="4905375"/>
          <p14:tracePt t="95615" x="1125538" y="4905375"/>
          <p14:tracePt t="95637" x="1112838" y="4905375"/>
          <p14:tracePt t="95653" x="1100138" y="4905375"/>
          <p14:tracePt t="95661" x="1076325" y="4918075"/>
          <p14:tracePt t="95669" x="1050925" y="4930775"/>
          <p14:tracePt t="95677" x="1025525" y="4930775"/>
          <p14:tracePt t="95685" x="1000125" y="4943475"/>
          <p14:tracePt t="95693" x="976313" y="4956175"/>
          <p14:tracePt t="95710" x="963613" y="4956175"/>
          <p14:tracePt t="95879" x="976313" y="4956175"/>
          <p14:tracePt t="95885" x="987425" y="4956175"/>
          <p14:tracePt t="95901" x="1000125" y="4956175"/>
          <p14:tracePt t="95912" x="1025525" y="4943475"/>
          <p14:tracePt t="95917" x="1038225" y="4930775"/>
          <p14:tracePt t="95927" x="1050925" y="4930775"/>
          <p14:tracePt t="95933" x="1063625" y="4918075"/>
          <p14:tracePt t="95947" x="1089025" y="4918075"/>
          <p14:tracePt t="95963" x="1100138" y="4905375"/>
          <p14:tracePt t="95979" x="1112838" y="4905375"/>
          <p14:tracePt t="95987" x="1125538" y="4905375"/>
          <p14:tracePt t="96003" x="1138238" y="4905375"/>
          <p14:tracePt t="96009" x="1163638" y="4905375"/>
          <p14:tracePt t="96017" x="1176338" y="4905375"/>
          <p14:tracePt t="96026" x="1200150" y="4892675"/>
          <p14:tracePt t="96033" x="1238250" y="4892675"/>
          <p14:tracePt t="96042" x="1263650" y="4892675"/>
          <p14:tracePt t="96049" x="1300163" y="4892675"/>
          <p14:tracePt t="96059" x="1325563" y="4892675"/>
          <p14:tracePt t="96065" x="1363663" y="4879975"/>
          <p14:tracePt t="96076" x="1401763" y="4879975"/>
          <p14:tracePt t="96079" x="1438275" y="4879975"/>
          <p14:tracePt t="96087" x="1463675" y="4879975"/>
          <p14:tracePt t="96094" x="1489075" y="4879975"/>
          <p14:tracePt t="96104" x="1501775" y="4879975"/>
          <p14:tracePt t="96111" x="1525588" y="4879975"/>
          <p14:tracePt t="96119" x="1550988" y="4879975"/>
          <p14:tracePt t="96126" x="1563688" y="4879975"/>
          <p14:tracePt t="96144" x="1576388" y="4879975"/>
          <p14:tracePt t="96152" x="1589088" y="4879975"/>
          <p14:tracePt t="96160" x="1589088" y="4868863"/>
          <p14:tracePt t="96165" x="1601788" y="4868863"/>
          <p14:tracePt t="96181" x="1612900" y="4868863"/>
          <p14:tracePt t="96193" x="1625600" y="4868863"/>
          <p14:tracePt t="96197" x="1638300" y="4868863"/>
          <p14:tracePt t="96203" x="1663700" y="4868863"/>
          <p14:tracePt t="96211" x="1689100" y="4868863"/>
          <p14:tracePt t="96220" x="1714500" y="4868863"/>
          <p14:tracePt t="96235" x="1725613" y="4868863"/>
          <p14:tracePt t="96242" x="1738313" y="4868863"/>
          <p14:tracePt t="96344" x="1763713" y="4868863"/>
          <p14:tracePt t="96351" x="1789113" y="4868863"/>
          <p14:tracePt t="96362" x="1814513" y="4868863"/>
          <p14:tracePt t="96367" x="1838325" y="4868863"/>
          <p14:tracePt t="96378" x="1863725" y="4868863"/>
          <p14:tracePt t="96383" x="1876425" y="4856163"/>
          <p14:tracePt t="96394" x="1914525" y="4856163"/>
          <p14:tracePt t="96397" x="1925638" y="4856163"/>
          <p14:tracePt t="96408" x="1938338" y="4843463"/>
          <p14:tracePt t="96413" x="1951038" y="4843463"/>
          <p14:tracePt t="96537" x="1976438" y="4843463"/>
          <p14:tracePt t="96546" x="2014538" y="4843463"/>
          <p14:tracePt t="96553" x="2051050" y="4843463"/>
          <p14:tracePt t="96561" x="2076450" y="4843463"/>
          <p14:tracePt t="96569" x="2089150" y="4843463"/>
          <p14:tracePt t="96578" x="2101850" y="4843463"/>
          <p14:tracePt t="96788" x="2127250" y="4843463"/>
          <p14:tracePt t="96793" x="2163763" y="4856163"/>
          <p14:tracePt t="96803" x="2189163" y="4868863"/>
          <p14:tracePt t="96809" x="2201863" y="4868863"/>
          <p14:tracePt t="96817" x="2214563" y="4879975"/>
          <p14:tracePt t="96903" x="2227263" y="4868863"/>
          <p14:tracePt t="96911" x="2238375" y="4868863"/>
          <p14:tracePt t="96918" x="2251075" y="4868863"/>
          <p14:tracePt t="97035" x="2263775" y="4856163"/>
          <p14:tracePt t="97043" x="2301875" y="4856163"/>
          <p14:tracePt t="97050" x="2338388" y="4856163"/>
          <p14:tracePt t="97057" x="2363788" y="4856163"/>
          <p14:tracePt t="97065" x="2401888" y="4856163"/>
          <p14:tracePt t="97073" x="2439988" y="4856163"/>
          <p14:tracePt t="97081" x="2476500" y="4856163"/>
          <p14:tracePt t="97092" x="2514600" y="4856163"/>
          <p14:tracePt t="97097" x="2551113" y="4856163"/>
          <p14:tracePt t="97109" x="2589213" y="4856163"/>
          <p14:tracePt t="97112" x="2614613" y="4856163"/>
          <p14:tracePt t="97119" x="2627313" y="4856163"/>
          <p14:tracePt t="97126" x="2640013" y="4856163"/>
          <p14:tracePt t="97135" x="2663825" y="4856163"/>
          <p14:tracePt t="97143" x="2689225" y="4868863"/>
          <p14:tracePt t="97161" x="2740025" y="4879975"/>
          <p14:tracePt t="97168" x="2763838" y="4892675"/>
          <p14:tracePt t="97177" x="2789238" y="4892675"/>
          <p14:tracePt t="97181" x="2801938" y="4905375"/>
          <p14:tracePt t="97191" x="2827338" y="4905375"/>
          <p14:tracePt t="97197" x="2852738" y="4905375"/>
          <p14:tracePt t="97207" x="2876550" y="4905375"/>
          <p14:tracePt t="97213" x="2889250" y="4905375"/>
          <p14:tracePt t="97224" x="2901950" y="4905375"/>
          <p14:tracePt t="97229" x="2927350" y="4905375"/>
          <p14:tracePt t="97241" x="2952750" y="4905375"/>
          <p14:tracePt t="97243" x="2963863" y="4905375"/>
          <p14:tracePt t="97251" x="2976563" y="4892675"/>
          <p14:tracePt t="97259" x="2989263" y="4892675"/>
          <p14:tracePt t="97267" x="3001963" y="4892675"/>
          <p14:tracePt t="97284" x="3014663" y="4892675"/>
          <p14:tracePt t="97299" x="3027363" y="4892675"/>
          <p14:tracePt t="97313" x="3040063" y="4892675"/>
          <p14:tracePt t="97324" x="3052763" y="4892675"/>
          <p14:tracePt t="97329" x="3076575" y="4892675"/>
          <p14:tracePt t="97340" x="3101975" y="4905375"/>
          <p14:tracePt t="97345" x="3127375" y="4905375"/>
          <p14:tracePt t="97356" x="3152775" y="4905375"/>
          <p14:tracePt t="97361" x="3189288" y="4905375"/>
          <p14:tracePt t="97367" x="3214688" y="4905375"/>
          <p14:tracePt t="97374" x="3240088" y="4905375"/>
          <p14:tracePt t="97383" x="3265488" y="4905375"/>
          <p14:tracePt t="97392" x="3276600" y="4905375"/>
          <p14:tracePt t="97415" x="3289300" y="4905375"/>
          <p14:tracePt t="97431" x="3302000" y="4905375"/>
          <p14:tracePt t="97441" x="3302000" y="4918075"/>
          <p14:tracePt t="97445" x="3314700" y="4918075"/>
          <p14:tracePt t="97458" x="3327400" y="4930775"/>
          <p14:tracePt t="97461" x="3340100" y="4930775"/>
          <p14:tracePt t="97475" x="3376613" y="4930775"/>
          <p14:tracePt t="97477" x="3389313" y="4930775"/>
          <p14:tracePt t="97487" x="3427413" y="4930775"/>
          <p14:tracePt t="97493" x="3465513" y="4930775"/>
          <p14:tracePt t="97499" x="3502025" y="4930775"/>
          <p14:tracePt t="97508" x="3540125" y="4930775"/>
          <p14:tracePt t="97515" x="3565525" y="4918075"/>
          <p14:tracePt t="97524" x="3589338" y="4905375"/>
          <p14:tracePt t="97531" x="3627438" y="4905375"/>
          <p14:tracePt t="97540" x="3640138" y="4905375"/>
          <p14:tracePt t="97556" x="3652838" y="4905375"/>
          <p14:tracePt t="97561" x="3665538" y="4905375"/>
          <p14:tracePt t="97577" x="3678238" y="4905375"/>
          <p14:tracePt t="97601" x="3689350" y="4905375"/>
          <p14:tracePt t="97617" x="3714750" y="4905375"/>
          <p14:tracePt t="97625" x="3740150" y="4905375"/>
          <p14:tracePt t="97631" x="3765550" y="4905375"/>
          <p14:tracePt t="97640" x="3790950" y="4905375"/>
          <p14:tracePt t="97647" x="3814763" y="4905375"/>
          <p14:tracePt t="97657" x="3840163" y="4905375"/>
          <p14:tracePt t="97663" x="3865563" y="4905375"/>
          <p14:tracePt t="97673" x="3902075" y="4905375"/>
          <p14:tracePt t="97679" x="3927475" y="4905375"/>
          <p14:tracePt t="97690" x="3952875" y="4905375"/>
          <p14:tracePt t="97693" x="3965575" y="4918075"/>
          <p14:tracePt t="97702" x="3990975" y="4918075"/>
          <p14:tracePt t="97717" x="4002088" y="4918075"/>
          <p14:tracePt t="97857" x="4027488" y="4918075"/>
          <p14:tracePt t="97865" x="4040188" y="4918075"/>
          <p14:tracePt t="97873" x="4052888" y="4918075"/>
          <p14:tracePt t="97881" x="4065588" y="4918075"/>
          <p14:tracePt t="98984" x="4078288" y="4918075"/>
          <p14:tracePt t="99005" x="4090988" y="4918075"/>
          <p14:tracePt t="99013" x="4090988" y="4905375"/>
          <p14:tracePt t="99029" x="4103688" y="4905375"/>
          <p14:tracePt t="99045" x="4114800" y="4905375"/>
          <p14:tracePt t="99054" x="4114800" y="4892675"/>
          <p14:tracePt t="99075" x="4114800" y="4879975"/>
          <p14:tracePt t="99115" x="4114800" y="4868863"/>
          <p14:tracePt t="99122" x="4127500" y="4868863"/>
          <p14:tracePt t="99129" x="4127500" y="4856163"/>
          <p14:tracePt t="99146" x="4127500" y="4843463"/>
          <p14:tracePt t="99154" x="4127500" y="4830763"/>
          <p14:tracePt t="99168" x="4127500" y="4818063"/>
          <p14:tracePt t="99177" x="4114800" y="4818063"/>
          <p14:tracePt t="99184" x="4103688" y="4805363"/>
          <p14:tracePt t="99191" x="4103688" y="4792663"/>
          <p14:tracePt t="99204" x="4078288" y="4768850"/>
          <p14:tracePt t="99207" x="4052888" y="4743450"/>
          <p14:tracePt t="99215" x="4027488" y="4718050"/>
          <p14:tracePt t="99223" x="4002088" y="4692650"/>
          <p14:tracePt t="99231" x="3965575" y="4667250"/>
          <p14:tracePt t="99240" x="3940175" y="4618038"/>
          <p14:tracePt t="99248" x="3914775" y="4579938"/>
          <p14:tracePt t="99255" x="3902075" y="4554538"/>
          <p14:tracePt t="99261" x="3878263" y="4518025"/>
          <p14:tracePt t="99270" x="3852863" y="4479925"/>
          <p14:tracePt t="99277" x="3827463" y="4454525"/>
          <p14:tracePt t="99286" x="3814763" y="4430713"/>
          <p14:tracePt t="99293" x="3814763" y="4392613"/>
          <p14:tracePt t="99303" x="3802063" y="4367213"/>
          <p14:tracePt t="99309" x="3790950" y="4341813"/>
          <p14:tracePt t="99321" x="3790950" y="4318000"/>
          <p14:tracePt t="99323" x="3778250" y="4292600"/>
          <p14:tracePt t="99332" x="3765550" y="4279900"/>
          <p14:tracePt t="99338" x="3765550" y="4267200"/>
          <p14:tracePt t="99347" x="3752850" y="4254500"/>
          <p14:tracePt t="99357" x="3740150" y="4254500"/>
          <p14:tracePt t="99363" x="3740150" y="4241800"/>
          <p14:tracePt t="99373" x="3727450" y="4241800"/>
          <p14:tracePt t="99377" x="3727450" y="4230688"/>
          <p14:tracePt t="99387" x="3714750" y="4217988"/>
          <p14:tracePt t="99403" x="3702050" y="4205288"/>
          <p14:tracePt t="99419" x="3702050" y="4192588"/>
          <p14:tracePt t="99425" x="3689350" y="4192588"/>
          <p14:tracePt t="99439" x="3689350" y="4179888"/>
          <p14:tracePt t="99447" x="3689350" y="4167188"/>
          <p14:tracePt t="99455" x="3678238" y="4167188"/>
          <p14:tracePt t="99611" x="3678238" y="4154488"/>
          <p14:tracePt t="99619" x="3665538" y="4154488"/>
          <p14:tracePt t="99628" x="3665538" y="4141788"/>
          <p14:tracePt t="99636" x="3652838" y="4141788"/>
          <p14:tracePt t="100619" x="3652838" y="4129088"/>
          <p14:tracePt t="100627" x="3702050" y="4129088"/>
          <p14:tracePt t="100635" x="3740150" y="4129088"/>
          <p14:tracePt t="100644" x="3765550" y="4129088"/>
          <p14:tracePt t="100651" x="3778250" y="4129088"/>
          <p14:tracePt t="100660" x="3790950" y="4129088"/>
          <p14:tracePt t="100688" x="3802063" y="4129088"/>
          <p14:tracePt t="103895" x="3765550" y="4179888"/>
          <p14:tracePt t="103903" x="3714750" y="4241800"/>
          <p14:tracePt t="103911" x="3678238" y="4267200"/>
          <p14:tracePt t="103920" x="3614738" y="4318000"/>
          <p14:tracePt t="103927" x="3565525" y="4367213"/>
          <p14:tracePt t="103935" x="3527425" y="4392613"/>
          <p14:tracePt t="103944" x="3478213" y="4430713"/>
          <p14:tracePt t="103949" x="3452813" y="4454525"/>
          <p14:tracePt t="103958" x="3440113" y="4454525"/>
          <p14:tracePt t="103965" x="3427413" y="4467225"/>
          <p14:tracePt t="104019" x="3414713" y="4479925"/>
          <p14:tracePt t="104034" x="3376613" y="4492625"/>
          <p14:tracePt t="104044" x="3327400" y="4518025"/>
          <p14:tracePt t="104051" x="3289300" y="4543425"/>
          <p14:tracePt t="104062" x="3240088" y="4554538"/>
          <p14:tracePt t="104067" x="3201988" y="4567238"/>
          <p14:tracePt t="104077" x="3165475" y="4579938"/>
          <p14:tracePt t="104081" x="3127375" y="4592638"/>
          <p14:tracePt t="104094" x="3101975" y="4592638"/>
          <p14:tracePt t="104097" x="3089275" y="4592638"/>
          <p14:tracePt t="104269" x="3076575" y="4592638"/>
          <p14:tracePt t="104275" x="3052763" y="4592638"/>
          <p14:tracePt t="104292" x="3040063" y="4592638"/>
          <p14:tracePt t="104315" x="3027363" y="4592638"/>
          <p14:tracePt t="104368" x="3014663" y="4592638"/>
          <p14:tracePt t="104377" x="3014663" y="4605338"/>
          <p14:tracePt t="104384" x="3001963" y="4605338"/>
          <p14:tracePt t="104447" x="3001963" y="4618038"/>
          <p14:tracePt t="104525" x="2976563" y="4605338"/>
          <p14:tracePt t="104531" x="2940050" y="4554538"/>
          <p14:tracePt t="104540" x="2901950" y="4492625"/>
          <p14:tracePt t="104547" x="2863850" y="4443413"/>
          <p14:tracePt t="104556" x="2852738" y="4392613"/>
          <p14:tracePt t="104565" x="2827338" y="4341813"/>
          <p14:tracePt t="104571" x="2801938" y="4305300"/>
          <p14:tracePt t="104582" x="2789238" y="4267200"/>
          <p14:tracePt t="104587" x="2789238" y="4217988"/>
          <p14:tracePt t="104599" x="2776538" y="4179888"/>
          <p14:tracePt t="104601" x="2763838" y="4141788"/>
          <p14:tracePt t="104613" x="2763838" y="4117975"/>
          <p14:tracePt t="104617" x="2763838" y="4079875"/>
          <p14:tracePt t="104627" x="2763838" y="4041775"/>
          <p14:tracePt t="104633" x="2763838" y="3992563"/>
          <p14:tracePt t="104643" x="2763838" y="3954463"/>
          <p14:tracePt t="104649" x="2763838" y="3916363"/>
          <p14:tracePt t="104659" x="2763838" y="3892550"/>
          <p14:tracePt t="104662" x="2763838" y="3867150"/>
          <p14:tracePt t="104671" x="2763838" y="3841750"/>
          <p14:tracePt t="104679" x="2763838" y="3816350"/>
          <p14:tracePt t="104688" x="2763838" y="3779838"/>
          <p14:tracePt t="104695" x="2752725" y="3741738"/>
          <p14:tracePt t="104702" x="2752725" y="3703638"/>
          <p14:tracePt t="104711" x="2740025" y="3654425"/>
          <p14:tracePt t="104719" x="2727325" y="3616325"/>
          <p14:tracePt t="104726" x="2714625" y="3590925"/>
          <p14:tracePt t="104734" x="2714625" y="3554413"/>
          <p14:tracePt t="104748" x="2714625" y="3541713"/>
          <p14:tracePt t="104919" x="2714625" y="3554413"/>
          <p14:tracePt t="104927" x="2714625" y="3629025"/>
          <p14:tracePt t="104937" x="2714625" y="3729038"/>
          <p14:tracePt t="104943" x="2727325" y="3829050"/>
          <p14:tracePt t="104951" x="2740025" y="3941763"/>
          <p14:tracePt t="104960" x="2752725" y="4054475"/>
          <p14:tracePt t="104967" x="2763838" y="4154488"/>
          <p14:tracePt t="104977" x="2776538" y="4241800"/>
          <p14:tracePt t="104983" x="2789238" y="4305300"/>
          <p14:tracePt t="104989" x="2801938" y="4367213"/>
          <p14:tracePt t="104997" x="2801938" y="4405313"/>
          <p14:tracePt t="105008" x="2801938" y="4430713"/>
          <p14:tracePt t="105014" x="2801938" y="4454525"/>
          <p14:tracePt t="105023" x="2801938" y="4479925"/>
          <p14:tracePt t="105029" x="2789238" y="4505325"/>
          <p14:tracePt t="105037" x="2776538" y="4518025"/>
          <p14:tracePt t="105045" x="2776538" y="4530725"/>
          <p14:tracePt t="105052" x="2763838" y="4554538"/>
          <p14:tracePt t="105058" x="2752725" y="4592638"/>
          <p14:tracePt t="105067" x="2752725" y="4605338"/>
          <p14:tracePt t="105077" x="2752725" y="4618038"/>
          <p14:tracePt t="105083" x="2752725" y="4630738"/>
          <p14:tracePt t="105094" x="2752725" y="4643438"/>
          <p14:tracePt t="105099" x="2752725" y="4667250"/>
          <p14:tracePt t="105110" x="2752725" y="4679950"/>
          <p14:tracePt t="105115" x="2752725" y="4692650"/>
          <p14:tracePt t="105127" x="2740025" y="4705350"/>
          <p14:tracePt t="105129" x="2740025" y="4718050"/>
          <p14:tracePt t="105138" x="2740025" y="4743450"/>
          <p14:tracePt t="105144" x="2727325" y="4756150"/>
          <p14:tracePt t="105154" x="2727325" y="4768850"/>
          <p14:tracePt t="105162" x="2727325" y="4779963"/>
          <p14:tracePt t="105169" x="2727325" y="4805363"/>
          <p14:tracePt t="105178" x="2714625" y="4818063"/>
          <p14:tracePt t="105183" x="2714625" y="4843463"/>
          <p14:tracePt t="105193" x="2714625" y="4868863"/>
          <p14:tracePt t="105199" x="2714625" y="4892675"/>
          <p14:tracePt t="105215" x="2714625" y="4905375"/>
          <p14:tracePt t="105315" x="2701925" y="4905375"/>
          <p14:tracePt t="105471" x="2701925" y="4918075"/>
          <p14:tracePt t="108235" x="2701925" y="4879975"/>
          <p14:tracePt t="108243" x="2701925" y="4856163"/>
          <p14:tracePt t="108251" x="2701925" y="4830763"/>
          <p14:tracePt t="108257" x="2689225" y="4805363"/>
          <p14:tracePt t="108266" x="2676525" y="4779963"/>
          <p14:tracePt t="108275" x="2663825" y="4743450"/>
          <p14:tracePt t="108283" x="2663825" y="4718050"/>
          <p14:tracePt t="108290" x="2651125" y="4692650"/>
          <p14:tracePt t="108297" x="2640013" y="4667250"/>
          <p14:tracePt t="108304" x="2627313" y="4643438"/>
          <p14:tracePt t="108311" x="2614613" y="4605338"/>
          <p14:tracePt t="108318" x="2589213" y="4579938"/>
          <p14:tracePt t="108327" x="2551113" y="4567238"/>
          <p14:tracePt t="108335" x="2514600" y="4543425"/>
          <p14:tracePt t="108343" x="2476500" y="4530725"/>
          <p14:tracePt t="108352" x="2414588" y="4518025"/>
          <p14:tracePt t="108359" x="2351088" y="4505325"/>
          <p14:tracePt t="108368" x="2314575" y="4505325"/>
          <p14:tracePt t="108373" x="2276475" y="4505325"/>
          <p14:tracePt t="108385" x="2238375" y="4505325"/>
          <p14:tracePt t="108388" x="2214563" y="4505325"/>
          <p14:tracePt t="108397" x="2189163" y="4505325"/>
          <p14:tracePt t="108405" x="2176463" y="4505325"/>
          <p14:tracePt t="108413" x="2151063" y="4505325"/>
          <p14:tracePt t="108429" x="2138363" y="4505325"/>
          <p14:tracePt t="108435" x="2127250" y="4505325"/>
          <p14:tracePt t="108443" x="2101850" y="4505325"/>
          <p14:tracePt t="108453" x="2076450" y="4505325"/>
          <p14:tracePt t="108459" x="2038350" y="4505325"/>
          <p14:tracePt t="108468" x="2014538" y="4505325"/>
          <p14:tracePt t="108475" x="1989138" y="4505325"/>
          <p14:tracePt t="108485" x="1951038" y="4505325"/>
          <p14:tracePt t="108491" x="1925638" y="4505325"/>
          <p14:tracePt t="108501" x="1889125" y="4505325"/>
          <p14:tracePt t="108504" x="1876425" y="4505325"/>
          <p14:tracePt t="108513" x="1863725" y="4505325"/>
          <p14:tracePt t="108537" x="1851025" y="4505325"/>
          <p14:tracePt t="108561" x="1851025" y="4518025"/>
          <p14:tracePt t="108568" x="1838325" y="4518025"/>
          <p14:tracePt t="108575" x="1825625" y="4518025"/>
          <p14:tracePt t="108586" x="1789113" y="4530725"/>
          <p14:tracePt t="108591" x="1763713" y="4543425"/>
          <p14:tracePt t="108601" x="1725613" y="4543425"/>
          <p14:tracePt t="108607" x="1701800" y="4554538"/>
          <p14:tracePt t="108617" x="1676400" y="4554538"/>
          <p14:tracePt t="108623" x="1651000" y="4554538"/>
          <p14:tracePt t="108628" x="1625600" y="4554538"/>
          <p14:tracePt t="108636" x="1589088" y="4554538"/>
          <p14:tracePt t="108653" x="1576388" y="4554538"/>
          <p14:tracePt t="110299" x="1589088" y="4554538"/>
          <p14:tracePt t="110307" x="1676400" y="4554538"/>
          <p14:tracePt t="110315" x="1776413" y="4605338"/>
          <p14:tracePt t="110324" x="1914525" y="4630738"/>
          <p14:tracePt t="110330" x="2014538" y="4656138"/>
          <p14:tracePt t="110337" x="2101850" y="4679950"/>
          <p14:tracePt t="110346" x="2163763" y="4692650"/>
          <p14:tracePt t="110353" x="2189163" y="4692650"/>
          <p14:tracePt t="110362" x="2201863" y="4705350"/>
          <p14:tracePt t="110415" x="2201863" y="4718050"/>
          <p14:tracePt t="110430" x="2189163" y="4743450"/>
          <p14:tracePt t="110439" x="2151063" y="4779963"/>
          <p14:tracePt t="110447" x="2127250" y="4805363"/>
          <p14:tracePt t="110453" x="2101850" y="4843463"/>
          <p14:tracePt t="110462" x="2076450" y="4879975"/>
          <p14:tracePt t="110473" x="2025650" y="4930775"/>
          <p14:tracePt t="110479" x="1976438" y="4968875"/>
          <p14:tracePt t="110487" x="1925638" y="5018088"/>
          <p14:tracePt t="110493" x="1876425" y="5068888"/>
          <p14:tracePt t="110502" x="1825625" y="5092700"/>
          <p14:tracePt t="110511" x="1789113" y="5130800"/>
          <p14:tracePt t="110517" x="1763713" y="5143500"/>
          <p14:tracePt t="110523" x="1738313" y="5143500"/>
          <p14:tracePt t="110532" x="1738313" y="5156200"/>
          <p14:tracePt t="110539" x="1725613" y="5156200"/>
          <p14:tracePt t="110549" x="1714500" y="5156200"/>
          <p14:tracePt t="110555" x="1701800" y="5168900"/>
          <p14:tracePt t="110565" x="1676400" y="5181600"/>
          <p14:tracePt t="110571" x="1638300" y="5181600"/>
          <p14:tracePt t="110582" x="1601788" y="5194300"/>
          <p14:tracePt t="110584" x="1563688" y="5205413"/>
          <p14:tracePt t="110597" x="1525588" y="5218113"/>
          <p14:tracePt t="110601" x="1489075" y="5230813"/>
          <p14:tracePt t="110610" x="1450975" y="5230813"/>
          <p14:tracePt t="110616" x="1412875" y="5243513"/>
          <p14:tracePt t="110626" x="1363663" y="5256213"/>
          <p14:tracePt t="110632" x="1325563" y="5268913"/>
          <p14:tracePt t="110642" x="1276350" y="5281613"/>
          <p14:tracePt t="110648" x="1250950" y="5281613"/>
          <p14:tracePt t="110655" x="1225550" y="5281613"/>
          <p14:tracePt t="110665" x="1200150" y="5281613"/>
          <p14:tracePt t="110671" x="1189038" y="5281613"/>
          <p14:tracePt t="110681" x="1176338" y="5281613"/>
          <p14:tracePt t="110687" x="1163638" y="5281613"/>
          <p14:tracePt t="110697" x="1150938" y="5281613"/>
          <p14:tracePt t="110703" x="1138238" y="5294313"/>
          <p14:tracePt t="110714" x="1125538" y="5294313"/>
          <p14:tracePt t="110717" x="1112838" y="5294313"/>
          <p14:tracePt t="110725" x="1076325" y="5294313"/>
          <p14:tracePt t="110733" x="1076325" y="5305425"/>
          <p14:tracePt t="110741" x="1063625" y="5305425"/>
          <p14:tracePt t="110757" x="1050925" y="5305425"/>
          <p14:tracePt t="110779" x="1038225" y="5305425"/>
          <p14:tracePt t="110786" x="1025525" y="5305425"/>
          <p14:tracePt t="110798" x="1012825" y="5305425"/>
          <p14:tracePt t="110802" x="1000125" y="5318125"/>
          <p14:tracePt t="110814" x="976313" y="5318125"/>
          <p14:tracePt t="110819" x="938213" y="5318125"/>
          <p14:tracePt t="110831" x="912813" y="5318125"/>
          <p14:tracePt t="110835" x="900113" y="5330825"/>
          <p14:tracePt t="110841" x="887413" y="5343525"/>
          <p14:tracePt t="110849" x="876300" y="5343525"/>
          <p14:tracePt t="110865" x="863600" y="5343525"/>
          <p14:tracePt t="110951" x="850900" y="5343525"/>
          <p14:tracePt t="111029" x="825500" y="5343525"/>
          <p14:tracePt t="111035" x="800100" y="5343525"/>
          <p14:tracePt t="111044" x="763588" y="5343525"/>
          <p14:tracePt t="111053" x="738188" y="5343525"/>
          <p14:tracePt t="111063" x="725488" y="5330825"/>
          <p14:tracePt t="111066" x="712788" y="5330825"/>
          <p14:tracePt t="111199" x="725488" y="5318125"/>
          <p14:tracePt t="111207" x="738188" y="5318125"/>
          <p14:tracePt t="111216" x="738188" y="5305425"/>
          <p14:tracePt t="111223" x="750888" y="5305425"/>
          <p14:tracePt t="111237" x="763588" y="5294313"/>
          <p14:tracePt t="111247" x="776288" y="5294313"/>
          <p14:tracePt t="111263" x="787400" y="5294313"/>
          <p14:tracePt t="111269" x="787400" y="5281613"/>
          <p14:tracePt t="111280" x="800100" y="5281613"/>
          <p14:tracePt t="111291" x="825500" y="5281613"/>
          <p14:tracePt t="111299" x="838200" y="5281613"/>
          <p14:tracePt t="111307" x="863600" y="5281613"/>
          <p14:tracePt t="111316" x="876300" y="5281613"/>
          <p14:tracePt t="111323" x="900113" y="5281613"/>
          <p14:tracePt t="111331" x="938213" y="5268913"/>
          <p14:tracePt t="111339" x="976313" y="5256213"/>
          <p14:tracePt t="111347" x="1012825" y="5243513"/>
          <p14:tracePt t="111353" x="1050925" y="5243513"/>
          <p14:tracePt t="111364" x="1089025" y="5243513"/>
          <p14:tracePt t="111368" x="1100138" y="5243513"/>
          <p14:tracePt t="111381" x="1112838" y="5243513"/>
          <p14:tracePt t="111385" x="1125538" y="5243513"/>
          <p14:tracePt t="111478" x="1150938" y="5230813"/>
          <p14:tracePt t="111487" x="1163638" y="5230813"/>
          <p14:tracePt t="111495" x="1176338" y="5230813"/>
          <p14:tracePt t="111511" x="1189038" y="5230813"/>
          <p14:tracePt t="111527" x="1212850" y="5230813"/>
          <p14:tracePt t="111542" x="1225550" y="5230813"/>
          <p14:tracePt t="111555" x="1238250" y="5230813"/>
          <p14:tracePt t="111571" x="1263650" y="5230813"/>
          <p14:tracePt t="111580" x="1289050" y="5218113"/>
          <p14:tracePt t="111587" x="1312863" y="5218113"/>
          <p14:tracePt t="111597" x="1338263" y="5218113"/>
          <p14:tracePt t="111603" x="1363663" y="5205413"/>
          <p14:tracePt t="111613" x="1401763" y="5205413"/>
          <p14:tracePt t="111617" x="1450975" y="5194300"/>
          <p14:tracePt t="111630" x="1525588" y="5194300"/>
          <p14:tracePt t="111633" x="1589088" y="5194300"/>
          <p14:tracePt t="111647" x="1663700" y="5194300"/>
          <p14:tracePt t="111649" x="1714500" y="5194300"/>
          <p14:tracePt t="111657" x="1751013" y="5194300"/>
          <p14:tracePt t="111664" x="1776413" y="5194300"/>
          <p14:tracePt t="111674" x="1801813" y="5194300"/>
          <p14:tracePt t="111681" x="1814513" y="5194300"/>
          <p14:tracePt t="111697" x="1825625" y="5194300"/>
          <p14:tracePt t="111765" x="1838325" y="5194300"/>
          <p14:tracePt t="111773" x="1863725" y="5194300"/>
          <p14:tracePt t="111781" x="1901825" y="5205413"/>
          <p14:tracePt t="111789" x="1925638" y="5205413"/>
          <p14:tracePt t="111797" x="1963738" y="5205413"/>
          <p14:tracePt t="111805" x="1989138" y="5218113"/>
          <p14:tracePt t="111812" x="2014538" y="5218113"/>
          <p14:tracePt t="111819" x="2038350" y="5230813"/>
          <p14:tracePt t="111830" x="2063750" y="5230813"/>
          <p14:tracePt t="111835" x="2089150" y="5230813"/>
          <p14:tracePt t="111897" x="2101850" y="5230813"/>
          <p14:tracePt t="111921" x="2101850" y="5243513"/>
          <p14:tracePt t="111929" x="2114550" y="5243513"/>
          <p14:tracePt t="111940" x="2151063" y="5243513"/>
          <p14:tracePt t="111943" x="2176463" y="5256213"/>
          <p14:tracePt t="111953" x="2201863" y="5256213"/>
          <p14:tracePt t="111960" x="2214563" y="5256213"/>
          <p14:tracePt t="112021" x="2227263" y="5256213"/>
          <p14:tracePt t="112053" x="2263775" y="5256213"/>
          <p14:tracePt t="112061" x="2301875" y="5268913"/>
          <p14:tracePt t="112069" x="2338388" y="5268913"/>
          <p14:tracePt t="112076" x="2376488" y="5281613"/>
          <p14:tracePt t="112083" x="2401888" y="5281613"/>
          <p14:tracePt t="112096" x="2439988" y="5281613"/>
          <p14:tracePt t="112099" x="2463800" y="5281613"/>
          <p14:tracePt t="112112" x="2501900" y="5294313"/>
          <p14:tracePt t="112115" x="2514600" y="5294313"/>
          <p14:tracePt t="112123" x="2514600" y="5305425"/>
          <p14:tracePt t="112137" x="2527300" y="5305425"/>
          <p14:tracePt t="112193" x="2540000" y="5305425"/>
          <p14:tracePt t="112199" x="2551113" y="5305425"/>
          <p14:tracePt t="112215" x="2563813" y="5305425"/>
          <p14:tracePt t="112231" x="2576513" y="5305425"/>
          <p14:tracePt t="112247" x="2589213" y="5305425"/>
          <p14:tracePt t="112255" x="2601913" y="5305425"/>
          <p14:tracePt t="112263" x="2601913" y="5318125"/>
          <p14:tracePt t="112269" x="2614613" y="5318125"/>
          <p14:tracePt t="112285" x="2640013" y="5318125"/>
          <p14:tracePt t="112295" x="2663825" y="5330825"/>
          <p14:tracePt t="112301" x="2676525" y="5330825"/>
          <p14:tracePt t="112312" x="2689225" y="5330825"/>
          <p14:tracePt t="112317" x="2714625" y="5330825"/>
          <p14:tracePt t="112329" x="2727325" y="5330825"/>
          <p14:tracePt t="112331" x="2740025" y="5330825"/>
          <p14:tracePt t="112339" x="2752725" y="5330825"/>
          <p14:tracePt t="112355" x="2763838" y="5330825"/>
          <p14:tracePt t="112363" x="2776538" y="5343525"/>
          <p14:tracePt t="112371" x="2789238" y="5343525"/>
          <p14:tracePt t="112379" x="2814638" y="5343525"/>
          <p14:tracePt t="112385" x="2840038" y="5343525"/>
          <p14:tracePt t="112395" x="2852738" y="5356225"/>
          <p14:tracePt t="112401" x="2863850" y="5356225"/>
          <p14:tracePt t="112411" x="2876550" y="5356225"/>
          <p14:tracePt t="112417" x="2889250" y="5368925"/>
          <p14:tracePt t="112433" x="2901950" y="5368925"/>
          <p14:tracePt t="112532" x="2927350" y="5368925"/>
          <p14:tracePt t="112541" x="2952750" y="5381625"/>
          <p14:tracePt t="112549" x="2976563" y="5394325"/>
          <p14:tracePt t="112559" x="2989263" y="5394325"/>
          <p14:tracePt t="112644" x="3014663" y="5394325"/>
          <p14:tracePt t="112649" x="3027363" y="5394325"/>
          <p14:tracePt t="112665" x="3040063" y="5394325"/>
          <p14:tracePt t="112860" x="3065463" y="5394325"/>
          <p14:tracePt t="112867" x="3089275" y="5394325"/>
          <p14:tracePt t="112883" x="3114675" y="5394325"/>
          <p14:tracePt t="112905" x="3127375" y="5394325"/>
          <p14:tracePt t="113271" x="3127375" y="5381625"/>
          <p14:tracePt t="113279" x="3152775" y="5368925"/>
          <p14:tracePt t="113287" x="3176588" y="5368925"/>
          <p14:tracePt t="113300" x="3189288" y="5368925"/>
          <p14:tracePt t="113317" x="3201988" y="5368925"/>
          <p14:tracePt t="116693" x="3227388" y="5368925"/>
          <p14:tracePt t="116701" x="3289300" y="5368925"/>
          <p14:tracePt t="116710" x="3327400" y="5368925"/>
          <p14:tracePt t="116717" x="3365500" y="5381625"/>
          <p14:tracePt t="116724" x="3376613" y="5381625"/>
          <p14:tracePt t="116738" x="3376613" y="5394325"/>
          <p14:tracePt t="116747" x="3365500" y="5394325"/>
          <p14:tracePt t="116754" x="3352800" y="5394325"/>
          <p14:tracePt t="116763" x="3314700" y="5394325"/>
          <p14:tracePt t="116770" x="3252788" y="5394325"/>
          <p14:tracePt t="116779" x="3176588" y="5368925"/>
          <p14:tracePt t="116786" x="3127375" y="5368925"/>
          <p14:tracePt t="116817" x="3065463" y="5368925"/>
          <p14:tracePt t="116825" x="3052763" y="5368925"/>
          <p14:tracePt t="117035" x="3052763" y="5356225"/>
          <p14:tracePt t="117042" x="3065463" y="5356225"/>
          <p14:tracePt t="117056" x="3089275" y="5356225"/>
          <p14:tracePt t="117066" x="3114675" y="5356225"/>
          <p14:tracePt t="117072" x="3140075" y="5356225"/>
          <p14:tracePt t="117085" x="3176588" y="5356225"/>
          <p14:tracePt t="117089" x="3240088" y="5368925"/>
          <p14:tracePt t="117097" x="3314700" y="5381625"/>
          <p14:tracePt t="117105" x="3327400" y="5381625"/>
          <p14:tracePt t="117113" x="3352800" y="5394325"/>
          <p14:tracePt t="117119" x="3376613" y="5394325"/>
          <p14:tracePt t="117127" x="3414713" y="5394325"/>
          <p14:tracePt t="117135" x="3478213" y="5394325"/>
          <p14:tracePt t="117142" x="3540125" y="5394325"/>
          <p14:tracePt t="117154" x="3578225" y="5394325"/>
          <p14:tracePt t="117159" x="3614738" y="5394325"/>
          <p14:tracePt t="117168" x="3640138" y="5394325"/>
          <p14:tracePt t="117176" x="3665538" y="5394325"/>
          <p14:tracePt t="117184" x="3678238" y="5394325"/>
          <p14:tracePt t="117189" x="3702050" y="5394325"/>
          <p14:tracePt t="117201" x="3714750" y="5394325"/>
          <p14:tracePt t="117205" x="3727450" y="5394325"/>
          <p14:tracePt t="117213" x="3740150" y="5407025"/>
          <p14:tracePt t="117221" x="3765550" y="5418138"/>
          <p14:tracePt t="117229" x="3790950" y="5418138"/>
          <p14:tracePt t="117236" x="3814763" y="5430838"/>
          <p14:tracePt t="117244" x="3840163" y="5443538"/>
          <p14:tracePt t="117252" x="3865563" y="5456238"/>
          <p14:tracePt t="117259" x="3902075" y="5468938"/>
          <p14:tracePt t="117268" x="3927475" y="5481638"/>
          <p14:tracePt t="117285" x="3940175" y="5494338"/>
          <p14:tracePt t="117771" x="3952875" y="5494338"/>
          <p14:tracePt t="117787" x="4002088" y="5494338"/>
          <p14:tracePt t="117795" x="4052888" y="5494338"/>
          <p14:tracePt t="117804" x="4103688" y="5494338"/>
          <p14:tracePt t="117811" x="4140200" y="5507038"/>
          <p14:tracePt t="117818" x="4191000" y="5518150"/>
          <p14:tracePt t="117828" x="4240213" y="5518150"/>
          <p14:tracePt t="117834" x="4278313" y="5518150"/>
          <p14:tracePt t="117841" x="4291013" y="5518150"/>
          <p14:tracePt t="117951" x="4303713" y="5518150"/>
          <p14:tracePt t="117965" x="4314825" y="5518150"/>
          <p14:tracePt t="117973" x="4340225" y="5518150"/>
          <p14:tracePt t="117983" x="4365625" y="5518150"/>
          <p14:tracePt t="117989" x="4378325" y="5518150"/>
          <p14:tracePt t="118000" x="4391025" y="5530850"/>
          <p14:tracePt t="118005" x="4416425" y="5543550"/>
          <p14:tracePt t="118018" x="4427538" y="5543550"/>
          <p14:tracePt t="118021" x="4440238" y="5543550"/>
          <p14:tracePt t="118036" x="4452938" y="5543550"/>
          <p14:tracePt t="118075" x="4478338" y="5543550"/>
          <p14:tracePt t="118083" x="4491038" y="5543550"/>
          <p14:tracePt t="118097" x="4503738" y="5530850"/>
          <p14:tracePt t="118105" x="4516438" y="5518150"/>
          <p14:tracePt t="118121" x="4516438" y="5507038"/>
          <p14:tracePt t="118137" x="4516438" y="5494338"/>
          <p14:tracePt t="118153" x="4503738" y="5481638"/>
          <p14:tracePt t="118159" x="4478338" y="5468938"/>
          <p14:tracePt t="118166" x="4440238" y="5468938"/>
          <p14:tracePt t="118175" x="4403725" y="5456238"/>
          <p14:tracePt t="118182" x="4365625" y="5443538"/>
          <p14:tracePt t="118191" x="4327525" y="5430838"/>
          <p14:tracePt t="118199" x="4278313" y="5430838"/>
          <p14:tracePt t="118207" x="4252913" y="5418138"/>
          <p14:tracePt t="118215" x="4240213" y="5407025"/>
          <p14:tracePt t="118221" x="4227513" y="5407025"/>
          <p14:tracePt t="118299" x="4214813" y="5394325"/>
          <p14:tracePt t="118307" x="4191000" y="5381625"/>
          <p14:tracePt t="118315" x="4165600" y="5381625"/>
          <p14:tracePt t="118323" x="4152900" y="5368925"/>
          <p14:tracePt t="118333" x="4140200" y="5368925"/>
          <p14:tracePt t="118393" x="4127500" y="5368925"/>
          <p14:tracePt t="118423" x="4103688" y="5356225"/>
          <p14:tracePt t="118431" x="4078288" y="5356225"/>
          <p14:tracePt t="118439" x="4052888" y="5343525"/>
          <p14:tracePt t="118455" x="4040188" y="5330825"/>
          <p14:tracePt t="118478" x="4027488" y="5330825"/>
          <p14:tracePt t="118502" x="4014788" y="5330825"/>
          <p14:tracePt t="118509" x="4002088" y="5330825"/>
          <p14:tracePt t="118525" x="3990975" y="5330825"/>
          <p14:tracePt t="118541" x="3978275" y="5330825"/>
          <p14:tracePt t="118604" x="3965575" y="5330825"/>
          <p14:tracePt t="118610" x="3952875" y="5330825"/>
          <p14:tracePt t="118617" x="3952875" y="5318125"/>
          <p14:tracePt t="118625" x="3940175" y="5318125"/>
          <p14:tracePt t="118687" x="3927475" y="5318125"/>
          <p14:tracePt t="118696" x="3914775" y="5318125"/>
          <p14:tracePt t="118704" x="3902075" y="5318125"/>
          <p14:tracePt t="118713" x="3890963" y="5318125"/>
          <p14:tracePt t="118720" x="3878263" y="5318125"/>
          <p14:tracePt t="118734" x="3840163" y="5318125"/>
          <p14:tracePt t="118741" x="3814763" y="5318125"/>
          <p14:tracePt t="118749" x="3802063" y="5318125"/>
          <p14:tracePt t="118757" x="3778250" y="5318125"/>
          <p14:tracePt t="118765" x="3740150" y="5318125"/>
          <p14:tracePt t="118773" x="3714750" y="5318125"/>
          <p14:tracePt t="118782" x="3689350" y="5318125"/>
          <p14:tracePt t="118800" x="3678238" y="5318125"/>
          <p14:tracePt t="118997" x="3678238" y="5305425"/>
          <p14:tracePt t="119123" x="3665538" y="5305425"/>
          <p14:tracePt t="119137" x="3652838" y="5305425"/>
          <p14:tracePt t="119178" x="3640138" y="5305425"/>
          <p14:tracePt t="119239" x="3640138" y="5294313"/>
          <p14:tracePt t="119277" x="3652838" y="5281613"/>
          <p14:tracePt t="119285" x="3678238" y="5281613"/>
          <p14:tracePt t="119295" x="3702050" y="5281613"/>
          <p14:tracePt t="119301" x="3740150" y="5281613"/>
          <p14:tracePt t="119309" x="3778250" y="5268913"/>
          <p14:tracePt t="119317" x="3814763" y="5268913"/>
          <p14:tracePt t="119323" x="3852863" y="5268913"/>
          <p14:tracePt t="119331" x="3890963" y="5268913"/>
          <p14:tracePt t="119339" x="3914775" y="5268913"/>
          <p14:tracePt t="119348" x="3940175" y="5268913"/>
          <p14:tracePt t="119355" x="3965575" y="5268913"/>
          <p14:tracePt t="119366" x="3978275" y="5268913"/>
          <p14:tracePt t="119371" x="3990975" y="5268913"/>
          <p14:tracePt t="119382" x="4002088" y="5268913"/>
          <p14:tracePt t="119398" x="4014788" y="5268913"/>
          <p14:tracePt t="119401" x="4027488" y="5268913"/>
          <p14:tracePt t="119414" x="4052888" y="5268913"/>
          <p14:tracePt t="119417" x="4078288" y="5268913"/>
          <p14:tracePt t="119426" x="4114800" y="5281613"/>
          <p14:tracePt t="119432" x="4140200" y="5281613"/>
          <p14:tracePt t="119442" x="4178300" y="5294313"/>
          <p14:tracePt t="119449" x="4203700" y="5305425"/>
          <p14:tracePt t="119455" x="4227513" y="5305425"/>
          <p14:tracePt t="119464" x="4252913" y="5305425"/>
          <p14:tracePt t="119471" x="4278313" y="5318125"/>
          <p14:tracePt t="119481" x="4314825" y="5318125"/>
          <p14:tracePt t="119487" x="4340225" y="5318125"/>
          <p14:tracePt t="119497" x="4365625" y="5330825"/>
          <p14:tracePt t="119503" x="4378325" y="5330825"/>
          <p14:tracePt t="119514" x="4403725" y="5343525"/>
          <p14:tracePt t="119525" x="4416425" y="5343525"/>
          <p14:tracePt t="119937" x="4378325" y="5343525"/>
          <p14:tracePt t="119944" x="4340225" y="5330825"/>
          <p14:tracePt t="119953" x="4303713" y="5318125"/>
          <p14:tracePt t="119962" x="4265613" y="5318125"/>
          <p14:tracePt t="119970" x="4240213" y="5318125"/>
          <p14:tracePt t="119977" x="4227513" y="5318125"/>
          <p14:tracePt t="119986" x="4214813" y="5318125"/>
          <p14:tracePt t="120061" x="4203700" y="5318125"/>
          <p14:tracePt t="120069" x="4152900" y="5318125"/>
          <p14:tracePt t="120078" x="4078288" y="5305425"/>
          <p14:tracePt t="120085" x="4040188" y="5305425"/>
          <p14:tracePt t="120093" x="4014788" y="5305425"/>
          <p14:tracePt t="120098" x="4002088" y="5305425"/>
          <p14:tracePt t="120231" x="4002088" y="5294313"/>
          <p14:tracePt t="120239" x="4040188" y="5294313"/>
          <p14:tracePt t="120247" x="4078288" y="5294313"/>
          <p14:tracePt t="120255" x="4114800" y="5294313"/>
          <p14:tracePt t="120263" x="4152900" y="5294313"/>
          <p14:tracePt t="120271" x="4178300" y="5294313"/>
          <p14:tracePt t="120279" x="4203700" y="5294313"/>
          <p14:tracePt t="120287" x="4227513" y="5294313"/>
          <p14:tracePt t="120297" x="4240213" y="5294313"/>
          <p14:tracePt t="120314" x="4252913" y="5294313"/>
          <p14:tracePt t="120317" x="4265613" y="5294313"/>
          <p14:tracePt t="120349" x="4278313" y="5294313"/>
          <p14:tracePt t="120362" x="4291013" y="5305425"/>
          <p14:tracePt t="120371" x="4303713" y="5305425"/>
          <p14:tracePt t="120380" x="4314825" y="5305425"/>
          <p14:tracePt t="120387" x="4314825" y="5318125"/>
          <p14:tracePt t="120396" x="4327525" y="5318125"/>
          <p14:tracePt t="120519" x="4303713" y="5318125"/>
          <p14:tracePt t="120527" x="4291013" y="5318125"/>
          <p14:tracePt t="120536" x="4252913" y="5318125"/>
          <p14:tracePt t="120544" x="4214813" y="5318125"/>
          <p14:tracePt t="120551" x="4191000" y="5305425"/>
          <p14:tracePt t="120564" x="4165600" y="5305425"/>
          <p14:tracePt t="120690" x="4178300" y="5305425"/>
          <p14:tracePt t="120697" x="4203700" y="5305425"/>
          <p14:tracePt t="120706" x="4214813" y="5305425"/>
          <p14:tracePt t="120713" x="4227513" y="5305425"/>
          <p14:tracePt t="120783" x="4203700" y="5305425"/>
          <p14:tracePt t="120792" x="4191000" y="5305425"/>
          <p14:tracePt t="120801" x="4165600" y="5305425"/>
          <p14:tracePt t="120805" x="4140200" y="5305425"/>
          <p14:tracePt t="120815" x="4103688" y="5305425"/>
          <p14:tracePt t="120821" x="4078288" y="5305425"/>
          <p14:tracePt t="120915" x="4090988" y="5305425"/>
          <p14:tracePt t="120925" x="4103688" y="5305425"/>
          <p14:tracePt t="120937" x="4114800" y="5305425"/>
          <p14:tracePt t="120953" x="4127500" y="5305425"/>
          <p14:tracePt t="121149" x="4127500" y="5294313"/>
          <p14:tracePt t="121172" x="4140200" y="5294313"/>
          <p14:tracePt t="121187" x="4165600" y="5294313"/>
          <p14:tracePt t="121194" x="4178300" y="5294313"/>
          <p14:tracePt t="121201" x="4191000" y="5294313"/>
          <p14:tracePt t="121210" x="4203700" y="5294313"/>
          <p14:tracePt t="121225" x="4227513" y="5294313"/>
          <p14:tracePt t="121233" x="4227513" y="5305425"/>
          <p14:tracePt t="121325" x="4203700" y="5305425"/>
          <p14:tracePt t="121333" x="4191000" y="5305425"/>
          <p14:tracePt t="121341" x="4178300" y="5305425"/>
          <p14:tracePt t="121451" x="4191000" y="5305425"/>
          <p14:tracePt t="121457" x="4214813" y="5305425"/>
          <p14:tracePt t="121466" x="4252913" y="5305425"/>
          <p14:tracePt t="121481" x="4265613" y="5318125"/>
          <p14:tracePt t="121551" x="4252913" y="5318125"/>
          <p14:tracePt t="121558" x="4240213" y="5318125"/>
          <p14:tracePt t="121570" x="4227513" y="5318125"/>
          <p14:tracePt t="121576" x="4203700" y="5318125"/>
          <p14:tracePt t="121586" x="4178300" y="5305425"/>
          <p14:tracePt t="121591" x="4152900" y="5294313"/>
          <p14:tracePt t="121597" x="4127500" y="5294313"/>
          <p14:tracePt t="121606" x="4090988" y="5281613"/>
          <p14:tracePt t="121613" x="4065588" y="5281613"/>
          <p14:tracePt t="121621" x="4027488" y="5281613"/>
          <p14:tracePt t="121629" x="3990975" y="5268913"/>
          <p14:tracePt t="121637" x="3952875" y="5268913"/>
          <p14:tracePt t="121647" x="3927475" y="5256213"/>
          <p14:tracePt t="121651" x="3902075" y="5256213"/>
          <p14:tracePt t="121660" x="3878263" y="5256213"/>
          <p14:tracePt t="121667" x="3865563" y="5256213"/>
          <p14:tracePt t="121738" x="3878263" y="5243513"/>
          <p14:tracePt t="121745" x="3890963" y="5230813"/>
          <p14:tracePt t="121755" x="3902075" y="5230813"/>
          <p14:tracePt t="121761" x="3927475" y="5230813"/>
          <p14:tracePt t="121769" x="3940175" y="5230813"/>
          <p14:tracePt t="121823" x="3914775" y="5230813"/>
          <p14:tracePt t="121831" x="3802063" y="5181600"/>
          <p14:tracePt t="121839" x="3627438" y="5130800"/>
          <p14:tracePt t="121845" x="3389313" y="5056188"/>
          <p14:tracePt t="121853" x="3052763" y="4981575"/>
          <p14:tracePt t="121862" x="2651125" y="4892675"/>
          <p14:tracePt t="121869" x="2251075" y="4805363"/>
          <p14:tracePt t="121877" x="1851025" y="4730750"/>
          <p14:tracePt t="121886" x="1438275" y="4592638"/>
          <p14:tracePt t="121893" x="1089025" y="4479925"/>
          <p14:tracePt t="121901" x="850900" y="4392613"/>
          <p14:tracePt t="121907" x="674688" y="4330700"/>
          <p14:tracePt t="121915" x="563563" y="4292600"/>
          <p14:tracePt t="121924" x="525463" y="4267200"/>
          <p14:tracePt t="121932" x="500063" y="4254500"/>
          <p14:tracePt t="121940" x="487363" y="4254500"/>
          <p14:tracePt t="122133" x="487363" y="4241800"/>
          <p14:tracePt t="122141" x="500063" y="4241800"/>
          <p14:tracePt t="122149" x="525463" y="4241800"/>
          <p14:tracePt t="122157" x="563563" y="4241800"/>
          <p14:tracePt t="122166" x="600075" y="4241800"/>
          <p14:tracePt t="122173" x="638175" y="4241800"/>
          <p14:tracePt t="122181" x="663575" y="4241800"/>
          <p14:tracePt t="122189" x="687388" y="4241800"/>
          <p14:tracePt t="122195" x="700088" y="4241800"/>
          <p14:tracePt t="122249" x="700088" y="4230688"/>
          <p14:tracePt t="122381" x="712788" y="4217988"/>
          <p14:tracePt t="122389" x="725488" y="4217988"/>
          <p14:tracePt t="122406" x="725488" y="4205288"/>
          <p14:tracePt t="122423" x="738188" y="4205288"/>
          <p14:tracePt t="122427" x="763588" y="4205288"/>
          <p14:tracePt t="122435" x="787400" y="4205288"/>
          <p14:tracePt t="122987" x="812800" y="4205288"/>
          <p14:tracePt t="122995" x="838200" y="4205288"/>
          <p14:tracePt t="123008" x="863600" y="4205288"/>
          <p14:tracePt t="123009" x="887413" y="4205288"/>
          <p14:tracePt t="123022" x="900113" y="4205288"/>
          <p14:tracePt t="123025" x="938213" y="4205288"/>
          <p14:tracePt t="123037" x="963613" y="4217988"/>
          <p14:tracePt t="123041" x="976313" y="4217988"/>
          <p14:tracePt t="123051" x="987425" y="4217988"/>
          <p14:tracePt t="123057" x="1000125" y="4230688"/>
          <p14:tracePt t="123173" x="1012825" y="4241800"/>
          <p14:tracePt t="123181" x="1025525" y="4254500"/>
          <p14:tracePt t="123191" x="1038225" y="4254500"/>
          <p14:tracePt t="123273" x="1063625" y="4254500"/>
          <p14:tracePt t="123289" x="1089025" y="4254500"/>
          <p14:tracePt t="123297" x="1100138" y="4254500"/>
          <p14:tracePt t="123305" x="1112838" y="4254500"/>
          <p14:tracePt t="123316" x="1125538" y="4254500"/>
          <p14:tracePt t="123329" x="1138238" y="4254500"/>
          <p14:tracePt t="123343" x="1150938" y="4254500"/>
          <p14:tracePt t="123352" x="1163638" y="4254500"/>
          <p14:tracePt t="123359" x="1176338" y="4254500"/>
          <p14:tracePt t="123367" x="1189038" y="4241800"/>
          <p14:tracePt t="123375" x="1200150" y="4241800"/>
          <p14:tracePt t="123383" x="1212850" y="4241800"/>
          <p14:tracePt t="123397" x="1225550" y="4241800"/>
          <p14:tracePt t="123445" x="1238250" y="4241800"/>
          <p14:tracePt t="123454" x="1250950" y="4241800"/>
          <p14:tracePt t="123467" x="1289050" y="4241800"/>
          <p14:tracePt t="123483" x="1338263" y="4241800"/>
          <p14:tracePt t="123491" x="1363663" y="4241800"/>
          <p14:tracePt t="123504" x="1389063" y="4241800"/>
          <p14:tracePt t="123510" x="1425575" y="4241800"/>
          <p14:tracePt t="123515" x="1450975" y="4241800"/>
          <p14:tracePt t="123523" x="1476375" y="4241800"/>
          <p14:tracePt t="123530" x="1489075" y="4241800"/>
          <p14:tracePt t="123537" x="1501775" y="4241800"/>
          <p14:tracePt t="123547" x="1512888" y="4230688"/>
          <p14:tracePt t="123554" x="1525588" y="4230688"/>
          <p14:tracePt t="123563" x="1550988" y="4230688"/>
          <p14:tracePt t="123570" x="1563688" y="4230688"/>
          <p14:tracePt t="123583" x="1576388" y="4230688"/>
          <p14:tracePt t="123593" x="1589088" y="4230688"/>
          <p14:tracePt t="123614" x="1601788" y="4230688"/>
          <p14:tracePt t="123640" x="1612900" y="4230688"/>
          <p14:tracePt t="123647" x="1625600" y="4230688"/>
          <p14:tracePt t="123656" x="1638300" y="4230688"/>
          <p14:tracePt t="123661" x="1651000" y="4230688"/>
          <p14:tracePt t="123672" x="1663700" y="4230688"/>
          <p14:tracePt t="123677" x="1676400" y="4217988"/>
          <p14:tracePt t="123688" x="1689100" y="4217988"/>
          <p14:tracePt t="123705" x="1701800" y="4217988"/>
          <p14:tracePt t="123709" x="1714500" y="4217988"/>
          <p14:tracePt t="123739" x="1714500" y="4205288"/>
          <p14:tracePt t="123841" x="1725613" y="4205288"/>
          <p14:tracePt t="123854" x="1738313" y="4205288"/>
          <p14:tracePt t="123872" x="1751013" y="4205288"/>
          <p14:tracePt t="123879" x="1763713" y="4205288"/>
          <p14:tracePt t="123911" x="1763713" y="4192588"/>
          <p14:tracePt t="124011" x="1776413" y="4192588"/>
          <p14:tracePt t="124019" x="1776413" y="4205288"/>
          <p14:tracePt t="124027" x="1801813" y="4217988"/>
          <p14:tracePt t="124037" x="1825625" y="4230688"/>
          <p14:tracePt t="124042" x="1863725" y="4254500"/>
          <p14:tracePt t="124049" x="1938338" y="4292600"/>
          <p14:tracePt t="124058" x="2038350" y="4330700"/>
          <p14:tracePt t="124066" x="2163763" y="4367213"/>
          <p14:tracePt t="124077" x="2263775" y="4379913"/>
          <p14:tracePt t="124081" x="2376488" y="4405313"/>
          <p14:tracePt t="124089" x="2476500" y="4418013"/>
          <p14:tracePt t="124097" x="2576513" y="4430713"/>
          <p14:tracePt t="124104" x="2651125" y="4467225"/>
          <p14:tracePt t="124112" x="2689225" y="4492625"/>
          <p14:tracePt t="124119" x="2714625" y="4505325"/>
          <p14:tracePt t="124127" x="2752725" y="4518025"/>
          <p14:tracePt t="124136" x="2763838" y="4543425"/>
          <p14:tracePt t="124143" x="2789238" y="4554538"/>
          <p14:tracePt t="124152" x="2814638" y="4592638"/>
          <p14:tracePt t="124163" x="2840038" y="4643438"/>
          <p14:tracePt t="124165" x="2876550" y="4705350"/>
          <p14:tracePt t="124173" x="2914650" y="4768850"/>
          <p14:tracePt t="124181" x="2963863" y="4843463"/>
          <p14:tracePt t="124189" x="3040063" y="4930775"/>
          <p14:tracePt t="124197" x="3152775" y="5018088"/>
          <p14:tracePt t="124206" x="3265488" y="5105400"/>
          <p14:tracePt t="124213" x="3365500" y="5156200"/>
          <p14:tracePt t="124221" x="3478213" y="5194300"/>
          <p14:tracePt t="124229" x="3540125" y="5205413"/>
          <p14:tracePt t="124238" x="3565525" y="5205413"/>
          <p14:tracePt t="124243" x="3589338" y="5205413"/>
          <p14:tracePt t="124353" x="3614738" y="5205413"/>
          <p14:tracePt t="124361" x="3640138" y="5205413"/>
          <p14:tracePt t="124369" x="3678238" y="5218113"/>
          <p14:tracePt t="124375" x="3689350" y="5230813"/>
          <p14:tracePt t="124385" x="3714750" y="5243513"/>
          <p14:tracePt t="124393" x="3740150" y="5243513"/>
          <p14:tracePt t="124399" x="3778250" y="5256213"/>
          <p14:tracePt t="124409" x="3827463" y="5268913"/>
          <p14:tracePt t="124415" x="3840163" y="5268913"/>
          <p14:tracePt t="124555" x="3852863" y="5268913"/>
          <p14:tracePt t="124561" x="3865563" y="5268913"/>
          <p14:tracePt t="124672" x="3878263" y="5268913"/>
          <p14:tracePt t="124679" x="3914775" y="5268913"/>
          <p14:tracePt t="124688" x="3927475" y="5268913"/>
          <p14:tracePt t="124693" x="3940175" y="5268913"/>
          <p14:tracePt t="125323" x="3952875" y="5268913"/>
          <p14:tracePt t="125333" x="3978275" y="5268913"/>
          <p14:tracePt t="125337" x="4014788" y="5281613"/>
          <p14:tracePt t="125345" x="4040188" y="5281613"/>
          <p14:tracePt t="125657" x="4027488" y="5281613"/>
          <p14:tracePt t="125663" x="4014788" y="5281613"/>
          <p14:tracePt t="125679" x="4002088" y="5281613"/>
          <p14:tracePt t="125695" x="3990975" y="5281613"/>
          <p14:tracePt t="125712" x="3978275" y="5281613"/>
          <p14:tracePt t="125881" x="4002088" y="5281613"/>
          <p14:tracePt t="125889" x="4040188" y="5281613"/>
          <p14:tracePt t="125899" x="4065588" y="5281613"/>
          <p14:tracePt t="125905" x="4078288" y="5281613"/>
          <p14:tracePt t="125913" x="4090988" y="5281613"/>
          <p14:tracePt t="125967" x="4103688" y="5281613"/>
          <p14:tracePt t="125998" x="4090988" y="5281613"/>
          <p14:tracePt t="126005" x="4078288" y="5281613"/>
          <p14:tracePt t="126020" x="4065588" y="5281613"/>
          <p14:tracePt t="126037" x="4052888" y="5294313"/>
          <p14:tracePt t="126557" x="4052888" y="5268913"/>
          <p14:tracePt t="126565" x="4065588" y="5268913"/>
          <p14:tracePt t="126571" x="4065588" y="5243513"/>
          <p14:tracePt t="126584" x="4078288" y="5218113"/>
          <p14:tracePt t="126587" x="4090988" y="5194300"/>
          <p14:tracePt t="126596" x="4103688" y="5156200"/>
          <p14:tracePt t="126602" x="4103688" y="5130800"/>
          <p14:tracePt t="126612" x="4103688" y="5105400"/>
          <p14:tracePt t="126618" x="4114800" y="5081588"/>
          <p14:tracePt t="126628" x="4127500" y="5056188"/>
          <p14:tracePt t="126634" x="4127500" y="5030788"/>
          <p14:tracePt t="126640" x="4127500" y="4992688"/>
          <p14:tracePt t="126649" x="4127500" y="4968875"/>
          <p14:tracePt t="126657" x="4140200" y="4943475"/>
          <p14:tracePt t="126666" x="4140200" y="4918075"/>
          <p14:tracePt t="126673" x="4140200" y="4892675"/>
          <p14:tracePt t="126683" x="4140200" y="4868863"/>
          <p14:tracePt t="126689" x="4140200" y="4830763"/>
          <p14:tracePt t="126699" x="4127500" y="4805363"/>
          <p14:tracePt t="126703" x="4114800" y="4779963"/>
          <p14:tracePt t="126711" x="4114800" y="4743450"/>
          <p14:tracePt t="126718" x="4114800" y="4718050"/>
          <p14:tracePt t="126727" x="4103688" y="4692650"/>
          <p14:tracePt t="126735" x="4090988" y="4679950"/>
          <p14:tracePt t="126743" x="4090988" y="4656138"/>
          <p14:tracePt t="126751" x="4090988" y="4630738"/>
          <p14:tracePt t="126759" x="4090988" y="4618038"/>
          <p14:tracePt t="126773" x="4090988" y="4605338"/>
          <p14:tracePt t="126783" x="4090988" y="4592638"/>
          <p14:tracePt t="126788" x="4090988" y="4579938"/>
          <p14:tracePt t="126804" x="4090988" y="4567238"/>
          <p14:tracePt t="126821" x="4090988" y="4543425"/>
          <p14:tracePt t="126835" x="4090988" y="4530725"/>
          <p14:tracePt t="126843" x="4090988" y="4518025"/>
          <p14:tracePt t="126850" x="4090988" y="4505325"/>
          <p14:tracePt t="126867" x="4078288" y="4492625"/>
          <p14:tracePt t="126876" x="4078288" y="4467225"/>
          <p14:tracePt t="126883" x="4065588" y="4443413"/>
          <p14:tracePt t="126888" x="4065588" y="4418013"/>
          <p14:tracePt t="126898" x="4052888" y="4405313"/>
          <p14:tracePt t="126904" x="4040188" y="4405313"/>
          <p14:tracePt t="126915" x="4040188" y="4392613"/>
          <p14:tracePt t="126932" x="4040188" y="4379913"/>
          <p14:tracePt t="126936" x="4040188" y="4367213"/>
          <p14:tracePt t="126948" x="4040188" y="4354513"/>
          <p14:tracePt t="126960" x="4040188" y="4341813"/>
          <p14:tracePt t="126975" x="4040188" y="4330700"/>
          <p14:tracePt t="126983" x="4040188" y="4318000"/>
          <p14:tracePt t="127000" x="4040188" y="4305300"/>
          <p14:tracePt t="127053" x="4040188" y="4292600"/>
          <p14:tracePt t="127069" x="4040188" y="4279900"/>
          <p14:tracePt t="127085" x="4027488" y="4267200"/>
          <p14:tracePt t="127091" x="4027488" y="4254500"/>
          <p14:tracePt t="127107" x="4027488" y="4241800"/>
          <p14:tracePt t="127177" x="4027488" y="4230688"/>
          <p14:tracePt t="127201" x="4040188" y="4205288"/>
          <p14:tracePt t="127209" x="4040188" y="4192588"/>
          <p14:tracePt t="127223" x="4052888" y="4192588"/>
          <p14:tracePt t="127232" x="4052888" y="4179888"/>
          <p14:tracePt t="127363" x="4065588" y="4179888"/>
          <p14:tracePt t="127426" x="4065588" y="4167188"/>
          <p14:tracePt t="127503" x="4065588" y="4154488"/>
          <p14:tracePt t="127891" x="4078288" y="4192588"/>
          <p14:tracePt t="127899" x="4090988" y="4254500"/>
          <p14:tracePt t="127906" x="4114800" y="4318000"/>
          <p14:tracePt t="127915" x="4127500" y="4392613"/>
          <p14:tracePt t="127922" x="4140200" y="4454525"/>
          <p14:tracePt t="127931" x="4140200" y="4518025"/>
          <p14:tracePt t="127937" x="4140200" y="4567238"/>
          <p14:tracePt t="127945" x="4140200" y="4618038"/>
          <p14:tracePt t="127954" x="4140200" y="4656138"/>
          <p14:tracePt t="127962" x="4140200" y="4692650"/>
          <p14:tracePt t="127970" x="4127500" y="4730750"/>
          <p14:tracePt t="127978" x="4127500" y="4768850"/>
          <p14:tracePt t="127984" x="4114800" y="4805363"/>
          <p14:tracePt t="127997" x="4103688" y="4843463"/>
          <p14:tracePt t="128000" x="4103688" y="4868863"/>
          <p14:tracePt t="128008" x="4090988" y="4905375"/>
          <p14:tracePt t="128015" x="4090988" y="4956175"/>
          <p14:tracePt t="128023" x="4078288" y="4981575"/>
          <p14:tracePt t="128031" x="4078288" y="4992688"/>
          <p14:tracePt t="128039" x="4078288" y="5005388"/>
          <p14:tracePt t="128047" x="4065588" y="5030788"/>
          <p14:tracePt t="128064" x="4065588" y="5043488"/>
          <p14:tracePt t="128069" x="4065588" y="5056188"/>
          <p14:tracePt t="128081" x="4065588" y="5068888"/>
          <p14:tracePt t="128085" x="4065588" y="5092700"/>
          <p14:tracePt t="128097" x="4065588" y="5130800"/>
          <p14:tracePt t="128101" x="4065588" y="5143500"/>
          <p14:tracePt t="128116" x="4065588" y="5156200"/>
          <p14:tracePt t="128126" x="4065588" y="5168900"/>
          <p14:tracePt t="128133" x="4052888" y="5168900"/>
          <p14:tracePt t="128139" x="4040188" y="5181600"/>
          <p14:tracePt t="128147" x="4040188" y="5205413"/>
          <p14:tracePt t="128155" x="4027488" y="5230813"/>
          <p14:tracePt t="128167" x="4014788" y="5243513"/>
          <p14:tracePt t="128171" x="4014788" y="5268913"/>
          <p14:tracePt t="128180" x="4002088" y="5268913"/>
          <p14:tracePt t="128188" x="3990975" y="5281613"/>
          <p14:tracePt t="128201" x="3990975" y="5294313"/>
          <p14:tracePt t="128215" x="3990975" y="5305425"/>
          <p14:tracePt t="128295" x="3978275" y="5318125"/>
          <p14:tracePt t="128303" x="3978275" y="5330825"/>
          <p14:tracePt t="128312" x="3978275" y="5343525"/>
          <p14:tracePt t="128327" x="3978275" y="5356225"/>
          <p14:tracePt t="128783" x="3965575" y="5356225"/>
          <p14:tracePt t="128823" x="3965575" y="5368925"/>
          <p14:tracePt t="128853" x="3965575" y="5381625"/>
          <p14:tracePt t="128911" x="3965575" y="5394325"/>
          <p14:tracePt t="129319" x="3990975" y="5394325"/>
          <p14:tracePt t="129335" x="4002088" y="5381625"/>
          <p14:tracePt t="129351" x="4027488" y="5381625"/>
          <p14:tracePt t="129359" x="4040188" y="5381625"/>
          <p14:tracePt t="129521" x="4052888" y="5368925"/>
          <p14:tracePt t="129537" x="4065588" y="5368925"/>
          <p14:tracePt t="129545" x="4065588" y="5356225"/>
          <p14:tracePt t="129556" x="4078288" y="5356225"/>
          <p14:tracePt t="129569" x="4078288" y="5343525"/>
          <p14:tracePt t="129593" x="4090988" y="5343525"/>
          <p14:tracePt t="129599" x="4103688" y="5330825"/>
          <p14:tracePt t="135661" x="4127500" y="5305425"/>
          <p14:tracePt t="135668" x="4152900" y="5294313"/>
          <p14:tracePt t="135677" x="4152900" y="5281613"/>
          <p14:tracePt t="135693" x="4165600" y="5281613"/>
          <p14:tracePt t="135706" x="4178300" y="5268913"/>
          <p14:tracePt t="135731" x="4191000" y="5256213"/>
          <p14:tracePt t="135754" x="4203700" y="5256213"/>
          <p14:tracePt t="135839" x="4214813" y="5243513"/>
          <p14:tracePt t="135901" x="4214813" y="5230813"/>
          <p14:tracePt t="136002" x="4214813" y="5218113"/>
          <p14:tracePt t="136157" x="4203700" y="5218113"/>
          <p14:tracePt t="136164" x="4165600" y="5181600"/>
          <p14:tracePt t="136173" x="4127500" y="5168900"/>
          <p14:tracePt t="136181" x="4090988" y="5168900"/>
          <p14:tracePt t="136413" x="4127500" y="5156200"/>
          <p14:tracePt t="136421" x="4152900" y="5143500"/>
          <p14:tracePt t="136771" x="4152900" y="5156200"/>
          <p14:tracePt t="136779" x="4152900" y="5168900"/>
          <p14:tracePt t="136948" x="4178300" y="5168900"/>
          <p14:tracePt t="136956" x="4240213" y="5181600"/>
          <p14:tracePt t="136965" x="4303713" y="5181600"/>
          <p14:tracePt t="136974" x="4352925" y="5181600"/>
          <p14:tracePt t="136981" x="4391025" y="5181600"/>
          <p14:tracePt t="136988" x="4427538" y="5181600"/>
          <p14:tracePt t="136996" x="4440238" y="5181600"/>
          <p14:tracePt t="137073" x="4427538" y="5181600"/>
          <p14:tracePt t="137097" x="4416425" y="5181600"/>
          <p14:tracePt t="137105" x="4403725" y="5181600"/>
          <p14:tracePt t="137113" x="4391025" y="5181600"/>
          <p14:tracePt t="137121" x="4378325" y="5194300"/>
          <p14:tracePt t="137131" x="4365625" y="5205413"/>
          <p14:tracePt t="137135" x="4327525" y="5205413"/>
          <p14:tracePt t="137146" x="4303713" y="5218113"/>
          <p14:tracePt t="137151" x="4278313" y="5230813"/>
          <p14:tracePt t="137167" x="4227513" y="5243513"/>
          <p14:tracePt t="137177" x="4191000" y="5243513"/>
          <p14:tracePt t="137185" x="4152900" y="5243513"/>
          <p14:tracePt t="137194" x="4114800" y="5243513"/>
          <p14:tracePt t="137196" x="4078288" y="5243513"/>
          <p14:tracePt t="137204" x="4027488" y="5230813"/>
          <p14:tracePt t="137215" x="4002088" y="5218113"/>
          <p14:tracePt t="137221" x="3990975" y="5218113"/>
          <p14:tracePt t="137229" x="3978275" y="5205413"/>
          <p14:tracePt t="137353" x="3978275" y="5194300"/>
          <p14:tracePt t="137361" x="3978275" y="5181600"/>
          <p14:tracePt t="137671" x="4014788" y="5181600"/>
          <p14:tracePt t="137679" x="4052888" y="5194300"/>
          <p14:tracePt t="137688" x="4114800" y="5205413"/>
          <p14:tracePt t="137696" x="4140200" y="5218113"/>
          <p14:tracePt t="137703" x="4152900" y="5218113"/>
          <p14:tracePt t="137712" x="4165600" y="5218113"/>
          <p14:tracePt t="137905" x="4152900" y="5218113"/>
          <p14:tracePt t="137913" x="4127500" y="5230813"/>
          <p14:tracePt t="137928" x="4114800" y="5230813"/>
          <p14:tracePt t="137936" x="4103688" y="5230813"/>
          <p14:tracePt t="138082" x="4114800" y="5230813"/>
          <p14:tracePt t="138121" x="4127500" y="5230813"/>
          <p14:tracePt t="138137" x="4140200" y="5230813"/>
          <p14:tracePt t="138153" x="4152900" y="5230813"/>
          <p14:tracePt t="138169" x="4165600" y="5230813"/>
          <p14:tracePt t="138253" x="4140200" y="5243513"/>
          <p14:tracePt t="138268" x="4127500" y="5243513"/>
          <p14:tracePt t="138393" x="4140200" y="5243513"/>
          <p14:tracePt t="138401" x="4152900" y="5243513"/>
          <p14:tracePt t="138501" x="4152900" y="5256213"/>
          <p14:tracePt t="138509" x="4127500" y="5256213"/>
          <p14:tracePt t="138525" x="4114800" y="5256213"/>
          <p14:tracePt t="138534" x="4103688" y="5256213"/>
          <p14:tracePt t="138758" x="4090988" y="5256213"/>
          <p14:tracePt t="138765" x="4078288" y="5256213"/>
          <p14:tracePt t="139084" x="4090988" y="5256213"/>
          <p14:tracePt t="140094" x="4103688" y="5256213"/>
          <p14:tracePt t="140109" x="4127500" y="5256213"/>
          <p14:tracePt t="140117" x="4152900" y="5256213"/>
          <p14:tracePt t="140126" x="4165600" y="5256213"/>
          <p14:tracePt t="140131" x="4178300" y="5256213"/>
          <p14:tracePt t="140963" x="4203700" y="5268913"/>
          <p14:tracePt t="140969" x="4240213" y="5268913"/>
          <p14:tracePt t="140978" x="4278313" y="5281613"/>
          <p14:tracePt t="140986" x="4314825" y="5281613"/>
          <p14:tracePt t="140993" x="4365625" y="5294313"/>
          <p14:tracePt t="141004" x="4416425" y="5294313"/>
          <p14:tracePt t="141009" x="4465638" y="5294313"/>
          <p14:tracePt t="141021" x="4540250" y="5305425"/>
          <p14:tracePt t="141025" x="4603750" y="5305425"/>
          <p14:tracePt t="141033" x="4640263" y="5318125"/>
          <p14:tracePt t="141038" x="4691063" y="5318125"/>
          <p14:tracePt t="141046" x="4727575" y="5330825"/>
          <p14:tracePt t="141056" x="4765675" y="5330825"/>
          <p14:tracePt t="141063" x="4803775" y="5330825"/>
          <p14:tracePt t="141071" x="4840288" y="5330825"/>
          <p14:tracePt t="141078" x="4891088" y="5330825"/>
          <p14:tracePt t="141088" x="4940300" y="5318125"/>
          <p14:tracePt t="141096" x="4978400" y="5318125"/>
          <p14:tracePt t="141104" x="5029200" y="5318125"/>
          <p14:tracePt t="141110" x="5078413" y="5305425"/>
          <p14:tracePt t="141120" x="5116513" y="5305425"/>
          <p14:tracePt t="141126" x="5153025" y="5294313"/>
          <p14:tracePt t="141133" x="5191125" y="5281613"/>
          <p14:tracePt t="141142" x="5241925" y="5281613"/>
          <p14:tracePt t="141156" x="5329238" y="5281613"/>
          <p14:tracePt t="141164" x="5365750" y="5281613"/>
          <p14:tracePt t="141171" x="5416550" y="5281613"/>
          <p14:tracePt t="141178" x="5454650" y="5281613"/>
          <p14:tracePt t="141188" x="5491163" y="5281613"/>
          <p14:tracePt t="141194" x="5516563" y="5281613"/>
          <p14:tracePt t="141205" x="5554663" y="5281613"/>
          <p14:tracePt t="141211" x="5578475" y="5294313"/>
          <p14:tracePt t="141221" x="5591175" y="5294313"/>
          <p14:tracePt t="141226" x="5603875" y="5294313"/>
          <p14:tracePt t="141358" x="5629275" y="5294313"/>
          <p14:tracePt t="141365" x="5654675" y="5294313"/>
          <p14:tracePt t="141374" x="5665788" y="5294313"/>
          <p14:tracePt t="141381" x="5678488" y="5294313"/>
          <p14:tracePt t="141389" x="5691188" y="5294313"/>
          <p14:tracePt t="141405" x="5703888" y="5294313"/>
          <p14:tracePt t="141413" x="5716588" y="5294313"/>
          <p14:tracePt t="141427" x="5729288" y="5294313"/>
          <p14:tracePt t="141443" x="5741988" y="5294313"/>
          <p14:tracePt t="141459" x="5754688" y="5294313"/>
          <p14:tracePt t="141475" x="5767388" y="5294313"/>
          <p14:tracePt t="142111" x="5754688" y="5294313"/>
          <p14:tracePt t="142126" x="5741988" y="5294313"/>
          <p14:tracePt t="142142" x="5729288" y="5294313"/>
          <p14:tracePt t="142281" x="5716588" y="5281613"/>
          <p14:tracePt t="142289" x="5703888" y="5268913"/>
          <p14:tracePt t="142304" x="5691188" y="5268913"/>
          <p14:tracePt t="149222" x="5691188" y="5256213"/>
          <p14:tracePt t="149237" x="5703888" y="5256213"/>
          <p14:tracePt t="149252" x="5716588" y="5243513"/>
          <p14:tracePt t="149283" x="5729288" y="5243513"/>
          <p14:tracePt t="149298" x="5729288" y="5230813"/>
          <p14:tracePt t="149399" x="5729288" y="5218113"/>
          <p14:tracePt t="150525" x="5716588" y="5218113"/>
          <p14:tracePt t="150533" x="5678488" y="5218113"/>
          <p14:tracePt t="150541" x="5629275" y="5218113"/>
          <p14:tracePt t="150547" x="5578475" y="5218113"/>
          <p14:tracePt t="150555" x="5516563" y="5205413"/>
          <p14:tracePt t="150562" x="5429250" y="5205413"/>
          <p14:tracePt t="150570" x="5341938" y="5205413"/>
          <p14:tracePt t="150581" x="5241925" y="5205413"/>
          <p14:tracePt t="150588" x="5178425" y="5205413"/>
          <p14:tracePt t="150595" x="5103813" y="5205413"/>
          <p14:tracePt t="150602" x="5040313" y="5218113"/>
          <p14:tracePt t="150609" x="4940300" y="5218113"/>
          <p14:tracePt t="150618" x="4891088" y="5230813"/>
          <p14:tracePt t="150625" x="4865688" y="5230813"/>
          <p14:tracePt t="150635" x="4852988" y="5230813"/>
          <p14:tracePt t="150735" x="4840288" y="5230813"/>
          <p14:tracePt t="150750" x="4829175" y="5230813"/>
          <p14:tracePt t="150757" x="4791075" y="5230813"/>
          <p14:tracePt t="150766" x="4716463" y="5230813"/>
          <p14:tracePt t="150775" x="4652963" y="5230813"/>
          <p14:tracePt t="150786" x="4627563" y="5230813"/>
          <p14:tracePt t="150789" x="4578350" y="5230813"/>
          <p14:tracePt t="150797" x="4540250" y="5230813"/>
          <p14:tracePt t="150803" x="4503738" y="5230813"/>
          <p14:tracePt t="150811" x="4465638" y="5218113"/>
          <p14:tracePt t="150818" x="4427538" y="5218113"/>
          <p14:tracePt t="150826" x="4403725" y="5218113"/>
          <p14:tracePt t="150844" x="4391025" y="5218113"/>
          <p14:tracePt t="151379" x="4378325" y="5218113"/>
          <p14:tracePt t="151392" x="4365625" y="5218113"/>
          <p14:tracePt t="151581" x="4378325" y="5218113"/>
          <p14:tracePt t="151643" x="4378325" y="5205413"/>
          <p14:tracePt t="152045" x="4365625" y="5194300"/>
          <p14:tracePt t="152053" x="4352925" y="5194300"/>
          <p14:tracePt t="152063" x="4340225" y="5194300"/>
          <p14:tracePt t="152069" x="4327525" y="5194300"/>
          <p14:tracePt t="152085" x="4314825" y="5194300"/>
          <p14:tracePt t="152146" x="4303713" y="5194300"/>
          <p14:tracePt t="152341" x="4314825" y="5205413"/>
          <p14:tracePt t="152349" x="4314825" y="5243513"/>
          <p14:tracePt t="152358" x="4327525" y="5256213"/>
          <p14:tracePt t="152367" x="4327525" y="5268913"/>
          <p14:tracePt t="152372" x="4340225" y="5268913"/>
          <p14:tracePt t="152381" x="4340225" y="5281613"/>
          <p14:tracePt t="152441" x="4340225" y="5305425"/>
          <p14:tracePt t="152449" x="4327525" y="5330825"/>
          <p14:tracePt t="152458" x="4314825" y="5356225"/>
          <p14:tracePt t="152466" x="4314825" y="5381625"/>
          <p14:tracePt t="152474" x="4314825" y="5407025"/>
          <p14:tracePt t="152482" x="4314825" y="5430838"/>
          <p14:tracePt t="152490" x="4314825" y="5456238"/>
          <p14:tracePt t="152498" x="4314825" y="5494338"/>
          <p14:tracePt t="152506" x="4314825" y="5518150"/>
          <p14:tracePt t="152514" x="4314825" y="5530850"/>
          <p14:tracePt t="152520" x="4303713" y="5556250"/>
          <p14:tracePt t="152527" x="4291013" y="5581650"/>
          <p14:tracePt t="152551" x="4278313" y="5594350"/>
          <p14:tracePt t="152566" x="4265613" y="5607050"/>
          <p14:tracePt t="152575" x="4252913" y="5607050"/>
          <p14:tracePt t="152582" x="4252913" y="5619750"/>
          <p14:tracePt t="152593" x="4240213" y="5630863"/>
          <p14:tracePt t="152597" x="4227513" y="5643563"/>
          <p14:tracePt t="152604" x="4214813" y="5643563"/>
          <p14:tracePt t="152613" x="4191000" y="5656263"/>
          <p14:tracePt t="152620" x="4178300" y="5668963"/>
          <p14:tracePt t="152628" x="4165600" y="5668963"/>
          <p14:tracePt t="153435" x="4203700" y="5656263"/>
          <p14:tracePt t="153444" x="4278313" y="5619750"/>
          <p14:tracePt t="153454" x="4327525" y="5594350"/>
          <p14:tracePt t="153459" x="4403725" y="5568950"/>
          <p14:tracePt t="153469" x="4478338" y="5530850"/>
          <p14:tracePt t="153473" x="4527550" y="5507038"/>
          <p14:tracePt t="153482" x="4591050" y="5481638"/>
          <p14:tracePt t="153489" x="4640263" y="5481638"/>
          <p14:tracePt t="153497" x="4703763" y="5456238"/>
          <p14:tracePt t="153505" x="4752975" y="5443538"/>
          <p14:tracePt t="153513" x="4791075" y="5418138"/>
          <p14:tracePt t="153522" x="4840288" y="5407025"/>
          <p14:tracePt t="153531" x="4865688" y="5407025"/>
          <p14:tracePt t="153537" x="4891088" y="5407025"/>
          <p14:tracePt t="153545" x="4903788" y="5394325"/>
          <p14:tracePt t="153552" x="4916488" y="5381625"/>
          <p14:tracePt t="153567" x="4929188" y="5381625"/>
          <p14:tracePt t="153598" x="4940300" y="5381625"/>
          <p14:tracePt t="153604" x="4953000" y="5381625"/>
          <p14:tracePt t="153620" x="4965700" y="5381625"/>
          <p14:tracePt t="153637" x="4978400" y="5381625"/>
          <p14:tracePt t="153653" x="4991100" y="5381625"/>
          <p14:tracePt t="153666" x="5003800" y="5381625"/>
          <p14:tracePt t="153761" x="5003800" y="5368925"/>
          <p14:tracePt t="153769" x="5016500" y="5368925"/>
          <p14:tracePt t="153777" x="5016500" y="5356225"/>
          <p14:tracePt t="153788" x="5029200" y="5356225"/>
          <p14:tracePt t="153800" x="5053013" y="5343525"/>
          <p14:tracePt t="154009" x="5053013" y="5330825"/>
          <p14:tracePt t="154017" x="5040313" y="5318125"/>
          <p14:tracePt t="154063" x="5029200" y="5305425"/>
          <p14:tracePt t="154195" x="5016500" y="5305425"/>
          <p14:tracePt t="154413" x="5016500" y="5294313"/>
          <p14:tracePt t="154421" x="5029200" y="5294313"/>
          <p14:tracePt t="154428" x="5040313" y="5294313"/>
          <p14:tracePt t="154437" x="5053013" y="5294313"/>
          <p14:tracePt t="154445" x="5065713" y="5294313"/>
          <p14:tracePt t="154451" x="5078413" y="5294313"/>
          <p14:tracePt t="154463" x="5103813" y="5294313"/>
          <p14:tracePt t="154467" x="5129213" y="5294313"/>
          <p14:tracePt t="154478" x="5153025" y="5294313"/>
          <p14:tracePt t="154483" x="5178425" y="5294313"/>
          <p14:tracePt t="154495" x="5191125" y="5294313"/>
          <p14:tracePt t="154499" x="5216525" y="5294313"/>
          <p14:tracePt t="154507" x="5229225" y="5294313"/>
          <p14:tracePt t="154514" x="5241925" y="5294313"/>
          <p14:tracePt t="154521" x="5253038" y="5294313"/>
          <p14:tracePt t="154529" x="5265738" y="5294313"/>
          <p14:tracePt t="154537" x="5278438" y="5294313"/>
          <p14:tracePt t="154546" x="5291138" y="5305425"/>
          <p14:tracePt t="154552" x="5316538" y="5305425"/>
          <p14:tracePt t="154563" x="5353050" y="5305425"/>
          <p14:tracePt t="154569" x="5391150" y="5305425"/>
          <p14:tracePt t="154583" x="5454650" y="5305425"/>
          <p14:tracePt t="154596" x="5491163" y="5305425"/>
          <p14:tracePt t="154598" x="5516563" y="5305425"/>
          <p14:tracePt t="154611" x="5541963" y="5305425"/>
          <p14:tracePt t="154615" x="5565775" y="5305425"/>
          <p14:tracePt t="154623" x="5591175" y="5305425"/>
          <p14:tracePt t="154630" x="5603875" y="5305425"/>
          <p14:tracePt t="154637" x="5616575" y="5305425"/>
          <p14:tracePt t="154715" x="5629275" y="5305425"/>
          <p14:tracePt t="154723" x="5654675" y="5318125"/>
          <p14:tracePt t="154731" x="5691188" y="5318125"/>
          <p14:tracePt t="154739" x="5729288" y="5330825"/>
          <p14:tracePt t="154747" x="5767388" y="5330825"/>
          <p14:tracePt t="154754" x="5803900" y="5343525"/>
          <p14:tracePt t="154763" x="5829300" y="5343525"/>
          <p14:tracePt t="154771" x="5854700" y="5343525"/>
          <p14:tracePt t="154784" x="5867400" y="5343525"/>
          <p14:tracePt t="154801" x="5878513" y="5343525"/>
          <p14:tracePt t="154825" x="5891213" y="5343525"/>
          <p14:tracePt t="154840" x="5916613" y="5343525"/>
          <p14:tracePt t="154848" x="5967413" y="5343525"/>
          <p14:tracePt t="154855" x="6016625" y="5330825"/>
          <p14:tracePt t="154862" x="6067425" y="5330825"/>
          <p14:tracePt t="154871" x="6116638" y="5318125"/>
          <p14:tracePt t="154879" x="6154738" y="5305425"/>
          <p14:tracePt t="154887" x="6191250" y="5305425"/>
          <p14:tracePt t="154895" x="6229350" y="5294313"/>
          <p14:tracePt t="154901" x="6242050" y="5281613"/>
          <p14:tracePt t="158021" x="6216650" y="5294313"/>
          <p14:tracePt t="158028" x="6154738" y="5294313"/>
          <p14:tracePt t="158037" x="6116638" y="5294313"/>
          <p14:tracePt t="158045" x="6078538" y="5294313"/>
          <p14:tracePt t="158053" x="6042025" y="5294313"/>
          <p14:tracePt t="158069" x="6029325" y="5294313"/>
          <p14:tracePt t="158176" x="6016625" y="5294313"/>
          <p14:tracePt t="158201" x="5991225" y="5294313"/>
          <p14:tracePt t="158207" x="5954713" y="5294313"/>
          <p14:tracePt t="158216" x="5929313" y="5294313"/>
          <p14:tracePt t="158223" x="5903913" y="5305425"/>
          <p14:tracePt t="158231" x="5891213" y="5305425"/>
          <p14:tracePt t="158238" x="5878513" y="5305425"/>
          <p14:tracePt t="160567" x="5854700" y="5294313"/>
          <p14:tracePt t="160575" x="5829300" y="5268913"/>
          <p14:tracePt t="160584" x="5803900" y="5243513"/>
          <p14:tracePt t="160591" x="5754688" y="5181600"/>
          <p14:tracePt t="160599" x="5703888" y="5118100"/>
          <p14:tracePt t="160607" x="5641975" y="5068888"/>
          <p14:tracePt t="160615" x="5565775" y="5018088"/>
          <p14:tracePt t="160620" x="5491163" y="4968875"/>
          <p14:tracePt t="160633" x="5429250" y="4930775"/>
          <p14:tracePt t="160636" x="5391150" y="4892675"/>
          <p14:tracePt t="160646" x="5341938" y="4856163"/>
          <p14:tracePt t="160652" x="5329238" y="4830763"/>
          <p14:tracePt t="160662" x="5303838" y="4805363"/>
          <p14:tracePt t="160668" x="5303838" y="4768850"/>
          <p14:tracePt t="160675" x="5291138" y="4743450"/>
          <p14:tracePt t="160682" x="5278438" y="4705350"/>
          <p14:tracePt t="160691" x="5278438" y="4667250"/>
          <p14:tracePt t="160699" x="5278438" y="4630738"/>
          <p14:tracePt t="160707" x="5265738" y="4592638"/>
          <p14:tracePt t="160716" x="5265738" y="4554538"/>
          <p14:tracePt t="160723" x="5265738" y="4530725"/>
          <p14:tracePt t="160733" x="5253038" y="4505325"/>
          <p14:tracePt t="160737" x="5241925" y="4479925"/>
          <p14:tracePt t="160753" x="5229225" y="4467225"/>
          <p14:tracePt t="160761" x="5216525" y="4467225"/>
          <p14:tracePt t="160769" x="5216525" y="4454525"/>
          <p14:tracePt t="160776" x="5203825" y="4443413"/>
          <p14:tracePt t="160792" x="5203825" y="4430713"/>
          <p14:tracePt t="160839" x="5191125" y="4430713"/>
          <p14:tracePt t="160847" x="5191125" y="4405313"/>
          <p14:tracePt t="160855" x="5178425" y="4405313"/>
          <p14:tracePt t="160866" x="5165725" y="4392613"/>
          <p14:tracePt t="160869" x="5153025" y="4367213"/>
          <p14:tracePt t="160878" x="5141913" y="4341813"/>
          <p14:tracePt t="160884" x="5129213" y="4318000"/>
          <p14:tracePt t="160893" x="5116513" y="4292600"/>
          <p14:tracePt t="160900" x="5116513" y="4267200"/>
          <p14:tracePt t="160917" x="5116513" y="4254500"/>
          <p14:tracePt t="160926" x="5116513" y="4241800"/>
          <p14:tracePt t="160933" x="5116513" y="4230688"/>
          <p14:tracePt t="160948" x="5116513" y="4217988"/>
          <p14:tracePt t="160965" x="5103813" y="4192588"/>
          <p14:tracePt t="160971" x="5103813" y="4179888"/>
          <p14:tracePt t="160982" x="5103813" y="4167188"/>
          <p14:tracePt t="160986" x="5103813" y="4154488"/>
          <p14:tracePt t="160993" x="5103813" y="4141788"/>
          <p14:tracePt t="161001" x="5103813" y="4129088"/>
          <p14:tracePt t="161017" x="5103813" y="4117975"/>
          <p14:tracePt t="161111" x="5091113" y="4105275"/>
          <p14:tracePt t="161116" x="5091113" y="4079875"/>
          <p14:tracePt t="161126" x="5091113" y="4067175"/>
          <p14:tracePt t="161132" x="5091113" y="4054475"/>
          <p14:tracePt t="161141" x="5078413" y="4041775"/>
          <p14:tracePt t="161226" x="5065713" y="4041775"/>
          <p14:tracePt t="161467" x="5065713" y="4029075"/>
          <p14:tracePt t="163648" x="5040313" y="4054475"/>
          <p14:tracePt t="163653" x="5016500" y="4079875"/>
          <p14:tracePt t="163662" x="4991100" y="4117975"/>
          <p14:tracePt t="163670" x="4965700" y="4129088"/>
          <p14:tracePt t="163677" x="4940300" y="4154488"/>
          <p14:tracePt t="163686" x="4929188" y="4192588"/>
          <p14:tracePt t="163694" x="4916488" y="4217988"/>
          <p14:tracePt t="163702" x="4916488" y="4230688"/>
          <p14:tracePt t="163710" x="4916488" y="4254500"/>
          <p14:tracePt t="163716" x="4916488" y="4292600"/>
          <p14:tracePt t="163725" x="4916488" y="4330700"/>
          <p14:tracePt t="163732" x="4916488" y="4367213"/>
          <p14:tracePt t="163742" x="4916488" y="4405313"/>
          <p14:tracePt t="163748" x="4916488" y="4443413"/>
          <p14:tracePt t="163758" x="4929188" y="4518025"/>
          <p14:tracePt t="163764" x="4940300" y="4554538"/>
          <p14:tracePt t="163776" x="4953000" y="4605338"/>
          <p14:tracePt t="163778" x="4965700" y="4667250"/>
          <p14:tracePt t="163786" x="4965700" y="4705350"/>
          <p14:tracePt t="163794" x="4965700" y="4743450"/>
          <p14:tracePt t="163802" x="4965700" y="4779963"/>
          <p14:tracePt t="163810" x="4965700" y="4818063"/>
          <p14:tracePt t="163818" x="4965700" y="4843463"/>
          <p14:tracePt t="163826" x="4965700" y="4868863"/>
          <p14:tracePt t="163834" x="4953000" y="4892675"/>
          <p14:tracePt t="163842" x="4953000" y="4918075"/>
          <p14:tracePt t="163858" x="4953000" y="4930775"/>
          <p14:tracePt t="163880" x="4953000" y="4943475"/>
          <p14:tracePt t="163896" x="4953000" y="4956175"/>
          <p14:tracePt t="163902" x="4953000" y="4968875"/>
          <p14:tracePt t="163910" x="4953000" y="4981575"/>
          <p14:tracePt t="163918" x="4953000" y="5005388"/>
          <p14:tracePt t="163926" x="4953000" y="5018088"/>
          <p14:tracePt t="163934" x="4965700" y="5043488"/>
          <p14:tracePt t="163942" x="4965700" y="5068888"/>
          <p14:tracePt t="163950" x="4978400" y="5068888"/>
          <p14:tracePt t="163959" x="4991100" y="5081588"/>
          <p14:tracePt t="164066" x="4991100" y="5092700"/>
          <p14:tracePt t="164074" x="4991100" y="5118100"/>
          <p14:tracePt t="164082" x="4991100" y="5130800"/>
          <p14:tracePt t="164090" x="4991100" y="5143500"/>
          <p14:tracePt t="165674" x="4991100" y="5156200"/>
          <p14:tracePt t="165680" x="4940300" y="5181600"/>
          <p14:tracePt t="165689" x="4840288" y="5205413"/>
          <p14:tracePt t="165696" x="4740275" y="5218113"/>
          <p14:tracePt t="165709" x="4652963" y="5230813"/>
          <p14:tracePt t="165712" x="4603750" y="5243513"/>
          <p14:tracePt t="165723" x="4552950" y="5256213"/>
          <p14:tracePt t="165726" x="4516438" y="5268913"/>
          <p14:tracePt t="165739" x="4478338" y="5268913"/>
          <p14:tracePt t="165742" x="4440238" y="5268913"/>
          <p14:tracePt t="165751" x="4416425" y="5268913"/>
          <p14:tracePt t="165759" x="4378325" y="5268913"/>
          <p14:tracePt t="165767" x="4340225" y="5268913"/>
          <p14:tracePt t="165774" x="4291013" y="5268913"/>
          <p14:tracePt t="165781" x="4227513" y="5268913"/>
          <p14:tracePt t="165790" x="4178300" y="5268913"/>
          <p14:tracePt t="165797" x="4127500" y="5268913"/>
          <p14:tracePt t="165806" x="4052888" y="5281613"/>
          <p14:tracePt t="165813" x="4014788" y="5281613"/>
          <p14:tracePt t="165822" x="3978275" y="5281613"/>
          <p14:tracePt t="165829" x="3952875" y="5281613"/>
          <p14:tracePt t="165840" x="3940175" y="5281613"/>
          <p14:tracePt t="165844" x="3927475" y="5281613"/>
          <p14:tracePt t="165851" x="3914775" y="5281613"/>
          <p14:tracePt t="165875" x="3902075" y="5281613"/>
          <p14:tracePt t="165882" x="3890963" y="5281613"/>
          <p14:tracePt t="165891" x="3878263" y="5281613"/>
          <p14:tracePt t="165898" x="3852863" y="5281613"/>
          <p14:tracePt t="165907" x="3814763" y="5281613"/>
          <p14:tracePt t="165912" x="3790950" y="5268913"/>
          <p14:tracePt t="165923" x="3778250" y="5268913"/>
          <p14:tracePt t="165929" x="3765550" y="5256213"/>
          <p14:tracePt t="165939" x="3765550" y="5243513"/>
          <p14:tracePt t="165956" x="3752850" y="5243513"/>
          <p14:tracePt t="165973" x="3752850" y="5230813"/>
          <p14:tracePt t="166068" x="3752850" y="5243513"/>
          <p14:tracePt t="166077" x="3752850" y="5256213"/>
          <p14:tracePt t="166131" x="3752850" y="5268913"/>
          <p14:tracePt t="166139" x="3740150" y="5281613"/>
          <p14:tracePt t="166147" x="3727450" y="5305425"/>
          <p14:tracePt t="166156" x="3714750" y="5330825"/>
          <p14:tracePt t="166162" x="3714750" y="5368925"/>
          <p14:tracePt t="166170" x="3702050" y="5407025"/>
          <p14:tracePt t="166177" x="3689350" y="5430838"/>
          <p14:tracePt t="166188" x="3678238" y="5456238"/>
          <p14:tracePt t="166192" x="3678238" y="5481638"/>
          <p14:tracePt t="166204" x="3678238" y="5507038"/>
          <p14:tracePt t="166209" x="3678238" y="5543550"/>
          <p14:tracePt t="166217" x="3678238" y="5556250"/>
          <p14:tracePt t="167278" x="3678238" y="5543550"/>
          <p14:tracePt t="167294" x="3678238" y="5530850"/>
          <p14:tracePt t="167303" x="3678238" y="5518150"/>
          <p14:tracePt t="167319" x="3678238" y="5507038"/>
          <p14:tracePt t="167335" x="3678238" y="5494338"/>
          <p14:tracePt t="167350" x="3678238" y="5481638"/>
          <p14:tracePt t="167357" x="3678238" y="5468938"/>
          <p14:tracePt t="167373" x="3678238" y="5456238"/>
          <p14:tracePt t="167389" x="3678238" y="5443538"/>
          <p14:tracePt t="167410" x="3678238" y="5430838"/>
          <p14:tracePt t="167419" x="3678238" y="5418138"/>
          <p14:tracePt t="167436" x="3678238" y="5407025"/>
          <p14:tracePt t="167453" x="3678238" y="5394325"/>
          <p14:tracePt t="167465" x="3678238" y="5381625"/>
          <p14:tracePt t="167591" x="3678238" y="5368925"/>
          <p14:tracePt t="167597" x="3640138" y="5368925"/>
          <p14:tracePt t="167607" x="3602038" y="5356225"/>
          <p14:tracePt t="167612" x="3565525" y="5343525"/>
          <p14:tracePt t="167621" x="3527425" y="5330825"/>
          <p14:tracePt t="167629" x="3489325" y="5330825"/>
          <p14:tracePt t="167636" x="3427413" y="5330825"/>
          <p14:tracePt t="167645" x="3352800" y="5330825"/>
          <p14:tracePt t="167652" x="3252788" y="5318125"/>
          <p14:tracePt t="167659" x="3189288" y="5318125"/>
          <p14:tracePt t="167669" x="3101975" y="5318125"/>
          <p14:tracePt t="167675" x="3065463" y="5318125"/>
          <p14:tracePt t="167685" x="3040063" y="5318125"/>
          <p14:tracePt t="167691" x="3014663" y="5305425"/>
          <p14:tracePt t="167703" x="2989263" y="5305425"/>
          <p14:tracePt t="167707" x="2976563" y="5305425"/>
          <p14:tracePt t="167720" x="2963863" y="5305425"/>
          <p14:tracePt t="167723" x="2940050" y="5294313"/>
          <p14:tracePt t="167728" x="2914650" y="5294313"/>
          <p14:tracePt t="167737" x="2889250" y="5294313"/>
          <p14:tracePt t="167744" x="2852738" y="5281613"/>
          <p14:tracePt t="167753" x="2814638" y="5281613"/>
          <p14:tracePt t="167760" x="2763838" y="5281613"/>
          <p14:tracePt t="167769" x="2714625" y="5281613"/>
          <p14:tracePt t="167776" x="2676525" y="5268913"/>
          <p14:tracePt t="167786" x="2640013" y="5268913"/>
          <p14:tracePt t="167791" x="2614613" y="5268913"/>
          <p14:tracePt t="167802" x="2601913" y="5268913"/>
          <p14:tracePt t="167818" x="2589213" y="5268913"/>
          <p14:tracePt t="167823" x="2576513" y="5268913"/>
          <p14:tracePt t="167847" x="2563813" y="5268913"/>
          <p14:tracePt t="167861" x="2540000" y="5268913"/>
          <p14:tracePt t="167869" x="2514600" y="5268913"/>
          <p14:tracePt t="167878" x="2476500" y="5268913"/>
          <p14:tracePt t="167885" x="2427288" y="5268913"/>
          <p14:tracePt t="167893" x="2389188" y="5268913"/>
          <p14:tracePt t="167903" x="2338388" y="5268913"/>
          <p14:tracePt t="167909" x="2289175" y="5268913"/>
          <p14:tracePt t="167919" x="2251075" y="5268913"/>
          <p14:tracePt t="167923" x="2201863" y="5268913"/>
          <p14:tracePt t="167935" x="2151063" y="5268913"/>
          <p14:tracePt t="167939" x="2114550" y="5268913"/>
          <p14:tracePt t="167947" x="2076450" y="5268913"/>
          <p14:tracePt t="167955" x="2038350" y="5268913"/>
          <p14:tracePt t="167962" x="2001838" y="5268913"/>
          <p14:tracePt t="167971" x="1951038" y="5268913"/>
          <p14:tracePt t="167979" x="1914525" y="5268913"/>
          <p14:tracePt t="167985" x="1889125" y="5268913"/>
          <p14:tracePt t="167993" x="1851025" y="5268913"/>
          <p14:tracePt t="168002" x="1825625" y="5268913"/>
          <p14:tracePt t="168009" x="1801813" y="5256213"/>
          <p14:tracePt t="168018" x="1789113" y="5256213"/>
          <p14:tracePt t="168025" x="1763713" y="5256213"/>
          <p14:tracePt t="168035" x="1738313" y="5256213"/>
          <p14:tracePt t="168041" x="1714500" y="5256213"/>
          <p14:tracePt t="168046" x="1689100" y="5256213"/>
          <p14:tracePt t="168055" x="1663700" y="5256213"/>
          <p14:tracePt t="168063" x="1638300" y="5256213"/>
          <p14:tracePt t="168071" x="1612900" y="5256213"/>
          <p14:tracePt t="168078" x="1576388" y="5256213"/>
          <p14:tracePt t="168086" x="1525588" y="5256213"/>
          <p14:tracePt t="168095" x="1489075" y="5268913"/>
          <p14:tracePt t="168103" x="1438275" y="5281613"/>
          <p14:tracePt t="168111" x="1389063" y="5294313"/>
          <p14:tracePt t="168119" x="1350963" y="5305425"/>
          <p14:tracePt t="168125" x="1312863" y="5318125"/>
          <p14:tracePt t="168135" x="1276350" y="5318125"/>
          <p14:tracePt t="168141" x="1263650" y="5318125"/>
          <p14:tracePt t="168153" x="1250950" y="5318125"/>
          <p14:tracePt t="168168" x="1238250" y="5318125"/>
          <p14:tracePt t="168179" x="1225550" y="5318125"/>
          <p14:tracePt t="168194" x="1200150" y="5318125"/>
          <p14:tracePt t="168203" x="1189038" y="5318125"/>
          <p14:tracePt t="168210" x="1163638" y="5318125"/>
          <p14:tracePt t="168219" x="1125538" y="5318125"/>
          <p14:tracePt t="168227" x="1089025" y="5318125"/>
          <p14:tracePt t="168236" x="1050925" y="5305425"/>
          <p14:tracePt t="168240" x="1012825" y="5294313"/>
          <p14:tracePt t="168252" x="976313" y="5281613"/>
          <p14:tracePt t="168257" x="950913" y="5281613"/>
          <p14:tracePt t="168267" x="950913" y="5268913"/>
          <p14:tracePt t="168273" x="938213" y="5268913"/>
          <p14:tracePt t="168343" x="950913" y="5268913"/>
          <p14:tracePt t="168351" x="963613" y="5268913"/>
          <p14:tracePt t="168360" x="987425" y="5256213"/>
          <p14:tracePt t="168367" x="1025525" y="5256213"/>
          <p14:tracePt t="168374" x="1063625" y="5256213"/>
          <p14:tracePt t="168384" x="1100138" y="5256213"/>
          <p14:tracePt t="168389" x="1138238" y="5256213"/>
          <p14:tracePt t="168401" x="1189038" y="5256213"/>
          <p14:tracePt t="168405" x="1250950" y="5256213"/>
          <p14:tracePt t="168413" x="1325563" y="5256213"/>
          <p14:tracePt t="168421" x="1389063" y="5256213"/>
          <p14:tracePt t="168429" x="1489075" y="5256213"/>
          <p14:tracePt t="168435" x="1612900" y="5256213"/>
          <p14:tracePt t="168443" x="1725613" y="5256213"/>
          <p14:tracePt t="168451" x="1863725" y="5256213"/>
          <p14:tracePt t="168459" x="1989138" y="5268913"/>
          <p14:tracePt t="168468" x="2138363" y="5281613"/>
          <p14:tracePt t="168475" x="2289175" y="5294313"/>
          <p14:tracePt t="168485" x="2427288" y="5318125"/>
          <p14:tracePt t="168491" x="2551113" y="5330825"/>
          <p14:tracePt t="168500" x="2663825" y="5330825"/>
          <p14:tracePt t="168505" x="2776538" y="5343525"/>
          <p14:tracePt t="168513" x="2863850" y="5356225"/>
          <p14:tracePt t="168521" x="2940050" y="5356225"/>
          <p14:tracePt t="168529" x="3001963" y="5356225"/>
          <p14:tracePt t="168536" x="3040063" y="5356225"/>
          <p14:tracePt t="168544" x="3101975" y="5356225"/>
          <p14:tracePt t="168553" x="3176588" y="5356225"/>
          <p14:tracePt t="168558" x="3240088" y="5356225"/>
          <p14:tracePt t="168566" x="3302000" y="5356225"/>
          <p14:tracePt t="168575" x="3376613" y="5356225"/>
          <p14:tracePt t="168585" x="3440113" y="5356225"/>
          <p14:tracePt t="168590" x="3489325" y="5356225"/>
          <p14:tracePt t="168600" x="3552825" y="5368925"/>
          <p14:tracePt t="168607" x="3589338" y="5368925"/>
          <p14:tracePt t="168617" x="3640138" y="5381625"/>
          <p14:tracePt t="168622" x="3714750" y="5394325"/>
          <p14:tracePt t="168629" x="3778250" y="5407025"/>
          <p14:tracePt t="168637" x="3814763" y="5418138"/>
          <p14:tracePt t="168644" x="3865563" y="5430838"/>
          <p14:tracePt t="168653" x="3902075" y="5430838"/>
          <p14:tracePt t="168661" x="3940175" y="5430838"/>
          <p14:tracePt t="168668" x="3978275" y="5443538"/>
          <p14:tracePt t="168677" x="4027488" y="5443538"/>
          <p14:tracePt t="168684" x="4078288" y="5443538"/>
          <p14:tracePt t="168690" x="4152900" y="5456238"/>
          <p14:tracePt t="168700" x="4227513" y="5468938"/>
          <p14:tracePt t="168707" x="4314825" y="5481638"/>
          <p14:tracePt t="168716" x="4403725" y="5494338"/>
          <p14:tracePt t="168724" x="4503738" y="5507038"/>
          <p14:tracePt t="168733" x="4591050" y="5507038"/>
          <p14:tracePt t="168739" x="4691063" y="5507038"/>
          <p14:tracePt t="168751" x="4765675" y="5507038"/>
          <p14:tracePt t="168754" x="4803775" y="5507038"/>
          <p14:tracePt t="168760" x="4829175" y="5507038"/>
          <p14:tracePt t="168768" x="4852988" y="5507038"/>
          <p14:tracePt t="168776" x="4865688" y="5507038"/>
          <p14:tracePt t="168785" x="4878388" y="5507038"/>
          <p14:tracePt t="168792" x="4891088" y="5507038"/>
          <p14:tracePt t="168800" x="4903788" y="5507038"/>
          <p14:tracePt t="168808" x="4916488" y="5507038"/>
          <p14:tracePt t="168817" x="4953000" y="5494338"/>
          <p14:tracePt t="168823" x="4978400" y="5481638"/>
          <p14:tracePt t="168834" x="5003800" y="5481638"/>
          <p14:tracePt t="168838" x="5029200" y="5481638"/>
          <p14:tracePt t="168850" x="5065713" y="5481638"/>
          <p14:tracePt t="168855" x="5103813" y="5481638"/>
          <p14:tracePt t="168866" x="5141913" y="5481638"/>
          <p14:tracePt t="168871" x="5165725" y="5481638"/>
          <p14:tracePt t="168883" x="5191125" y="5481638"/>
          <p14:tracePt t="168884" x="5229225" y="5481638"/>
          <p14:tracePt t="168893" x="5253038" y="5481638"/>
          <p14:tracePt t="168900" x="5265738" y="5481638"/>
          <p14:tracePt t="168909" x="5278438" y="5481638"/>
          <p14:tracePt t="168916" x="5303838" y="5468938"/>
          <p14:tracePt t="168925" x="5329238" y="5456238"/>
          <p14:tracePt t="168933" x="5353050" y="5443538"/>
          <p14:tracePt t="168941" x="5391150" y="5443538"/>
          <p14:tracePt t="168950" x="5441950" y="5430838"/>
          <p14:tracePt t="168954" x="5516563" y="5418138"/>
          <p14:tracePt t="168968" x="5565775" y="5407025"/>
          <p14:tracePt t="168971" x="5641975" y="5394325"/>
          <p14:tracePt t="168982" x="5716588" y="5381625"/>
          <p14:tracePt t="168986" x="5767388" y="5356225"/>
          <p14:tracePt t="168995" x="5842000" y="5343525"/>
          <p14:tracePt t="169002" x="5891213" y="5343525"/>
          <p14:tracePt t="169011" x="5929313" y="5330825"/>
          <p14:tracePt t="169017" x="5954713" y="5318125"/>
          <p14:tracePt t="169025" x="5978525" y="5305425"/>
          <p14:tracePt t="169056" x="5991225" y="5294313"/>
          <p14:tracePt t="169072" x="6003925" y="5294313"/>
          <p14:tracePt t="169080" x="6016625" y="5294313"/>
          <p14:tracePt t="169089" x="6029325" y="5294313"/>
          <p14:tracePt t="169095" x="6054725" y="5294313"/>
          <p14:tracePt t="169103" x="6067425" y="5294313"/>
          <p14:tracePt t="169111" x="6091238" y="5294313"/>
          <p14:tracePt t="169119" x="6116638" y="5294313"/>
          <p14:tracePt t="169128" x="6154738" y="5294313"/>
          <p14:tracePt t="169135" x="6191250" y="5294313"/>
          <p14:tracePt t="169141" x="6216650" y="5294313"/>
          <p14:tracePt t="169149" x="6229350" y="5294313"/>
          <p14:tracePt t="169157" x="6242050" y="5294313"/>
          <p14:tracePt t="169182" x="6254750" y="5294313"/>
          <p14:tracePt t="169335" x="6267450" y="5294313"/>
          <p14:tracePt t="171121" x="6229350" y="5294313"/>
          <p14:tracePt t="171128" x="6129338" y="5294313"/>
          <p14:tracePt t="171137" x="6003925" y="5294313"/>
          <p14:tracePt t="171146" x="5891213" y="5305425"/>
          <p14:tracePt t="171157" x="5791200" y="5318125"/>
          <p14:tracePt t="171161" x="5691188" y="5318125"/>
          <p14:tracePt t="171167" x="5591175" y="5330825"/>
          <p14:tracePt t="171177" x="5516563" y="5343525"/>
          <p14:tracePt t="171184" x="5478463" y="5356225"/>
          <p14:tracePt t="171193" x="5454650" y="5356225"/>
          <p14:tracePt t="171228" x="5454650" y="5368925"/>
          <p14:tracePt t="171260" x="5465763" y="5368925"/>
          <p14:tracePt t="171269" x="5465763" y="5356225"/>
          <p14:tracePt t="171277" x="5491163" y="5356225"/>
          <p14:tracePt t="171285" x="5491163" y="5343525"/>
          <p14:tracePt t="171295" x="5503863" y="5343525"/>
          <p14:tracePt t="171298" x="5541963" y="5343525"/>
          <p14:tracePt t="171307" x="5578475" y="5330825"/>
          <p14:tracePt t="171314" x="5616575" y="5318125"/>
          <p14:tracePt t="171323" x="5654675" y="5305425"/>
          <p14:tracePt t="171330" x="5691188" y="5294313"/>
          <p14:tracePt t="171339" x="5729288" y="5294313"/>
          <p14:tracePt t="171346" x="5754688" y="5294313"/>
          <p14:tracePt t="171355" x="5791200" y="5294313"/>
          <p14:tracePt t="171362" x="5829300" y="5294313"/>
          <p14:tracePt t="171368" x="5867400" y="5294313"/>
          <p14:tracePt t="171379" x="5891213" y="5294313"/>
          <p14:tracePt t="171384" x="5903913" y="5294313"/>
          <p14:tracePt t="171749" x="5903913" y="5281613"/>
          <p14:tracePt t="175919" x="5903913" y="5294313"/>
          <p14:tracePt t="176267" x="5891213" y="5305425"/>
          <p14:tracePt t="176523" x="5878513" y="5318125"/>
          <p14:tracePt t="176532" x="5867400" y="5318125"/>
          <p14:tracePt t="176538" x="5867400" y="5330825"/>
          <p14:tracePt t="176555" x="5854700" y="5330825"/>
          <p14:tracePt t="176564" x="5854700" y="5343525"/>
          <p14:tracePt t="176570" x="5842000" y="5356225"/>
          <p14:tracePt t="176581" x="5829300" y="5356225"/>
          <p14:tracePt t="176585" x="5803900" y="5356225"/>
          <p14:tracePt t="176592" x="5778500" y="5356225"/>
          <p14:tracePt t="176601" x="5754688" y="5356225"/>
          <p14:tracePt t="176608" x="5741988" y="5356225"/>
          <p14:tracePt t="176617" x="5729288" y="5356225"/>
          <p14:tracePt t="176635" x="5716588" y="5356225"/>
          <p14:tracePt t="176641" x="5691188" y="5356225"/>
          <p14:tracePt t="176646" x="5654675" y="5356225"/>
          <p14:tracePt t="176654" x="5629275" y="5356225"/>
          <p14:tracePt t="176662" x="5603875" y="5356225"/>
          <p14:tracePt t="176670" x="5591175" y="5356225"/>
          <p14:tracePt t="176703" x="5603875" y="5356225"/>
          <p14:tracePt t="176708" x="5641975" y="5356225"/>
          <p14:tracePt t="176718" x="5678488" y="5343525"/>
          <p14:tracePt t="176856" x="5691188" y="5330825"/>
          <p14:tracePt t="176873" x="5691188" y="5318125"/>
          <p14:tracePt t="176881" x="5691188" y="5305425"/>
          <p14:tracePt t="176889" x="5691188" y="5294313"/>
          <p14:tracePt t="176900" x="5678488" y="5268913"/>
          <p14:tracePt t="176906" x="5665788" y="5256213"/>
          <p14:tracePt t="176910" x="5629275" y="5256213"/>
          <p14:tracePt t="176927" x="5616575" y="5256213"/>
          <p14:tracePt t="176943" x="5603875" y="5256213"/>
          <p14:tracePt t="176958" x="5591175" y="5256213"/>
          <p14:tracePt t="176968" x="5578475" y="5256213"/>
          <p14:tracePt t="176973" x="5554663" y="5256213"/>
          <p14:tracePt t="176984" x="5516563" y="5256213"/>
          <p14:tracePt t="176988" x="5454650" y="5268913"/>
          <p14:tracePt t="177000" x="5365750" y="5281613"/>
          <p14:tracePt t="177004" x="5278438" y="5281613"/>
          <p14:tracePt t="177013" x="5178425" y="5281613"/>
          <p14:tracePt t="177020" x="5065713" y="5281613"/>
          <p14:tracePt t="177029" x="4991100" y="5281613"/>
          <p14:tracePt t="177035" x="4929188" y="5281613"/>
          <p14:tracePt t="177043" x="4891088" y="5281613"/>
          <p14:tracePt t="177050" x="4865688" y="5268913"/>
          <p14:tracePt t="177059" x="4852988" y="5256213"/>
          <p14:tracePt t="177136" x="4840288" y="5256213"/>
          <p14:tracePt t="177145" x="4840288" y="5243513"/>
          <p14:tracePt t="177153" x="4816475" y="5218113"/>
          <p14:tracePt t="177161" x="4778375" y="5194300"/>
          <p14:tracePt t="177166" x="4752975" y="5168900"/>
          <p14:tracePt t="177174" x="4740275" y="5143500"/>
          <p14:tracePt t="177184" x="4716463" y="5130800"/>
          <p14:tracePt t="177190" x="4678363" y="5118100"/>
          <p14:tracePt t="177200" x="4652963" y="5105400"/>
          <p14:tracePt t="177206" x="4627563" y="5092700"/>
          <p14:tracePt t="177217" x="4591050" y="5081588"/>
          <p14:tracePt t="177223" x="4552950" y="5068888"/>
          <p14:tracePt t="177234" x="4516438" y="5056188"/>
          <p14:tracePt t="177237" x="4452938" y="5056188"/>
          <p14:tracePt t="177245" x="4427538" y="5056188"/>
          <p14:tracePt t="177252" x="4391025" y="5056188"/>
          <p14:tracePt t="177268" x="4378325" y="5068888"/>
          <p14:tracePt t="177284" x="4365625" y="5068888"/>
          <p14:tracePt t="177292" x="4352925" y="5081588"/>
          <p14:tracePt t="177300" x="4352925" y="5092700"/>
          <p14:tracePt t="177306" x="4340225" y="5105400"/>
          <p14:tracePt t="177316" x="4340225" y="5118100"/>
          <p14:tracePt t="177323" x="4327525" y="5118100"/>
          <p14:tracePt t="177333" x="4314825" y="5130800"/>
          <p14:tracePt t="177339" x="4314825" y="5143500"/>
          <p14:tracePt t="177349" x="4291013" y="5156200"/>
          <p14:tracePt t="177355" x="4278313" y="5168900"/>
          <p14:tracePt t="177360" x="4252913" y="5168900"/>
          <p14:tracePt t="177368" x="4240213" y="5181600"/>
          <p14:tracePt t="177384" x="4227513" y="5181600"/>
          <p14:tracePt t="177471" x="4214813" y="5194300"/>
          <p14:tracePt t="177580" x="4214813" y="5205413"/>
          <p14:tracePt t="177882" x="4203700" y="5205413"/>
          <p14:tracePt t="178131" x="4214813" y="5194300"/>
          <p14:tracePt t="178139" x="4214813" y="5181600"/>
          <p14:tracePt t="178148" x="4227513" y="5168900"/>
          <p14:tracePt t="178153" x="4240213" y="5143500"/>
          <p14:tracePt t="178168" x="4240213" y="5105400"/>
          <p14:tracePt t="178177" x="4240213" y="5081588"/>
          <p14:tracePt t="178187" x="4240213" y="5056188"/>
          <p14:tracePt t="178193" x="4240213" y="5030788"/>
          <p14:tracePt t="178202" x="4240213" y="5005388"/>
          <p14:tracePt t="178207" x="4240213" y="4992688"/>
          <p14:tracePt t="178216" x="4240213" y="4968875"/>
          <p14:tracePt t="178224" x="4240213" y="4943475"/>
          <p14:tracePt t="178231" x="4240213" y="4918075"/>
          <p14:tracePt t="178239" x="4240213" y="4892675"/>
          <p14:tracePt t="178248" x="4240213" y="4868863"/>
          <p14:tracePt t="178255" x="4240213" y="4856163"/>
          <p14:tracePt t="178265" x="4240213" y="4830763"/>
          <p14:tracePt t="178268" x="4240213" y="4792663"/>
          <p14:tracePt t="178277" x="4240213" y="4768850"/>
          <p14:tracePt t="178285" x="4240213" y="4743450"/>
          <p14:tracePt t="178293" x="4240213" y="4718050"/>
          <p14:tracePt t="178301" x="4240213" y="4692650"/>
          <p14:tracePt t="178309" x="4240213" y="4667250"/>
          <p14:tracePt t="178317" x="4240213" y="4643438"/>
          <p14:tracePt t="178325" x="4240213" y="4605338"/>
          <p14:tracePt t="178338" x="4240213" y="4579938"/>
          <p14:tracePt t="178350" x="4240213" y="4554538"/>
          <p14:tracePt t="178355" x="4227513" y="4530725"/>
          <p14:tracePt t="178366" x="4214813" y="4492625"/>
          <p14:tracePt t="178371" x="4214813" y="4479925"/>
          <p14:tracePt t="178382" x="4203700" y="4467225"/>
          <p14:tracePt t="178387" x="4203700" y="4443413"/>
          <p14:tracePt t="178398" x="4203700" y="4430713"/>
          <p14:tracePt t="178410" x="4203700" y="4405313"/>
          <p14:tracePt t="178416" x="4203700" y="4392613"/>
          <p14:tracePt t="178425" x="4203700" y="4367213"/>
          <p14:tracePt t="178432" x="4214813" y="4341813"/>
          <p14:tracePt t="178441" x="4227513" y="4318000"/>
          <p14:tracePt t="178448" x="4240213" y="4292600"/>
          <p14:tracePt t="178457" x="4240213" y="4279900"/>
          <p14:tracePt t="178465" x="4240213" y="4267200"/>
          <p14:tracePt t="178481" x="4252913" y="4254500"/>
          <p14:tracePt t="178512" x="4265613" y="4241800"/>
          <p14:tracePt t="178519" x="4265613" y="4230688"/>
          <p14:tracePt t="178542" x="4265613" y="4217988"/>
          <p14:tracePt t="178550" x="4278313" y="4217988"/>
          <p14:tracePt t="178557" x="4278313" y="4205288"/>
          <p14:tracePt t="178573" x="4291013" y="4192588"/>
          <p14:tracePt t="178582" x="4291013" y="4179888"/>
          <p14:tracePt t="178598" x="4291013" y="4167188"/>
          <p14:tracePt t="178619" x="4291013" y="4154488"/>
          <p14:tracePt t="178635" x="4303713" y="4141788"/>
          <p14:tracePt t="178643" x="4303713" y="4129088"/>
          <p14:tracePt t="178705" x="4303713" y="4117975"/>
          <p14:tracePt t="178797" x="4327525" y="4117975"/>
          <p14:tracePt t="178814" x="4340225" y="4105275"/>
          <p14:tracePt t="178821" x="4340225" y="4092575"/>
          <p14:tracePt t="178830" x="4352925" y="4092575"/>
          <p14:tracePt t="179085" x="4352925" y="4079875"/>
          <p14:tracePt t="179217" x="4365625" y="4079875"/>
          <p14:tracePt t="179225" x="4378325" y="4092575"/>
          <p14:tracePt t="179234" x="4391025" y="4092575"/>
          <p14:tracePt t="179241" x="4403725" y="4105275"/>
          <p14:tracePt t="179256" x="4416425" y="4129088"/>
          <p14:tracePt t="179264" x="4427538" y="4129088"/>
          <p14:tracePt t="179271" x="4440238" y="4154488"/>
          <p14:tracePt t="179281" x="4452938" y="4167188"/>
          <p14:tracePt t="179287" x="4465638" y="4192588"/>
          <p14:tracePt t="179298" x="4465638" y="4205288"/>
          <p14:tracePt t="179303" x="4478338" y="4230688"/>
          <p14:tracePt t="179315" x="4491038" y="4241800"/>
          <p14:tracePt t="179318" x="4491038" y="4254500"/>
          <p14:tracePt t="179333" x="4491038" y="4267200"/>
          <p14:tracePt t="179349" x="4491038" y="4279900"/>
          <p14:tracePt t="179357" x="4491038" y="4292600"/>
          <p14:tracePt t="179364" x="4503738" y="4305300"/>
          <p14:tracePt t="179371" x="4516438" y="4305300"/>
          <p14:tracePt t="179380" x="4516438" y="4330700"/>
          <p14:tracePt t="179387" x="4516438" y="4341813"/>
          <p14:tracePt t="179396" x="4527550" y="4354513"/>
          <p14:tracePt t="179403" x="4527550" y="4367213"/>
          <p14:tracePt t="179412" x="4540250" y="4392613"/>
          <p14:tracePt t="179419" x="4552950" y="4405313"/>
          <p14:tracePt t="179429" x="4552950" y="4430713"/>
          <p14:tracePt t="179432" x="4565650" y="4454525"/>
          <p14:tracePt t="179441" x="4565650" y="4467225"/>
          <p14:tracePt t="179448" x="4565650" y="4492625"/>
          <p14:tracePt t="179457" x="4565650" y="4518025"/>
          <p14:tracePt t="179465" x="4565650" y="4543425"/>
          <p14:tracePt t="179473" x="4565650" y="4554538"/>
          <p14:tracePt t="179480" x="4565650" y="4579938"/>
          <p14:tracePt t="179490" x="4565650" y="4592638"/>
          <p14:tracePt t="179497" x="4565650" y="4605338"/>
          <p14:tracePt t="179503" x="4578350" y="4618038"/>
          <p14:tracePt t="179513" x="4578350" y="4630738"/>
          <p14:tracePt t="179519" x="4578350" y="4656138"/>
          <p14:tracePt t="179530" x="4578350" y="4667250"/>
          <p14:tracePt t="179535" x="4578350" y="4679950"/>
          <p14:tracePt t="179546" x="4578350" y="4705350"/>
          <p14:tracePt t="179551" x="4578350" y="4718050"/>
          <p14:tracePt t="179564" x="4578350" y="4743450"/>
          <p14:tracePt t="179566" x="4565650" y="4768850"/>
          <p14:tracePt t="179573" x="4565650" y="4792663"/>
          <p14:tracePt t="179582" x="4552950" y="4818063"/>
          <p14:tracePt t="179589" x="4540250" y="4843463"/>
          <p14:tracePt t="179596" x="4527550" y="4868863"/>
          <p14:tracePt t="179605" x="4527550" y="4892675"/>
          <p14:tracePt t="179613" x="4527550" y="4905375"/>
          <p14:tracePt t="179621" x="4527550" y="4930775"/>
          <p14:tracePt t="179635" x="4527550" y="4943475"/>
          <p14:tracePt t="179651" x="4527550" y="4956175"/>
          <p14:tracePt t="179664" x="4527550" y="4968875"/>
          <p14:tracePt t="179680" x="4527550" y="4981575"/>
          <p14:tracePt t="179683" x="4527550" y="4992688"/>
          <p14:tracePt t="179698" x="4527550" y="5005388"/>
          <p14:tracePt t="179706" x="4527550" y="5018088"/>
          <p14:tracePt t="179712" x="4527550" y="5043488"/>
          <p14:tracePt t="179720" x="4527550" y="5056188"/>
          <p14:tracePt t="179728" x="4527550" y="5081588"/>
          <p14:tracePt t="179736" x="4527550" y="5105400"/>
          <p14:tracePt t="179745" x="4527550" y="5130800"/>
          <p14:tracePt t="179752" x="4540250" y="5156200"/>
          <p14:tracePt t="179762" x="4540250" y="5168900"/>
          <p14:tracePt t="179767" x="4540250" y="5181600"/>
          <p14:tracePt t="179783" x="4540250" y="5194300"/>
          <p14:tracePt t="180101" x="4516438" y="5194300"/>
          <p14:tracePt t="180109" x="4465638" y="5205413"/>
          <p14:tracePt t="180118" x="4416425" y="5218113"/>
          <p14:tracePt t="180127" x="4340225" y="5230813"/>
          <p14:tracePt t="180132" x="4303713" y="5243513"/>
          <p14:tracePt t="180144" x="4265613" y="5243513"/>
          <p14:tracePt t="180147" x="4240213" y="5243513"/>
          <p14:tracePt t="180155" x="4227513" y="5243513"/>
          <p14:tracePt t="180163" x="4214813" y="5243513"/>
          <p14:tracePt t="180249" x="4203700" y="5243513"/>
          <p14:tracePt t="180258" x="4178300" y="5256213"/>
          <p14:tracePt t="180365" x="4165600" y="5256213"/>
          <p14:tracePt t="180390" x="4152900" y="5256213"/>
          <p14:tracePt t="180397" x="4140200" y="5268913"/>
          <p14:tracePt t="180407" x="4140200" y="5281613"/>
          <p14:tracePt t="180419" x="4127500" y="5294313"/>
          <p14:tracePt t="180427" x="4114800" y="5305425"/>
          <p14:tracePt t="180435" x="4103688" y="5318125"/>
          <p14:tracePt t="180443" x="4090988" y="5343525"/>
          <p14:tracePt t="180451" x="4078288" y="5356225"/>
          <p14:tracePt t="180459" x="4078288" y="5368925"/>
          <p14:tracePt t="180467" x="4065588" y="5368925"/>
          <p14:tracePt t="180473" x="4065588" y="5381625"/>
          <p14:tracePt t="180484" x="4052888" y="5381625"/>
          <p14:tracePt t="180498" x="4040188" y="5394325"/>
          <p14:tracePt t="180567" x="4027488" y="5394325"/>
          <p14:tracePt t="180574" x="4027488" y="5407025"/>
          <p14:tracePt t="180584" x="4027488" y="5418138"/>
          <p14:tracePt t="180592" x="4014788" y="5418138"/>
          <p14:tracePt t="180606" x="4014788" y="5430838"/>
          <p14:tracePt t="180667" x="4002088" y="5443538"/>
          <p14:tracePt t="180693" x="4002088" y="5456238"/>
          <p14:tracePt t="180800" x="3990975" y="5468938"/>
          <p14:tracePt t="180807" x="3990975" y="5481638"/>
          <p14:tracePt t="181040" x="3990975" y="5494338"/>
          <p14:tracePt t="181119" x="3990975" y="5507038"/>
          <p14:tracePt t="182173" x="3990975" y="5518150"/>
          <p14:tracePt t="182196" x="3990975" y="5530850"/>
          <p14:tracePt t="182212" x="3990975" y="5543550"/>
          <p14:tracePt t="182222" x="3990975" y="5556250"/>
          <p14:tracePt t="182229" x="3978275" y="5568950"/>
          <p14:tracePt t="182235" x="3978275" y="5594350"/>
          <p14:tracePt t="182242" x="3965575" y="5594350"/>
          <p14:tracePt t="182250" x="3965575" y="5607050"/>
          <p14:tracePt t="182259" x="3965575" y="5619750"/>
          <p14:tracePt t="182267" x="3952875" y="5630863"/>
          <p14:tracePt t="182274" x="3952875" y="5643563"/>
          <p14:tracePt t="182282" x="3940175" y="5643563"/>
          <p14:tracePt t="182291" x="3940175" y="5656263"/>
          <p14:tracePt t="182298" x="3940175" y="5668963"/>
          <p14:tracePt t="182307" x="3940175" y="5681663"/>
          <p14:tracePt t="182324" x="3940175" y="5694363"/>
          <p14:tracePt t="182341" x="3940175" y="5707063"/>
          <p14:tracePt t="182345" x="3940175" y="5719763"/>
          <p14:tracePt t="182366" x="3940175" y="5732463"/>
          <p14:tracePt t="182374" x="3927475" y="5732463"/>
          <p14:tracePt t="182506" x="3927475" y="5743575"/>
          <p14:tracePt t="183027" x="3952875" y="5732463"/>
          <p14:tracePt t="183036" x="3952875" y="5719763"/>
          <p14:tracePt t="183043" x="3965575" y="5707063"/>
          <p14:tracePt t="183051" x="3978275" y="5681663"/>
          <p14:tracePt t="183059" x="3990975" y="5643563"/>
          <p14:tracePt t="183067" x="3990975" y="5630863"/>
          <p14:tracePt t="183073" x="4002088" y="5607050"/>
          <p14:tracePt t="183084" x="4014788" y="5581650"/>
          <p14:tracePt t="183097" x="4027488" y="5556250"/>
          <p14:tracePt t="183105" x="4040188" y="5543550"/>
          <p14:tracePt t="183113" x="4040188" y="5518150"/>
          <p14:tracePt t="183122" x="4052888" y="5507038"/>
          <p14:tracePt t="183129" x="4065588" y="5481638"/>
          <p14:tracePt t="183140" x="4065588" y="5468938"/>
          <p14:tracePt t="183143" x="4065588" y="5456238"/>
          <p14:tracePt t="183151" x="4078288" y="5456238"/>
          <p14:tracePt t="183158" x="4078288" y="5443538"/>
          <p14:tracePt t="183167" x="4090988" y="5443538"/>
          <p14:tracePt t="183175" x="4103688" y="5430838"/>
          <p14:tracePt t="183190" x="4103688" y="5418138"/>
          <p14:tracePt t="183205" x="4103688" y="5407025"/>
          <p14:tracePt t="183212" x="4103688" y="5394325"/>
          <p14:tracePt t="183228" x="4103688" y="5381625"/>
          <p14:tracePt t="183324" x="4103688" y="5368925"/>
          <p14:tracePt t="183345" x="4114800" y="5368925"/>
          <p14:tracePt t="183399" x="4114800" y="5356225"/>
          <p14:tracePt t="183407" x="4114800" y="5343525"/>
          <p14:tracePt t="183415" x="4127500" y="5343525"/>
          <p14:tracePt t="183424" x="4127500" y="5330825"/>
          <p14:tracePt t="183470" x="4140200" y="5318125"/>
          <p14:tracePt t="183485" x="4152900" y="5318125"/>
          <p14:tracePt t="183494" x="4152900" y="5305425"/>
          <p14:tracePt t="183503" x="4165600" y="5294313"/>
          <p14:tracePt t="183522" x="4178300" y="5281613"/>
          <p14:tracePt t="183803" x="4191000" y="5281613"/>
          <p14:tracePt t="183819" x="4203700" y="5268913"/>
          <p14:tracePt t="184665" x="4191000" y="5268913"/>
          <p14:tracePt t="184673" x="4165600" y="5268913"/>
          <p14:tracePt t="184681" x="4127500" y="5256213"/>
          <p14:tracePt t="184689" x="4103688" y="5256213"/>
          <p14:tracePt t="184695" x="4065588" y="5243513"/>
          <p14:tracePt t="184705" x="4040188" y="5243513"/>
          <p14:tracePt t="184711" x="4014788" y="5243513"/>
          <p14:tracePt t="184723" x="3990975" y="5243513"/>
          <p14:tracePt t="184726" x="3978275" y="5243513"/>
          <p14:tracePt t="184737" x="3965575" y="5243513"/>
          <p14:tracePt t="184743" x="3952875" y="5243513"/>
          <p14:tracePt t="184821" x="3940175" y="5243513"/>
          <p14:tracePt t="184834" x="3927475" y="5243513"/>
          <p14:tracePt t="184843" x="3914775" y="5243513"/>
          <p14:tracePt t="185123" x="3927475" y="5230813"/>
          <p14:tracePt t="185132" x="3927475" y="5218113"/>
          <p14:tracePt t="192341" x="3940175" y="5218113"/>
          <p14:tracePt t="192348" x="3952875" y="5205413"/>
          <p14:tracePt t="192356" x="4014788" y="5205413"/>
          <p14:tracePt t="192364" x="4103688" y="5218113"/>
          <p14:tracePt t="192372" x="4178300" y="5230813"/>
          <p14:tracePt t="192381" x="4214813" y="5230813"/>
          <p14:tracePt t="192389" x="4227513" y="5243513"/>
          <p14:tracePt t="192394" x="4240213" y="5243513"/>
          <p14:tracePt t="192404" x="4252913" y="5243513"/>
          <p14:tracePt t="192597" x="4252913" y="5256213"/>
          <p14:tracePt t="192605" x="4240213" y="5268913"/>
          <p14:tracePt t="192613" x="4203700" y="5268913"/>
          <p14:tracePt t="192623" x="4178300" y="5281613"/>
          <p14:tracePt t="192629" x="4152900" y="5294313"/>
          <p14:tracePt t="192636" x="4127500" y="5305425"/>
          <p14:tracePt t="192644" x="4103688" y="5305425"/>
          <p14:tracePt t="192653" x="4052888" y="5318125"/>
          <p14:tracePt t="192658" x="4014788" y="5330825"/>
          <p14:tracePt t="192670" x="3978275" y="5343525"/>
          <p14:tracePt t="192674" x="3940175" y="5343525"/>
          <p14:tracePt t="192686" x="3902075" y="5343525"/>
          <p14:tracePt t="192691" x="3865563" y="5356225"/>
          <p14:tracePt t="192703" x="3840163" y="5368925"/>
          <p14:tracePt t="192707" x="3814763" y="5381625"/>
          <p14:tracePt t="192715" x="3790950" y="5381625"/>
          <p14:tracePt t="192720" x="3740150" y="5394325"/>
          <p14:tracePt t="192729" x="3702050" y="5407025"/>
          <p14:tracePt t="192737" x="3665538" y="5418138"/>
          <p14:tracePt t="192745" x="3627438" y="5418138"/>
          <p14:tracePt t="192753" x="3589338" y="5430838"/>
          <p14:tracePt t="192760" x="3552825" y="5443538"/>
          <p14:tracePt t="192770" x="3514725" y="5443538"/>
          <p14:tracePt t="192776" x="3489325" y="5443538"/>
          <p14:tracePt t="192786" x="3478213" y="5456238"/>
          <p14:tracePt t="192815" x="3465513" y="5456238"/>
          <p14:tracePt t="192823" x="3440113" y="5456238"/>
          <p14:tracePt t="192831" x="3414713" y="5468938"/>
          <p14:tracePt t="192839" x="3389313" y="5481638"/>
          <p14:tracePt t="192846" x="3352800" y="5481638"/>
          <p14:tracePt t="192852" x="3314700" y="5494338"/>
          <p14:tracePt t="192861" x="3252788" y="5507038"/>
          <p14:tracePt t="192870" x="3189288" y="5518150"/>
          <p14:tracePt t="192877" x="3152775" y="5530850"/>
          <p14:tracePt t="192887" x="3114675" y="5543550"/>
          <p14:tracePt t="192894" x="3089275" y="5543550"/>
          <p14:tracePt t="192909" x="3076575" y="5543550"/>
          <p14:tracePt t="192979" x="3065463" y="5543550"/>
          <p14:tracePt t="192984" x="3052763" y="5556250"/>
          <p14:tracePt t="192993" x="3027363" y="5568950"/>
          <p14:tracePt t="193005" x="3001963" y="5568950"/>
          <p14:tracePt t="193009" x="2976563" y="5581650"/>
          <p14:tracePt t="193019" x="2976563" y="5594350"/>
          <p14:tracePt t="193025" x="2963863" y="5594350"/>
          <p14:tracePt t="193035" x="2963863" y="5607050"/>
          <p14:tracePt t="193040" x="2952750" y="5607050"/>
          <p14:tracePt t="193046" x="2952750" y="5619750"/>
          <p14:tracePt t="193054" x="2940050" y="5619750"/>
          <p14:tracePt t="193087" x="2927350" y="5619750"/>
          <p14:tracePt t="193108" x="2914650" y="5619750"/>
          <p14:tracePt t="193126" x="2901950" y="5619750"/>
          <p14:tracePt t="193149" x="2889250" y="5619750"/>
          <p14:tracePt t="193166" x="2876550" y="5619750"/>
          <p14:tracePt t="193172" x="2863850" y="5630863"/>
          <p14:tracePt t="193187" x="2852738" y="5630863"/>
          <p14:tracePt t="193195" x="2840038" y="5643563"/>
          <p14:tracePt t="193202" x="2827338" y="5643563"/>
          <p14:tracePt t="193220" x="2814638" y="5643563"/>
          <p14:tracePt t="193236" x="2801938" y="5643563"/>
          <p14:tracePt t="193318" x="2789238" y="5643563"/>
          <p14:tracePt t="193335" x="2776538" y="5643563"/>
          <p14:tracePt t="193342" x="2763838" y="5643563"/>
          <p14:tracePt t="193365" x="2752725" y="5643563"/>
          <p14:tracePt t="193442" x="2740025" y="5630863"/>
          <p14:tracePt t="193451" x="2727325" y="5630863"/>
          <p14:tracePt t="193459" x="2701925" y="5619750"/>
          <p14:tracePt t="193467" x="2689225" y="5607050"/>
          <p14:tracePt t="193479" x="2676525" y="5607050"/>
          <p14:tracePt t="193491" x="2663825" y="5607050"/>
          <p14:tracePt t="193496" x="2663825" y="5594350"/>
          <p14:tracePt t="193535" x="2651125" y="5594350"/>
          <p14:tracePt t="193543" x="2640013" y="5594350"/>
          <p14:tracePt t="193551" x="2614613" y="5594350"/>
          <p14:tracePt t="193557" x="2576513" y="5594350"/>
          <p14:tracePt t="193566" x="2551113" y="5581650"/>
          <p14:tracePt t="193573" x="2540000" y="5581650"/>
          <p14:tracePt t="193589" x="2527300" y="5581650"/>
          <p14:tracePt t="193722" x="2563813" y="5581650"/>
          <p14:tracePt t="193730" x="2576513" y="5581650"/>
          <p14:tracePt t="193738" x="2589213" y="5581650"/>
          <p14:tracePt t="193747" x="2601913" y="5581650"/>
          <p14:tracePt t="193754" x="2614613" y="5581650"/>
          <p14:tracePt t="194358" x="2601913" y="5581650"/>
          <p14:tracePt t="194365" x="2601913" y="5594350"/>
          <p14:tracePt t="194373" x="2589213" y="5594350"/>
          <p14:tracePt t="194381" x="2589213" y="5607050"/>
          <p14:tracePt t="194389" x="2576513" y="5607050"/>
          <p14:tracePt t="194403" x="2563813" y="5619750"/>
          <p14:tracePt t="194416" x="2551113" y="5619750"/>
          <p14:tracePt t="194421" x="2551113" y="5630863"/>
          <p14:tracePt t="194429" x="2540000" y="5630863"/>
          <p14:tracePt t="194444" x="2527300" y="5630863"/>
          <p14:tracePt t="194453" x="2527300" y="5643563"/>
          <p14:tracePt t="194461" x="2514600" y="5643563"/>
          <p14:tracePt t="194536" x="2501900" y="5656263"/>
          <p14:tracePt t="194545" x="2489200" y="5656263"/>
          <p14:tracePt t="194817" x="2501900" y="5656263"/>
          <p14:tracePt t="194832" x="2514600" y="5656263"/>
          <p14:tracePt t="194841" x="2527300" y="5656263"/>
          <p14:tracePt t="194856" x="2540000" y="5656263"/>
          <p14:tracePt t="194871" x="2551113" y="5656263"/>
          <p14:tracePt t="194887" x="2576513" y="5656263"/>
          <p14:tracePt t="194902" x="2589213" y="5656263"/>
          <p14:tracePt t="194911" x="2601913" y="5656263"/>
          <p14:tracePt t="194925" x="2614613" y="5656263"/>
          <p14:tracePt t="194941" x="2627313" y="5656263"/>
          <p14:tracePt t="194958" x="2640013" y="5656263"/>
          <p14:tracePt t="194966" x="2651125" y="5656263"/>
          <p14:tracePt t="194973" x="2663825" y="5656263"/>
          <p14:tracePt t="194983" x="2689225" y="5668963"/>
          <p14:tracePt t="194986" x="2714625" y="5681663"/>
          <p14:tracePt t="194999" x="2727325" y="5681663"/>
          <p14:tracePt t="195003" x="2752725" y="5681663"/>
          <p14:tracePt t="195011" x="2776538" y="5681663"/>
          <p14:tracePt t="195027" x="2789238" y="5681663"/>
          <p14:tracePt t="195051" x="2801938" y="5681663"/>
          <p14:tracePt t="195073" x="2814638" y="5681663"/>
          <p14:tracePt t="195088" x="2827338" y="5681663"/>
          <p14:tracePt t="195099" x="2852738" y="5681663"/>
          <p14:tracePt t="195104" x="2889250" y="5681663"/>
          <p14:tracePt t="195115" x="2914650" y="5694363"/>
          <p14:tracePt t="195119" x="2940050" y="5694363"/>
          <p14:tracePt t="195128" x="2952750" y="5694363"/>
          <p14:tracePt t="195135" x="2963863" y="5694363"/>
          <p14:tracePt t="195142" x="2976563" y="5694363"/>
          <p14:tracePt t="195150" x="2989263" y="5694363"/>
          <p14:tracePt t="195168" x="3014663" y="5694363"/>
          <p14:tracePt t="195175" x="3040063" y="5681663"/>
          <p14:tracePt t="195189" x="3065463" y="5681663"/>
          <p14:tracePt t="195198" x="3076575" y="5681663"/>
          <p14:tracePt t="195216" x="3089275" y="5681663"/>
          <p14:tracePt t="195236" x="3101975" y="5681663"/>
          <p14:tracePt t="195251" x="3114675" y="5681663"/>
          <p14:tracePt t="195259" x="3127375" y="5681663"/>
          <p14:tracePt t="195275" x="3140075" y="5681663"/>
          <p14:tracePt t="195283" x="3165475" y="5681663"/>
          <p14:tracePt t="195300" x="3189288" y="5668963"/>
          <p14:tracePt t="195307" x="3214688" y="5656263"/>
          <p14:tracePt t="195316" x="3240088" y="5656263"/>
          <p14:tracePt t="195320" x="3252788" y="5656263"/>
          <p14:tracePt t="195331" x="3265488" y="5656263"/>
          <p14:tracePt t="195414" x="3276600" y="5656263"/>
          <p14:tracePt t="195431" x="3289300" y="5656263"/>
          <p14:tracePt t="195439" x="3314700" y="5656263"/>
          <p14:tracePt t="195448" x="3327400" y="5656263"/>
          <p14:tracePt t="195453" x="3352800" y="5656263"/>
          <p14:tracePt t="195463" x="3389313" y="5643563"/>
          <p14:tracePt t="195469" x="3402013" y="5643563"/>
          <p14:tracePt t="195479" x="3414713" y="5643563"/>
          <p14:tracePt t="195485" x="3427413" y="5643563"/>
          <p14:tracePt t="195973" x="3402013" y="5643563"/>
          <p14:tracePt t="195981" x="3376613" y="5643563"/>
          <p14:tracePt t="195989" x="3340100" y="5643563"/>
          <p14:tracePt t="195997" x="3302000" y="5643563"/>
          <p14:tracePt t="196005" x="3265488" y="5643563"/>
          <p14:tracePt t="196014" x="3227388" y="5630863"/>
          <p14:tracePt t="196021" x="3189288" y="5630863"/>
          <p14:tracePt t="196030" x="3152775" y="5630863"/>
          <p14:tracePt t="196035" x="3127375" y="5630863"/>
          <p14:tracePt t="196046" x="3114675" y="5630863"/>
          <p14:tracePt t="196051" x="3101975" y="5630863"/>
          <p14:tracePt t="196059" x="3089275" y="5630863"/>
          <p14:tracePt t="196066" x="3076575" y="5630863"/>
          <p14:tracePt t="196083" x="3065463" y="5630863"/>
          <p14:tracePt t="196091" x="3040063" y="5630863"/>
          <p14:tracePt t="196099" x="3027363" y="5630863"/>
          <p14:tracePt t="196105" x="3001963" y="5630863"/>
          <p14:tracePt t="196114" x="2976563" y="5619750"/>
          <p14:tracePt t="196120" x="2952750" y="5619750"/>
          <p14:tracePt t="196130" x="2927350" y="5619750"/>
          <p14:tracePt t="196137" x="2901950" y="5619750"/>
          <p14:tracePt t="196147" x="2889250" y="5619750"/>
          <p14:tracePt t="196153" x="2876550" y="5619750"/>
          <p14:tracePt t="196164" x="2863850" y="5619750"/>
          <p14:tracePt t="196176" x="2852738" y="5619750"/>
          <p14:tracePt t="196182" x="2840038" y="5619750"/>
          <p14:tracePt t="196199" x="2827338" y="5619750"/>
          <p14:tracePt t="196236" x="2814638" y="5619750"/>
          <p14:tracePt t="196252" x="2801938" y="5619750"/>
          <p14:tracePt t="196261" x="2789238" y="5619750"/>
          <p14:tracePt t="196279" x="2776538" y="5619750"/>
          <p14:tracePt t="196291" x="2763838" y="5619750"/>
          <p14:tracePt t="196307" x="2752725" y="5619750"/>
          <p14:tracePt t="196323" x="2740025" y="5619750"/>
          <p14:tracePt t="196339" x="2727325" y="5619750"/>
          <p14:tracePt t="196347" x="2701925" y="5619750"/>
          <p14:tracePt t="196353" x="2676525" y="5619750"/>
          <p14:tracePt t="196364" x="2640013" y="5619750"/>
          <p14:tracePt t="196368" x="2601913" y="5619750"/>
          <p14:tracePt t="196379" x="2563813" y="5619750"/>
          <p14:tracePt t="196385" x="2540000" y="5619750"/>
          <p14:tracePt t="196401" x="2527300" y="5619750"/>
          <p14:tracePt t="196462" x="2540000" y="5619750"/>
          <p14:tracePt t="196471" x="2551113" y="5630863"/>
          <p14:tracePt t="196479" x="2563813" y="5630863"/>
          <p14:tracePt t="196625" x="2551113" y="5630863"/>
          <p14:tracePt t="196632" x="2540000" y="5630863"/>
          <p14:tracePt t="196641" x="2527300" y="5630863"/>
          <p14:tracePt t="196649" x="2501900" y="5630863"/>
          <p14:tracePt t="196658" x="2476500" y="5630863"/>
          <p14:tracePt t="196665" x="2451100" y="5630863"/>
          <p14:tracePt t="196671" x="2427288" y="5630863"/>
          <p14:tracePt t="196678" x="2401888" y="5630863"/>
          <p14:tracePt t="196687" x="2363788" y="5630863"/>
          <p14:tracePt t="196696" x="2327275" y="5630863"/>
          <p14:tracePt t="196704" x="2289175" y="5630863"/>
          <p14:tracePt t="196713" x="2251075" y="5630863"/>
          <p14:tracePt t="196719" x="2227263" y="5630863"/>
          <p14:tracePt t="196730" x="2189163" y="5630863"/>
          <p14:tracePt t="196735" x="2151063" y="5630863"/>
          <p14:tracePt t="196741" x="2114550" y="5630863"/>
          <p14:tracePt t="196749" x="2051050" y="5619750"/>
          <p14:tracePt t="196757" x="1989138" y="5619750"/>
          <p14:tracePt t="196764" x="1938338" y="5619750"/>
          <p14:tracePt t="196773" x="1863725" y="5607050"/>
          <p14:tracePt t="196781" x="1814513" y="5594350"/>
          <p14:tracePt t="196789" x="1738313" y="5581650"/>
          <p14:tracePt t="196796" x="1676400" y="5581650"/>
          <p14:tracePt t="196802" x="1601788" y="5568950"/>
          <p14:tracePt t="196813" x="1563688" y="5556250"/>
          <p14:tracePt t="196818" x="1525588" y="5556250"/>
          <p14:tracePt t="196828" x="1512888" y="5543550"/>
          <p14:tracePt t="196835" x="1489075" y="5543550"/>
          <p14:tracePt t="196845" x="1476375" y="5543550"/>
          <p14:tracePt t="196851" x="1463675" y="5543550"/>
          <p14:tracePt t="196905" x="1438275" y="5543550"/>
          <p14:tracePt t="196913" x="1389063" y="5543550"/>
          <p14:tracePt t="196924" x="1312863" y="5556250"/>
          <p14:tracePt t="196927" x="1250950" y="5568950"/>
          <p14:tracePt t="196937" x="1225550" y="5568950"/>
          <p14:tracePt t="196944" x="1189038" y="5568950"/>
          <p14:tracePt t="196953" x="1163638" y="5568950"/>
          <p14:tracePt t="196968" x="1150938" y="5568950"/>
          <p14:tracePt t="197020" x="1138238" y="5568950"/>
          <p14:tracePt t="197091" x="1176338" y="5556250"/>
          <p14:tracePt t="197099" x="1238250" y="5543550"/>
          <p14:tracePt t="197112" x="1312863" y="5543550"/>
          <p14:tracePt t="197115" x="1389063" y="5530850"/>
          <p14:tracePt t="197122" x="1438275" y="5530850"/>
          <p14:tracePt t="197129" x="1476375" y="5530850"/>
          <p14:tracePt t="197137" x="1525588" y="5530850"/>
          <p14:tracePt t="197146" x="1589088" y="5518150"/>
          <p14:tracePt t="197154" x="1638300" y="5518150"/>
          <p14:tracePt t="197161" x="1714500" y="5518150"/>
          <p14:tracePt t="197169" x="1776413" y="5518150"/>
          <p14:tracePt t="197178" x="1851025" y="5530850"/>
          <p14:tracePt t="197185" x="1925638" y="5530850"/>
          <p14:tracePt t="197193" x="1989138" y="5530850"/>
          <p14:tracePt t="197199" x="2038350" y="5543550"/>
          <p14:tracePt t="197209" x="2101850" y="5543550"/>
          <p14:tracePt t="197215" x="2138363" y="5556250"/>
          <p14:tracePt t="197223" x="2163763" y="5556250"/>
          <p14:tracePt t="197232" x="2189163" y="5568950"/>
          <p14:tracePt t="197238" x="2214563" y="5581650"/>
          <p14:tracePt t="197246" x="2227263" y="5581650"/>
          <p14:tracePt t="197262" x="2238375" y="5581650"/>
          <p14:tracePt t="197278" x="2251075" y="5581650"/>
          <p14:tracePt t="197285" x="2263775" y="5581650"/>
          <p14:tracePt t="197295" x="2289175" y="5581650"/>
          <p14:tracePt t="197301" x="2314575" y="5581650"/>
          <p14:tracePt t="197312" x="2338388" y="5581650"/>
          <p14:tracePt t="197317" x="2363788" y="5594350"/>
          <p14:tracePt t="197323" x="2401888" y="5594350"/>
          <p14:tracePt t="197331" x="2427288" y="5607050"/>
          <p14:tracePt t="197339" x="2451100" y="5607050"/>
          <p14:tracePt t="197525" x="2463800" y="5607050"/>
          <p14:tracePt t="197549" x="2476500" y="5607050"/>
          <p14:tracePt t="197673" x="2501900" y="5607050"/>
          <p14:tracePt t="197681" x="2514600" y="5619750"/>
          <p14:tracePt t="197691" x="2540000" y="5630863"/>
          <p14:tracePt t="197696" x="2563813" y="5630863"/>
          <p14:tracePt t="197703" x="2601913" y="5630863"/>
          <p14:tracePt t="197710" x="2614613" y="5630863"/>
          <p14:tracePt t="197719" x="2627313" y="5630863"/>
          <p14:tracePt t="197727" x="2640013" y="5630863"/>
          <p14:tracePt t="197744" x="2651125" y="5630863"/>
          <p14:tracePt t="197761" x="2663825" y="5630863"/>
          <p14:tracePt t="197765" x="2676525" y="5643563"/>
          <p14:tracePt t="197778" x="2701925" y="5656263"/>
          <p14:tracePt t="197781" x="2740025" y="5656263"/>
          <p14:tracePt t="197789" x="2752725" y="5668963"/>
          <p14:tracePt t="197796" x="2776538" y="5681663"/>
          <p14:tracePt t="197805" x="2801938" y="5694363"/>
          <p14:tracePt t="197814" x="2840038" y="5694363"/>
          <p14:tracePt t="197821" x="2840038" y="5707063"/>
          <p14:tracePt t="197830" x="2852738" y="5707063"/>
          <p14:tracePt t="197845" x="2863850" y="5707063"/>
          <p14:tracePt t="197859" x="2876550" y="5707063"/>
          <p14:tracePt t="197868" x="2889250" y="5707063"/>
          <p14:tracePt t="197893" x="2901950" y="5707063"/>
          <p14:tracePt t="197912" x="2914650" y="5707063"/>
          <p14:tracePt t="197983" x="2914650" y="5694363"/>
          <p14:tracePt t="197999" x="2927350" y="5694363"/>
          <p14:tracePt t="198007" x="2952750" y="5694363"/>
          <p14:tracePt t="198015" x="2976563" y="5681663"/>
          <p14:tracePt t="198025" x="2989263" y="5681663"/>
          <p14:tracePt t="198029" x="3001963" y="5681663"/>
          <p14:tracePt t="198038" x="3014663" y="5681663"/>
          <p14:tracePt t="198247" x="3027363" y="5668963"/>
          <p14:tracePt t="198257" x="3040063" y="5668963"/>
          <p14:tracePt t="198266" x="3065463" y="5668963"/>
          <p14:tracePt t="198271" x="3076575" y="5668963"/>
          <p14:tracePt t="198285" x="3089275" y="5668963"/>
          <p14:tracePt t="198293" x="3089275" y="5656263"/>
          <p14:tracePt t="198301" x="3101975" y="5656263"/>
          <p14:tracePt t="198442" x="3127375" y="5643563"/>
          <p14:tracePt t="198449" x="3127375" y="5630863"/>
          <p14:tracePt t="198459" x="3140075" y="5630863"/>
          <p14:tracePt t="198465" x="3140075" y="5619750"/>
          <p14:tracePt t="198477" x="3152775" y="5619750"/>
          <p14:tracePt t="198481" x="3165475" y="5619750"/>
          <p14:tracePt t="198605" x="3165475" y="5607050"/>
          <p14:tracePt t="201841" x="3176588" y="5594350"/>
          <p14:tracePt t="201870" x="3189288" y="5581650"/>
          <p14:tracePt t="202183" x="3214688" y="5594350"/>
          <p14:tracePt t="202189" x="3214688" y="5607050"/>
          <p14:tracePt t="202199" x="3227388" y="5607050"/>
          <p14:tracePt t="202212" x="3227388" y="5619750"/>
          <p14:tracePt t="205939" x="3227388" y="5630863"/>
          <p14:tracePt t="214421" x="3227388" y="5643563"/>
          <p14:tracePt t="214437" x="3227388" y="5656263"/>
          <p14:tracePt t="214474" x="3227388" y="5668963"/>
          <p14:tracePt t="214482" x="3227388" y="5681663"/>
          <p14:tracePt t="214514" x="3227388" y="5668963"/>
          <p14:tracePt t="214524" x="3201988" y="5643563"/>
          <p14:tracePt t="214531" x="3176588" y="5668963"/>
          <p14:tracePt t="234067" x="3176588" y="5619750"/>
          <p14:tracePt t="234074" x="3201988" y="5581650"/>
          <p14:tracePt t="234082" x="3214688" y="5543550"/>
          <p14:tracePt t="234094" x="3214688" y="5530850"/>
          <p14:tracePt t="234099" x="3227388" y="5518150"/>
          <p14:tracePt t="234190" x="3240088" y="5518150"/>
          <p14:tracePt t="234199" x="3252788" y="5518150"/>
          <p14:tracePt t="234214" x="3265488" y="5518150"/>
          <p14:tracePt t="234223" x="3289300" y="5518150"/>
          <p14:tracePt t="234230" x="3314700" y="5568950"/>
          <p14:tracePt t="234239" x="3376613" y="5607050"/>
          <p14:tracePt t="234245" x="3427413" y="5681663"/>
          <p14:tracePt t="234256" x="3440113" y="5707063"/>
          <p14:tracePt t="234487" x="3440113" y="5656263"/>
          <p14:tracePt t="234494" x="3440113" y="5556250"/>
          <p14:tracePt t="234508" x="3440113" y="5543550"/>
          <p14:tracePt t="234517" x="3440113" y="5507038"/>
          <p14:tracePt t="234525" x="3440113" y="5481638"/>
          <p14:tracePt t="234533" x="3452813" y="5407025"/>
          <p14:tracePt t="234540" x="3489325" y="5356225"/>
          <p14:tracePt t="234549" x="3527425" y="5318125"/>
          <p14:tracePt t="234556" x="3527425" y="5305425"/>
          <p14:tracePt t="234564" x="3540125" y="5305425"/>
          <p14:tracePt t="234572" x="3540125" y="5294313"/>
          <p14:tracePt t="234588" x="3540125" y="5281613"/>
          <p14:tracePt t="234595" x="3540125" y="5268913"/>
          <p14:tracePt t="234610" x="3540125" y="5256213"/>
          <p14:tracePt t="234621" x="3540125" y="5243513"/>
          <p14:tracePt t="234626" x="3552825" y="5230813"/>
          <p14:tracePt t="234632" x="3565525" y="5218113"/>
          <p14:tracePt t="234640" x="3565525" y="5194300"/>
          <p14:tracePt t="234648" x="3578225" y="5168900"/>
          <p14:tracePt t="234657" x="3589338" y="5130800"/>
          <p14:tracePt t="234664" x="3602038" y="5081588"/>
          <p14:tracePt t="234673" x="3602038" y="5056188"/>
          <p14:tracePt t="234680" x="3602038" y="5030788"/>
          <p14:tracePt t="234688" x="3602038" y="5018088"/>
          <p14:tracePt t="234696" x="3602038" y="4992688"/>
          <p14:tracePt t="234706" x="3602038" y="4968875"/>
          <p14:tracePt t="234710" x="3602038" y="4956175"/>
          <p14:tracePt t="234721" x="3614738" y="4943475"/>
          <p14:tracePt t="234727" x="3627438" y="4918075"/>
          <p14:tracePt t="234738" x="3627438" y="4905375"/>
          <p14:tracePt t="234742" x="3627438" y="4879975"/>
          <p14:tracePt t="234754" x="3627438" y="4868863"/>
          <p14:tracePt t="234758" x="3627438" y="4843463"/>
          <p14:tracePt t="234764" x="3627438" y="4818063"/>
          <p14:tracePt t="234772" x="3614738" y="4805363"/>
          <p14:tracePt t="234780" x="3614738" y="4792663"/>
          <p14:tracePt t="234788" x="3602038" y="4756150"/>
          <p14:tracePt t="234796" x="3589338" y="4743450"/>
          <p14:tracePt t="234804" x="3589338" y="4718050"/>
          <p14:tracePt t="234812" x="3565525" y="4692650"/>
          <p14:tracePt t="234820" x="3552825" y="4656138"/>
          <p14:tracePt t="234826" x="3540125" y="4630738"/>
          <p14:tracePt t="234837" x="3514725" y="4605338"/>
          <p14:tracePt t="234843" x="3489325" y="4579938"/>
          <p14:tracePt t="234854" x="3465513" y="4543425"/>
          <p14:tracePt t="234858" x="3440113" y="4505325"/>
          <p14:tracePt t="234870" x="3427413" y="4479925"/>
          <p14:tracePt t="234874" x="3402013" y="4454525"/>
          <p14:tracePt t="234883" x="3389313" y="4418013"/>
          <p14:tracePt t="234888" x="3376613" y="4405313"/>
          <p14:tracePt t="234897" x="3365500" y="4392613"/>
          <p14:tracePt t="234912" x="3365500" y="4379913"/>
          <p14:tracePt t="234921" x="3352800" y="4379913"/>
          <p14:tracePt t="234928" x="3352800" y="4367213"/>
          <p14:tracePt t="234938" x="3340100" y="4367213"/>
          <p14:tracePt t="234944" x="3327400" y="4367213"/>
          <p14:tracePt t="234954" x="3327400" y="4354513"/>
          <p14:tracePt t="234958" x="3314700" y="4341813"/>
          <p14:tracePt t="234971" x="3289300" y="4330700"/>
          <p14:tracePt t="234974" x="3276600" y="4318000"/>
          <p14:tracePt t="234988" x="3252788" y="4292600"/>
          <p14:tracePt t="234990" x="3214688" y="4267200"/>
          <p14:tracePt t="235000" x="3189288" y="4241800"/>
          <p14:tracePt t="235006" x="3165475" y="4230688"/>
          <p14:tracePt t="235014" x="3152775" y="4217988"/>
          <p14:tracePt t="235029" x="3140075" y="4217988"/>
          <p14:tracePt t="235038" x="3140075" y="4205288"/>
          <p14:tracePt t="235045" x="3127375" y="4205288"/>
          <p14:tracePt t="235054" x="3127375" y="4192588"/>
          <p14:tracePt t="235077" x="3114675" y="4192588"/>
          <p14:tracePt t="235090" x="3089275" y="4192588"/>
          <p14:tracePt t="235099" x="3065463" y="4192588"/>
          <p14:tracePt t="235107" x="3040063" y="4192588"/>
          <p14:tracePt t="235114" x="3001963" y="4179888"/>
          <p14:tracePt t="235122" x="2976563" y="4179888"/>
          <p14:tracePt t="235130" x="2952750" y="4167188"/>
          <p14:tracePt t="235139" x="2940050" y="4167188"/>
          <p14:tracePt t="235146" x="2927350" y="4154488"/>
          <p14:tracePt t="235169" x="2914650" y="4154488"/>
          <p14:tracePt t="235222" x="2901950" y="4154488"/>
          <p14:tracePt t="235231" x="2863850" y="4154488"/>
          <p14:tracePt t="235239" x="2852738" y="4154488"/>
          <p14:tracePt t="235246" x="2840038" y="4154488"/>
          <p14:tracePt t="235255" x="2827338" y="4154488"/>
          <p14:tracePt t="235262" x="2814638" y="4154488"/>
          <p14:tracePt t="235270" x="2801938" y="4154488"/>
          <p14:tracePt t="235287" x="2789238" y="4154488"/>
          <p14:tracePt t="235341" x="2776538" y="4154488"/>
          <p14:tracePt t="235355" x="2763838" y="4154488"/>
          <p14:tracePt t="235363" x="2752725" y="4154488"/>
          <p14:tracePt t="235379" x="2740025" y="4154488"/>
          <p14:tracePt t="235387" x="2727325" y="4167188"/>
          <p14:tracePt t="235394" x="2701925" y="4167188"/>
          <p14:tracePt t="235405" x="2676525" y="4179888"/>
          <p14:tracePt t="235409" x="2640013" y="4179888"/>
          <p14:tracePt t="235421" x="2601913" y="4179888"/>
          <p14:tracePt t="235424" x="2563813" y="4179888"/>
          <p14:tracePt t="235438" x="2540000" y="4192588"/>
          <p14:tracePt t="235441" x="2514600" y="4192588"/>
          <p14:tracePt t="235454" x="2501900" y="4192588"/>
          <p14:tracePt t="235457" x="2489200" y="4192588"/>
          <p14:tracePt t="235465" x="2476500" y="4192588"/>
          <p14:tracePt t="235472" x="2463800" y="4192588"/>
          <p14:tracePt t="235486" x="2451100" y="4192588"/>
          <p14:tracePt t="235495" x="2439988" y="4192588"/>
          <p14:tracePt t="235510" x="2414588" y="4192588"/>
          <p14:tracePt t="235521" x="2389188" y="4192588"/>
          <p14:tracePt t="235527" x="2376488" y="4192588"/>
          <p14:tracePt t="235538" x="2363788" y="4192588"/>
          <p14:tracePt t="235553" x="2363788" y="4205288"/>
          <p14:tracePt t="235573" x="2351088" y="4205288"/>
          <p14:tracePt t="235634" x="2338388" y="4205288"/>
          <p14:tracePt t="235658" x="2327275" y="4205288"/>
          <p14:tracePt t="235665" x="2314575" y="4205288"/>
          <p14:tracePt t="235681" x="2301875" y="4217988"/>
          <p14:tracePt t="235689" x="2263775" y="4230688"/>
          <p14:tracePt t="235697" x="2251075" y="4230688"/>
          <p14:tracePt t="235705" x="2238375" y="4230688"/>
          <p14:tracePt t="235712" x="2227263" y="4230688"/>
          <p14:tracePt t="235915" x="2214563" y="4230688"/>
          <p14:tracePt t="235921" x="2189163" y="4254500"/>
          <p14:tracePt t="235930" x="2176463" y="4254500"/>
          <p14:tracePt t="235936" x="2163763" y="4254500"/>
          <p14:tracePt t="236224" x="2138363" y="4254500"/>
          <p14:tracePt t="236239" x="2127250" y="4241800"/>
          <p14:tracePt t="236246" x="2101850" y="4241800"/>
          <p14:tracePt t="236255" x="2089150" y="4230688"/>
          <p14:tracePt t="236262" x="2076450" y="4217988"/>
          <p14:tracePt t="236270" x="2063750" y="4217988"/>
          <p14:tracePt t="236278" x="2051050" y="4205288"/>
          <p14:tracePt t="236340" x="2051050" y="4192588"/>
          <p14:tracePt t="236449" x="2089150" y="4192588"/>
          <p14:tracePt t="236457" x="2127250" y="4192588"/>
          <p14:tracePt t="236465" x="2176463" y="4192588"/>
          <p14:tracePt t="236472" x="2214563" y="4192588"/>
          <p14:tracePt t="236482" x="2263775" y="4192588"/>
          <p14:tracePt t="236489" x="2301875" y="4192588"/>
          <p14:tracePt t="236499" x="2338388" y="4192588"/>
          <p14:tracePt t="236503" x="2389188" y="4192588"/>
          <p14:tracePt t="236511" x="2451100" y="4192588"/>
          <p14:tracePt t="236522" x="2501900" y="4205288"/>
          <p14:tracePt t="236527" x="2563813" y="4217988"/>
          <p14:tracePt t="236536" x="2614613" y="4230688"/>
          <p14:tracePt t="236543" x="2663825" y="4230688"/>
          <p14:tracePt t="236551" x="2714625" y="4241800"/>
          <p14:tracePt t="236559" x="2763838" y="4241800"/>
          <p14:tracePt t="236567" x="2814638" y="4241800"/>
          <p14:tracePt t="236572" x="2876550" y="4241800"/>
          <p14:tracePt t="236586" x="2927350" y="4241800"/>
          <p14:tracePt t="236589" x="2976563" y="4241800"/>
          <p14:tracePt t="236601" x="3014663" y="4241800"/>
          <p14:tracePt t="236605" x="3052763" y="4241800"/>
          <p14:tracePt t="236613" x="3089275" y="4241800"/>
          <p14:tracePt t="236621" x="3114675" y="4241800"/>
          <p14:tracePt t="236629" x="3140075" y="4241800"/>
          <p14:tracePt t="236635" x="3165475" y="4230688"/>
          <p14:tracePt t="236643" x="3176588" y="4230688"/>
          <p14:tracePt t="236651" x="3189288" y="4217988"/>
          <p14:tracePt t="236659" x="3201988" y="4217988"/>
          <p14:tracePt t="236713" x="3227388" y="4217988"/>
          <p14:tracePt t="236720" x="3265488" y="4217988"/>
          <p14:tracePt t="236729" x="3314700" y="4217988"/>
          <p14:tracePt t="236738" x="3352800" y="4217988"/>
          <p14:tracePt t="236744" x="3389313" y="4217988"/>
          <p14:tracePt t="236754" x="3414713" y="4217988"/>
          <p14:tracePt t="236758" x="3452813" y="4217988"/>
          <p14:tracePt t="236767" x="3465513" y="4217988"/>
          <p14:tracePt t="236784" x="3478213" y="4217988"/>
          <p14:tracePt t="237009" x="3478213" y="4205288"/>
          <p14:tracePt t="237419" x="3514725" y="4205288"/>
          <p14:tracePt t="237426" x="3578225" y="4205288"/>
          <p14:tracePt t="237435" x="3614738" y="4217988"/>
          <p14:tracePt t="237442" x="3652838" y="4217988"/>
          <p14:tracePt t="237451" x="3702050" y="4230688"/>
          <p14:tracePt t="237458" x="3740150" y="4241800"/>
          <p14:tracePt t="237466" x="3778250" y="4241800"/>
          <p14:tracePt t="237472" x="3802063" y="4254500"/>
          <p14:tracePt t="237482" x="3840163" y="4254500"/>
          <p14:tracePt t="237498" x="3852863" y="4254500"/>
          <p14:tracePt t="237516" x="3865563" y="4254500"/>
          <p14:tracePt t="237532" x="3890963" y="4254500"/>
          <p14:tracePt t="237542" x="3902075" y="4254500"/>
          <p14:tracePt t="237620" x="3914775" y="4267200"/>
          <p14:tracePt t="237629" x="3940175" y="4267200"/>
          <p14:tracePt t="237636" x="3978275" y="4279900"/>
          <p14:tracePt t="237648" x="4002088" y="4279900"/>
          <p14:tracePt t="237653" x="4014788" y="4292600"/>
          <p14:tracePt t="237659" x="4014788" y="4318000"/>
          <p14:tracePt t="237869" x="4014788" y="4292600"/>
          <p14:tracePt t="237877" x="4014788" y="4254500"/>
          <p14:tracePt t="237889" x="4002088" y="4254500"/>
          <p14:tracePt t="237893" x="3990975" y="4241800"/>
          <p14:tracePt t="237909" x="3990975" y="4230688"/>
          <p14:tracePt t="237946" x="4002088" y="4230688"/>
          <p14:tracePt t="237979" x="4002088" y="4241800"/>
          <p14:tracePt t="238063" x="3990975" y="4241800"/>
          <p14:tracePt t="238079" x="3978275" y="4241800"/>
          <p14:tracePt t="238156" x="3965575" y="4241800"/>
          <p14:tracePt t="238405" x="3990975" y="4241800"/>
          <p14:tracePt t="238412" x="4014788" y="4241800"/>
          <p14:tracePt t="238421" x="4052888" y="4241800"/>
          <p14:tracePt t="238428" x="4078288" y="4241800"/>
          <p14:tracePt t="238438" x="4103688" y="4241800"/>
          <p14:tracePt t="238446" x="4140200" y="4230688"/>
          <p14:tracePt t="238451" x="4165600" y="4230688"/>
          <p14:tracePt t="238459" x="4191000" y="4217988"/>
          <p14:tracePt t="238467" x="4214813" y="4217988"/>
          <p14:tracePt t="238475" x="4240213" y="4205288"/>
          <p14:tracePt t="238483" x="4265613" y="4192588"/>
          <p14:tracePt t="238491" x="4291013" y="4192588"/>
          <p14:tracePt t="238505" x="4314825" y="4192588"/>
          <p14:tracePt t="238515" x="4340225" y="4192588"/>
          <p14:tracePt t="238521" x="4365625" y="4192588"/>
          <p14:tracePt t="238532" x="4391025" y="4192588"/>
          <p14:tracePt t="238537" x="4416425" y="4192588"/>
          <p14:tracePt t="238547" x="4427538" y="4192588"/>
          <p14:tracePt t="238553" x="4440238" y="4192588"/>
          <p14:tracePt t="238563" x="4452938" y="4179888"/>
          <p14:tracePt t="238566" x="4465638" y="4179888"/>
          <p14:tracePt t="238575" x="4478338" y="4179888"/>
          <p14:tracePt t="238583" x="4478338" y="4167188"/>
          <p14:tracePt t="238591" x="4491038" y="4167188"/>
          <p14:tracePt t="238598" x="4503738" y="4167188"/>
          <p14:tracePt t="238606" x="4516438" y="4167188"/>
          <p14:tracePt t="238692" x="4540250" y="4167188"/>
          <p14:tracePt t="238699" x="4565650" y="4167188"/>
          <p14:tracePt t="238709" x="4603750" y="4167188"/>
          <p14:tracePt t="238715" x="4640263" y="4167188"/>
          <p14:tracePt t="238730" x="4652963" y="4167188"/>
          <p14:tracePt t="238817" x="4665663" y="4167188"/>
          <p14:tracePt t="238825" x="4665663" y="4154488"/>
          <p14:tracePt t="238831" x="4691063" y="4154488"/>
          <p14:tracePt t="238839" x="4716463" y="4154488"/>
          <p14:tracePt t="238847" x="4740275" y="4154488"/>
          <p14:tracePt t="238855" x="4752975" y="4154488"/>
          <p14:tracePt t="238865" x="4765675" y="4154488"/>
          <p14:tracePt t="238871" x="4778375" y="4154488"/>
          <p14:tracePt t="238887" x="4803775" y="4154488"/>
          <p14:tracePt t="238897" x="4816475" y="4167188"/>
          <p14:tracePt t="238901" x="4829175" y="4167188"/>
          <p14:tracePt t="238914" x="4852988" y="4167188"/>
          <p14:tracePt t="238917" x="4865688" y="4167188"/>
          <p14:tracePt t="238926" x="4878388" y="4167188"/>
          <p14:tracePt t="238932" x="4891088" y="4167188"/>
          <p14:tracePt t="238941" x="4916488" y="4167188"/>
          <p14:tracePt t="238948" x="4929188" y="4154488"/>
          <p14:tracePt t="238956" x="4940300" y="4154488"/>
          <p14:tracePt t="238972" x="4953000" y="4154488"/>
          <p14:tracePt t="239025" x="4965700" y="4154488"/>
          <p14:tracePt t="239033" x="4978400" y="4154488"/>
          <p14:tracePt t="239043" x="5003800" y="4154488"/>
          <p14:tracePt t="239048" x="5003800" y="4167188"/>
          <p14:tracePt t="239057" x="5016500" y="4167188"/>
          <p14:tracePt t="239081" x="5016500" y="4179888"/>
          <p14:tracePt t="239087" x="5029200" y="4179888"/>
          <p14:tracePt t="239103" x="5040313" y="4179888"/>
          <p14:tracePt t="239113" x="5053013" y="4179888"/>
          <p14:tracePt t="239135" x="5065713" y="4179888"/>
          <p14:tracePt t="239146" x="5078413" y="4179888"/>
          <p14:tracePt t="239153" x="5091113" y="4179888"/>
          <p14:tracePt t="239157" x="5103813" y="4179888"/>
          <p14:tracePt t="239174" x="5116513" y="4179888"/>
          <p14:tracePt t="239190" x="5129213" y="4179888"/>
          <p14:tracePt t="239205" x="5141913" y="4179888"/>
          <p14:tracePt t="239227" x="5153025" y="4179888"/>
          <p14:tracePt t="239234" x="5165725" y="4179888"/>
          <p14:tracePt t="239246" x="5178425" y="4179888"/>
          <p14:tracePt t="239263" x="5191125" y="4179888"/>
          <p14:tracePt t="239407" x="5203825" y="4167188"/>
          <p14:tracePt t="239428" x="5216525" y="4167188"/>
          <p14:tracePt t="239491" x="5229225" y="4167188"/>
          <p14:tracePt t="239507" x="5241925" y="4167188"/>
          <p14:tracePt t="239523" x="5253038" y="4167188"/>
          <p14:tracePt t="239725" x="5265738" y="4167188"/>
          <p14:tracePt t="239731" x="5291138" y="4179888"/>
          <p14:tracePt t="239746" x="5303838" y="4192588"/>
          <p14:tracePt t="239763" x="5316538" y="4192588"/>
          <p14:tracePt t="239779" x="5329238" y="4192588"/>
          <p14:tracePt t="239787" x="5341938" y="4192588"/>
          <p14:tracePt t="239800" x="5353050" y="4192588"/>
          <p14:tracePt t="239814" x="5365750" y="4192588"/>
          <p14:tracePt t="239817" x="5378450" y="4192588"/>
          <p14:tracePt t="239829" x="5391150" y="4192588"/>
          <p14:tracePt t="239846" x="5403850" y="4192588"/>
          <p14:tracePt t="240003" x="5416550" y="4192588"/>
          <p14:tracePt t="240027" x="5429250" y="4192588"/>
          <p14:tracePt t="240043" x="5454650" y="4192588"/>
          <p14:tracePt t="240049" x="5478463" y="4192588"/>
          <p14:tracePt t="240074" x="5491163" y="4192588"/>
          <p14:tracePt t="240291" x="5491163" y="4179888"/>
          <p14:tracePt t="240422" x="5491163" y="4167188"/>
          <p14:tracePt t="253877" x="5465763" y="4167188"/>
          <p14:tracePt t="253882" x="5403850" y="4167188"/>
          <p14:tracePt t="253891" x="5341938" y="4167188"/>
          <p14:tracePt t="253900" x="5253038" y="4179888"/>
          <p14:tracePt t="253906" x="5178425" y="4179888"/>
          <p14:tracePt t="253914" x="5103813" y="4179888"/>
          <p14:tracePt t="253921" x="5016500" y="4179888"/>
          <p14:tracePt t="253931" x="4940300" y="4167188"/>
          <p14:tracePt t="253938" x="4878388" y="4154488"/>
          <p14:tracePt t="253944" x="4816475" y="4141788"/>
          <p14:tracePt t="253952" x="4778375" y="4141788"/>
          <p14:tracePt t="253959" x="4740275" y="4141788"/>
          <p14:tracePt t="253967" x="4703763" y="4141788"/>
          <p14:tracePt t="253975" x="4652963" y="4141788"/>
          <p14:tracePt t="253983" x="4591050" y="4141788"/>
          <p14:tracePt t="253991" x="4503738" y="4141788"/>
          <p14:tracePt t="254000" x="4403725" y="4154488"/>
          <p14:tracePt t="254006" x="4278313" y="4167188"/>
          <p14:tracePt t="254015" x="4114800" y="4179888"/>
          <p14:tracePt t="254022" x="3965575" y="4192588"/>
          <p14:tracePt t="254031" x="3814763" y="4192588"/>
          <p14:tracePt t="254038" x="3665538" y="4205288"/>
          <p14:tracePt t="254048" x="3552825" y="4205288"/>
          <p14:tracePt t="254054" x="3478213" y="4217988"/>
          <p14:tracePt t="254065" x="3440113" y="4217988"/>
          <p14:tracePt t="254068" x="3414713" y="4217988"/>
          <p14:tracePt t="254076" x="3402013" y="4217988"/>
          <p14:tracePt t="254132" x="3376613" y="4217988"/>
          <p14:tracePt t="254138" x="3327400" y="4230688"/>
          <p14:tracePt t="254149" x="3240088" y="4241800"/>
          <p14:tracePt t="254154" x="3152775" y="4241800"/>
          <p14:tracePt t="254165" x="3089275" y="4241800"/>
          <p14:tracePt t="254170" x="3014663" y="4230688"/>
          <p14:tracePt t="254183" x="2963863" y="4217988"/>
          <p14:tracePt t="254187" x="2914650" y="4205288"/>
          <p14:tracePt t="254194" x="2889250" y="4192588"/>
          <p14:tracePt t="254200" x="2863850" y="4179888"/>
          <p14:tracePt t="254208" x="2840038" y="4167188"/>
          <p14:tracePt t="254216" x="2814638" y="4154488"/>
          <p14:tracePt t="254224" x="2776538" y="4154488"/>
          <p14:tracePt t="254233" x="2752725" y="4154488"/>
          <p14:tracePt t="254241" x="2740025" y="4154488"/>
          <p14:tracePt t="254250" x="2727325" y="4154488"/>
          <p14:tracePt t="254257" x="2701925" y="4154488"/>
          <p14:tracePt t="254270" x="2689225" y="4154488"/>
          <p14:tracePt t="254652" x="2701925" y="4154488"/>
          <p14:tracePt t="254659" x="2727325" y="4154488"/>
          <p14:tracePt t="254666" x="2763838" y="4141788"/>
          <p14:tracePt t="254674" x="2801938" y="4141788"/>
          <p14:tracePt t="254682" x="2876550" y="4141788"/>
          <p14:tracePt t="254690" x="2976563" y="4141788"/>
          <p14:tracePt t="254698" x="3076575" y="4167188"/>
          <p14:tracePt t="254707" x="3165475" y="4167188"/>
          <p14:tracePt t="254716" x="3227388" y="4167188"/>
          <p14:tracePt t="254722" x="3302000" y="4179888"/>
          <p14:tracePt t="254732" x="3340100" y="4192588"/>
          <p14:tracePt t="254737" x="3365500" y="4192588"/>
          <p14:tracePt t="254748" x="3389313" y="4192588"/>
          <p14:tracePt t="254752" x="3414713" y="4192588"/>
          <p14:tracePt t="254765" x="3440113" y="4192588"/>
          <p14:tracePt t="254768" x="3465513" y="4192588"/>
          <p14:tracePt t="254777" x="3489325" y="4179888"/>
          <p14:tracePt t="254784" x="3514725" y="4179888"/>
          <p14:tracePt t="254791" x="3540125" y="4179888"/>
          <p14:tracePt t="254799" x="3578225" y="4167188"/>
          <p14:tracePt t="254806" x="3627438" y="4154488"/>
          <p14:tracePt t="254815" x="3665538" y="4154488"/>
          <p14:tracePt t="254822" x="3702050" y="4154488"/>
          <p14:tracePt t="254831" x="3740150" y="4154488"/>
          <p14:tracePt t="254838" x="3752850" y="4154488"/>
          <p14:tracePt t="254853" x="3765550" y="4154488"/>
          <p14:tracePt t="254931" x="3778250" y="4154488"/>
          <p14:tracePt t="254962" x="3802063" y="4154488"/>
          <p14:tracePt t="254971" x="3827463" y="4154488"/>
          <p14:tracePt t="254978" x="3852863" y="4154488"/>
          <p14:tracePt t="254985" x="3890963" y="4154488"/>
          <p14:tracePt t="254993" x="3902075" y="4154488"/>
          <p14:tracePt t="255009" x="3914775" y="4154488"/>
          <p14:tracePt t="255016" x="3914775" y="4141788"/>
          <p14:tracePt t="255151" x="3878263" y="4141788"/>
          <p14:tracePt t="255158" x="3778250" y="4141788"/>
          <p14:tracePt t="255165" x="3665538" y="4141788"/>
          <p14:tracePt t="255173" x="3565525" y="4141788"/>
          <p14:tracePt t="255179" x="3478213" y="4154488"/>
          <p14:tracePt t="255189" x="3389313" y="4154488"/>
          <p14:tracePt t="255195" x="3314700" y="4154488"/>
          <p14:tracePt t="255203" x="3265488" y="4154488"/>
          <p14:tracePt t="255212" x="3240088" y="4154488"/>
          <p14:tracePt t="255219" x="3214688" y="4154488"/>
          <p14:tracePt t="255389" x="3227388" y="4154488"/>
          <p14:tracePt t="255405" x="3240088" y="4154488"/>
          <p14:tracePt t="255414" x="3252788" y="4154488"/>
          <p14:tracePt t="255421" x="3276600" y="4141788"/>
          <p14:tracePt t="255428" x="3302000" y="4141788"/>
          <p14:tracePt t="255435" x="3327400" y="4129088"/>
          <p14:tracePt t="255450" x="3352800" y="4129088"/>
          <p14:tracePt t="255459" x="3352800" y="4117975"/>
          <p14:tracePt t="255467" x="3365500" y="4117975"/>
          <p14:tracePt t="255483" x="3376613" y="4117975"/>
          <p14:tracePt t="255490" x="3389313" y="4117975"/>
          <p14:tracePt t="255506" x="3402013" y="4117975"/>
          <p14:tracePt t="255515" x="3402013" y="4105275"/>
          <p14:tracePt t="255521" x="3414713" y="4105275"/>
          <p14:tracePt t="255531" x="3452813" y="4105275"/>
          <p14:tracePt t="255537" x="3465513" y="4105275"/>
          <p14:tracePt t="255553" x="3478213" y="4105275"/>
          <p14:tracePt t="255622" x="3452813" y="4105275"/>
          <p14:tracePt t="255628" x="3365500" y="4105275"/>
          <p14:tracePt t="255638" x="3252788" y="4117975"/>
          <p14:tracePt t="255645" x="3114675" y="4117975"/>
          <p14:tracePt t="255653" x="3001963" y="4117975"/>
          <p14:tracePt t="255663" x="2876550" y="4117975"/>
          <p14:tracePt t="255669" x="2814638" y="4117975"/>
          <p14:tracePt t="255681" x="2752725" y="4105275"/>
          <p14:tracePt t="255684" x="2714625" y="4092575"/>
          <p14:tracePt t="255698" x="2701925" y="4092575"/>
          <p14:tracePt t="255854" x="2676525" y="4092575"/>
          <p14:tracePt t="255863" x="2640013" y="4092575"/>
          <p14:tracePt t="255873" x="2627313" y="4092575"/>
          <p14:tracePt t="255878" x="2614613" y="4105275"/>
          <p14:tracePt t="255894" x="2601913" y="4105275"/>
          <p14:tracePt t="256002" x="2627313" y="4105275"/>
          <p14:tracePt t="256010" x="2651125" y="4105275"/>
          <p14:tracePt t="256018" x="2663825" y="4092575"/>
          <p14:tracePt t="256029" x="2676525" y="4092575"/>
          <p14:tracePt t="256266" x="2640013" y="4092575"/>
          <p14:tracePt t="256276" x="2563813" y="4105275"/>
          <p14:tracePt t="256282" x="2463800" y="4117975"/>
          <p14:tracePt t="256289" x="2363788" y="4129088"/>
          <p14:tracePt t="256296" x="2251075" y="4141788"/>
          <p14:tracePt t="256305" x="2127250" y="4154488"/>
          <p14:tracePt t="256312" x="2025650" y="4167188"/>
          <p14:tracePt t="256321" x="1925638" y="4179888"/>
          <p14:tracePt t="256330" x="1851025" y="4192588"/>
          <p14:tracePt t="256336" x="1814513" y="4205288"/>
          <p14:tracePt t="256347" x="1789113" y="4205288"/>
          <p14:tracePt t="256350" x="1776413" y="4205288"/>
          <p14:tracePt t="256360" x="1763713" y="4205288"/>
          <p14:tracePt t="256397" x="1751013" y="4205288"/>
          <p14:tracePt t="256404" x="1725613" y="4217988"/>
          <p14:tracePt t="256412" x="1701800" y="4217988"/>
          <p14:tracePt t="256419" x="1663700" y="4230688"/>
          <p14:tracePt t="256427" x="1601788" y="4230688"/>
          <p14:tracePt t="256435" x="1525588" y="4230688"/>
          <p14:tracePt t="256443" x="1476375" y="4217988"/>
          <p14:tracePt t="256451" x="1412875" y="4205288"/>
          <p14:tracePt t="256459" x="1376363" y="4192588"/>
          <p14:tracePt t="256465" x="1363663" y="4192588"/>
          <p14:tracePt t="256476" x="1350963" y="4192588"/>
          <p14:tracePt t="256506" x="1338263" y="4192588"/>
          <p14:tracePt t="256522" x="1325563" y="4192588"/>
          <p14:tracePt t="256528" x="1300163" y="4192588"/>
          <p14:tracePt t="256536" x="1263650" y="4192588"/>
          <p14:tracePt t="256543" x="1225550" y="4192588"/>
          <p14:tracePt t="256553" x="1189038" y="4179888"/>
          <p14:tracePt t="256563" x="1163638" y="4179888"/>
          <p14:tracePt t="256569" x="1150938" y="4179888"/>
          <p14:tracePt t="256578" x="1150938" y="4167188"/>
          <p14:tracePt t="256646" x="1138238" y="4167188"/>
          <p14:tracePt t="256655" x="1100138" y="4154488"/>
          <p14:tracePt t="256664" x="1063625" y="4141788"/>
          <p14:tracePt t="256668" x="1038225" y="4129088"/>
          <p14:tracePt t="256679" x="1000125" y="4129088"/>
          <p14:tracePt t="256685" x="963613" y="4117975"/>
          <p14:tracePt t="256695" x="938213" y="4105275"/>
          <p14:tracePt t="256701" x="925513" y="4092575"/>
          <p14:tracePt t="256710" x="912813" y="4092575"/>
          <p14:tracePt t="256717" x="900113" y="4092575"/>
          <p14:tracePt t="256762" x="887413" y="4092575"/>
          <p14:tracePt t="256771" x="863600" y="4092575"/>
          <p14:tracePt t="256780" x="825500" y="4105275"/>
          <p14:tracePt t="256787" x="800100" y="4117975"/>
          <p14:tracePt t="256795" x="776288" y="4117975"/>
          <p14:tracePt t="256801" x="763588" y="4117975"/>
          <p14:tracePt t="256812" x="763588" y="4129088"/>
          <p14:tracePt t="256832" x="750888" y="4129088"/>
          <p14:tracePt t="256894" x="738188" y="4129088"/>
          <p14:tracePt t="256902" x="725488" y="4129088"/>
          <p14:tracePt t="256909" x="712788" y="4129088"/>
          <p14:tracePt t="257002" x="700088" y="4129088"/>
          <p14:tracePt t="257011" x="687388" y="4129088"/>
          <p14:tracePt t="257423" x="712788" y="4129088"/>
          <p14:tracePt t="257430" x="738188" y="4129088"/>
          <p14:tracePt t="257441" x="763588" y="4129088"/>
          <p14:tracePt t="257445" x="800100" y="4129088"/>
          <p14:tracePt t="257453" x="850900" y="4117975"/>
          <p14:tracePt t="257463" x="900113" y="4117975"/>
          <p14:tracePt t="257469" x="950913" y="4117975"/>
          <p14:tracePt t="257477" x="987425" y="4117975"/>
          <p14:tracePt t="257485" x="1012825" y="4105275"/>
          <p14:tracePt t="257493" x="1025525" y="4105275"/>
          <p14:tracePt t="257501" x="1038225" y="4105275"/>
          <p14:tracePt t="257577" x="1050925" y="4105275"/>
          <p14:tracePt t="257584" x="1089025" y="4105275"/>
          <p14:tracePt t="257593" x="1138238" y="4105275"/>
          <p14:tracePt t="257601" x="1176338" y="4105275"/>
          <p14:tracePt t="257609" x="1212850" y="4105275"/>
          <p14:tracePt t="257616" x="1238250" y="4117975"/>
          <p14:tracePt t="257733" x="1225550" y="4117975"/>
          <p14:tracePt t="257740" x="1189038" y="4117975"/>
          <p14:tracePt t="257749" x="1150938" y="4129088"/>
          <p14:tracePt t="257758" x="1112838" y="4129088"/>
          <p14:tracePt t="257763" x="1076325" y="4141788"/>
          <p14:tracePt t="257771" x="1050925" y="4141788"/>
          <p14:tracePt t="257779" x="1038225" y="4141788"/>
          <p14:tracePt t="257787" x="1012825" y="4141788"/>
          <p14:tracePt t="257803" x="1000125" y="4141788"/>
          <p14:tracePt t="257819" x="987425" y="4141788"/>
          <p14:tracePt t="257833" x="976313" y="4141788"/>
          <p14:tracePt t="257844" x="963613" y="4141788"/>
          <p14:tracePt t="257849" x="950913" y="4141788"/>
          <p14:tracePt t="257861" x="938213" y="4129088"/>
          <p14:tracePt t="257864" x="925513" y="4129088"/>
          <p14:tracePt t="257876" x="900113" y="4117975"/>
          <p14:tracePt t="257880" x="887413" y="4117975"/>
          <p14:tracePt t="257894" x="876300" y="4117975"/>
          <p14:tracePt t="257910" x="863600" y="4117975"/>
          <p14:tracePt t="257927" x="850900" y="4117975"/>
          <p14:tracePt t="257942" x="838200" y="4117975"/>
          <p14:tracePt t="257951" x="825500" y="4117975"/>
          <p14:tracePt t="257959" x="812800" y="4129088"/>
          <p14:tracePt t="257965" x="800100" y="4141788"/>
          <p14:tracePt t="257977" x="776288" y="4141788"/>
          <p14:tracePt t="257993" x="763588" y="4154488"/>
          <p14:tracePt t="258106" x="738188" y="4167188"/>
          <p14:tracePt t="258123" x="725488" y="4167188"/>
          <p14:tracePt t="258220" x="750888" y="4167188"/>
          <p14:tracePt t="258228" x="776288" y="4167188"/>
          <p14:tracePt t="258237" x="800100" y="4167188"/>
          <p14:tracePt t="258244" x="825500" y="4167188"/>
          <p14:tracePt t="258252" x="850900" y="4167188"/>
          <p14:tracePt t="258260" x="887413" y="4167188"/>
          <p14:tracePt t="258268" x="925513" y="4167188"/>
          <p14:tracePt t="258275" x="963613" y="4167188"/>
          <p14:tracePt t="258283" x="1012825" y="4154488"/>
          <p14:tracePt t="258293" x="1038225" y="4154488"/>
          <p14:tracePt t="258299" x="1063625" y="4154488"/>
          <p14:tracePt t="258308" x="1089025" y="4141788"/>
          <p14:tracePt t="258315" x="1100138" y="4141788"/>
          <p14:tracePt t="258331" x="1112838" y="4141788"/>
          <p14:tracePt t="258342" x="1125538" y="4141788"/>
          <p14:tracePt t="258345" x="1138238" y="4141788"/>
          <p14:tracePt t="258352" x="1150938" y="4141788"/>
          <p14:tracePt t="258360" x="1163638" y="4141788"/>
          <p14:tracePt t="258369" x="1189038" y="4141788"/>
          <p14:tracePt t="258376" x="1212850" y="4141788"/>
          <p14:tracePt t="258385" x="1250950" y="4141788"/>
          <p14:tracePt t="258393" x="1300163" y="4141788"/>
          <p14:tracePt t="258401" x="1376363" y="4141788"/>
          <p14:tracePt t="258408" x="1425575" y="4141788"/>
          <p14:tracePt t="258414" x="1450975" y="4141788"/>
          <p14:tracePt t="258426" x="1476375" y="4141788"/>
          <p14:tracePt t="258534" x="1489075" y="4141788"/>
          <p14:tracePt t="258539" x="1501775" y="4154488"/>
          <p14:tracePt t="258562" x="1512888" y="4167188"/>
          <p14:tracePt t="258641" x="1525588" y="4167188"/>
          <p14:tracePt t="258687" x="1525588" y="4179888"/>
          <p14:tracePt t="258710" x="1538288" y="4179888"/>
          <p14:tracePt t="258740" x="1550988" y="4179888"/>
          <p14:tracePt t="258748" x="1563688" y="4179888"/>
          <p14:tracePt t="258757" x="1576388" y="4179888"/>
          <p14:tracePt t="258810" x="1589088" y="4179888"/>
          <p14:tracePt t="258819" x="1601788" y="4179888"/>
          <p14:tracePt t="258827" x="1612900" y="4179888"/>
          <p14:tracePt t="258852" x="1625600" y="4179888"/>
          <p14:tracePt t="259705" x="1625600" y="4167188"/>
          <p14:tracePt t="259710" x="1651000" y="4167188"/>
          <p14:tracePt t="259721" x="1676400" y="4167188"/>
          <p14:tracePt t="259781" x="1676400" y="4154488"/>
          <p14:tracePt t="260906" x="1663700" y="4154488"/>
          <p14:tracePt t="260915" x="1651000" y="4154488"/>
          <p14:tracePt t="260923" x="1638300" y="4154488"/>
          <p14:tracePt t="260930" x="1612900" y="4154488"/>
          <p14:tracePt t="260939" x="1576388" y="4167188"/>
          <p14:tracePt t="260944" x="1538288" y="4167188"/>
          <p14:tracePt t="260953" x="1512888" y="4167188"/>
          <p14:tracePt t="260960" x="1489075" y="4167188"/>
          <p14:tracePt t="260971" x="1476375" y="4167188"/>
          <p14:tracePt t="260976" x="1463675" y="4167188"/>
          <p14:tracePt t="260987" x="1425575" y="4167188"/>
          <p14:tracePt t="260992" x="1401763" y="4167188"/>
          <p14:tracePt t="261003" x="1376363" y="4167188"/>
          <p14:tracePt t="261008" x="1350963" y="4167188"/>
          <p14:tracePt t="261016" x="1325563" y="4167188"/>
          <p14:tracePt t="261022" x="1300163" y="4167188"/>
          <p14:tracePt t="261031" x="1263650" y="4167188"/>
          <p14:tracePt t="261038" x="1225550" y="4167188"/>
          <p14:tracePt t="261046" x="1189038" y="4167188"/>
          <p14:tracePt t="261054" x="1163638" y="4167188"/>
          <p14:tracePt t="261062" x="1112838" y="4154488"/>
          <p14:tracePt t="261070" x="1100138" y="4141788"/>
          <p14:tracePt t="261076" x="1089025" y="4141788"/>
          <p14:tracePt t="261093" x="1076325" y="4141788"/>
          <p14:tracePt t="261108" x="1063625" y="4141788"/>
          <p14:tracePt t="261119" x="1050925" y="4129088"/>
          <p14:tracePt t="261125" x="1038225" y="4129088"/>
          <p14:tracePt t="261138" x="1025525" y="4129088"/>
          <p14:tracePt t="261150" x="1012825" y="4129088"/>
          <p14:tracePt t="261156" x="1000125" y="4129088"/>
          <p14:tracePt t="261163" x="963613" y="4129088"/>
          <p14:tracePt t="261173" x="938213" y="4129088"/>
          <p14:tracePt t="261181" x="912813" y="4129088"/>
          <p14:tracePt t="261187" x="900113" y="4129088"/>
          <p14:tracePt t="261195" x="887413" y="4129088"/>
          <p14:tracePt t="261356" x="938213" y="4129088"/>
          <p14:tracePt t="261365" x="1038225" y="4117975"/>
          <p14:tracePt t="261373" x="1138238" y="4117975"/>
          <p14:tracePt t="261381" x="1238250" y="4117975"/>
          <p14:tracePt t="261389" x="1325563" y="4129088"/>
          <p14:tracePt t="261396" x="1412875" y="4141788"/>
          <p14:tracePt t="261403" x="1476375" y="4141788"/>
          <p14:tracePt t="261412" x="1525588" y="4141788"/>
          <p14:tracePt t="261419" x="1563688" y="4141788"/>
          <p14:tracePt t="261427" x="1576388" y="4141788"/>
          <p14:tracePt t="262180" x="1589088" y="4141788"/>
          <p14:tracePt t="262187" x="1601788" y="4141788"/>
          <p14:tracePt t="262194" x="1612900" y="4141788"/>
          <p14:tracePt t="262205" x="1663700" y="4141788"/>
          <p14:tracePt t="262210" x="1738313" y="4154488"/>
          <p14:tracePt t="262219" x="1814513" y="4167188"/>
          <p14:tracePt t="262226" x="1863725" y="4167188"/>
          <p14:tracePt t="262235" x="1901825" y="4167188"/>
          <p14:tracePt t="262242" x="1938338" y="4167188"/>
          <p14:tracePt t="262251" x="1951038" y="4167188"/>
          <p14:tracePt t="262256" x="1963738" y="4167188"/>
          <p14:tracePt t="262266" x="1976438" y="4167188"/>
          <p14:tracePt t="262272" x="1989138" y="4167188"/>
          <p14:tracePt t="262297" x="2001838" y="4167188"/>
          <p14:tracePt t="262305" x="2025650" y="4167188"/>
          <p14:tracePt t="262310" x="2051050" y="4154488"/>
          <p14:tracePt t="262318" x="2076450" y="4141788"/>
          <p14:tracePt t="262326" x="2114550" y="4141788"/>
          <p14:tracePt t="262334" x="2151063" y="4129088"/>
          <p14:tracePt t="262342" x="2227263" y="4129088"/>
          <p14:tracePt t="262350" x="2263775" y="4129088"/>
          <p14:tracePt t="262358" x="2314575" y="4117975"/>
          <p14:tracePt t="262367" x="2351088" y="4105275"/>
          <p14:tracePt t="262374" x="2389188" y="4092575"/>
          <p14:tracePt t="262383" x="2414588" y="4092575"/>
          <p14:tracePt t="262390" x="2439988" y="4092575"/>
          <p14:tracePt t="262399" x="2476500" y="4079875"/>
          <p14:tracePt t="262405" x="2501900" y="4079875"/>
          <p14:tracePt t="262417" x="2527300" y="4067175"/>
          <p14:tracePt t="262421" x="2551113" y="4067175"/>
          <p14:tracePt t="262429" x="2576513" y="4067175"/>
          <p14:tracePt t="262437" x="2601913" y="4067175"/>
          <p14:tracePt t="262442" x="2640013" y="4067175"/>
          <p14:tracePt t="262450" x="2651125" y="4067175"/>
          <p14:tracePt t="262458" x="2663825" y="4067175"/>
          <p14:tracePt t="262467" x="2689225" y="4067175"/>
          <p14:tracePt t="262484" x="2714625" y="4067175"/>
          <p14:tracePt t="262490" x="2740025" y="4067175"/>
          <p14:tracePt t="262500" x="2752725" y="4067175"/>
          <p14:tracePt t="262504" x="2789238" y="4067175"/>
          <p14:tracePt t="262517" x="2814638" y="4067175"/>
          <p14:tracePt t="262520" x="2840038" y="4067175"/>
          <p14:tracePt t="262529" x="2863850" y="4067175"/>
          <p14:tracePt t="262537" x="2901950" y="4067175"/>
          <p14:tracePt t="262545" x="2940050" y="4067175"/>
          <p14:tracePt t="262552" x="2976563" y="4067175"/>
          <p14:tracePt t="262561" x="3014663" y="4067175"/>
          <p14:tracePt t="262568" x="3040063" y="4067175"/>
          <p14:tracePt t="262574" x="3052763" y="4067175"/>
          <p14:tracePt t="262585" x="3065463" y="4067175"/>
          <p14:tracePt t="262590" x="3076575" y="4067175"/>
          <p14:tracePt t="262622" x="3089275" y="4067175"/>
          <p14:tracePt t="262637" x="3114675" y="4067175"/>
          <p14:tracePt t="262645" x="3127375" y="4067175"/>
          <p14:tracePt t="262653" x="3152775" y="4067175"/>
          <p14:tracePt t="262661" x="3176588" y="4067175"/>
          <p14:tracePt t="262669" x="3214688" y="4067175"/>
          <p14:tracePt t="262677" x="3252788" y="4067175"/>
          <p14:tracePt t="262687" x="3289300" y="4067175"/>
          <p14:tracePt t="262692" x="3314700" y="4067175"/>
          <p14:tracePt t="262701" x="3340100" y="4067175"/>
          <p14:tracePt t="262707" x="3352800" y="4067175"/>
          <p14:tracePt t="262792" x="3365500" y="4067175"/>
          <p14:tracePt t="262801" x="3376613" y="4067175"/>
          <p14:tracePt t="264531" x="3389313" y="4079875"/>
          <p14:tracePt t="264539" x="3502025" y="4154488"/>
          <p14:tracePt t="264546" x="3689350" y="4241800"/>
          <p14:tracePt t="264554" x="3840163" y="4318000"/>
          <p14:tracePt t="264562" x="3914775" y="4367213"/>
          <p14:tracePt t="264571" x="3965575" y="4392613"/>
          <p14:tracePt t="264582" x="3990975" y="4418013"/>
          <p14:tracePt t="264595" x="4002088" y="4430713"/>
          <p14:tracePt t="264671" x="4014788" y="4443413"/>
          <p14:tracePt t="264678" x="4014788" y="4467225"/>
          <p14:tracePt t="264686" x="4027488" y="4492625"/>
          <p14:tracePt t="264697" x="4040188" y="4530725"/>
          <p14:tracePt t="264703" x="4065588" y="4554538"/>
          <p14:tracePt t="264713" x="4078288" y="4579938"/>
          <p14:tracePt t="264716" x="4090988" y="4605338"/>
          <p14:tracePt t="264729" x="4103688" y="4643438"/>
          <p14:tracePt t="264732" x="4114800" y="4667250"/>
          <p14:tracePt t="264748" x="4127500" y="4679950"/>
          <p14:tracePt t="264764" x="4127500" y="4692650"/>
          <p14:tracePt t="264773" x="4127500" y="4705350"/>
          <p14:tracePt t="264786" x="4114800" y="4718050"/>
          <p14:tracePt t="264795" x="4090988" y="4743450"/>
          <p14:tracePt t="264803" x="4052888" y="4756150"/>
          <p14:tracePt t="264812" x="3990975" y="4768850"/>
          <p14:tracePt t="264819" x="3952875" y="4768850"/>
          <p14:tracePt t="264829" x="3927475" y="4792663"/>
          <p14:tracePt t="264834" x="3914775" y="4805363"/>
          <p14:tracePt t="264845" x="3902075" y="4818063"/>
          <p14:tracePt t="264848" x="3890963" y="4818063"/>
          <p14:tracePt t="264856" x="3890963" y="4830763"/>
          <p14:tracePt t="264864" x="3890963" y="4843463"/>
          <p14:tracePt t="264958" x="3890963" y="4868863"/>
          <p14:tracePt t="264966" x="3890963" y="4879975"/>
          <p14:tracePt t="264976" x="3890963" y="4892675"/>
          <p14:tracePt t="264990" x="3890963" y="4905375"/>
          <p14:tracePt t="264996" x="3890963" y="4918075"/>
          <p14:tracePt t="265043" x="3878263" y="4918075"/>
          <p14:tracePt t="265050" x="3878263" y="4930775"/>
          <p14:tracePt t="265059" x="3865563" y="4956175"/>
          <p14:tracePt t="265068" x="3852863" y="4956175"/>
          <p14:tracePt t="265077" x="3852863" y="4968875"/>
          <p14:tracePt t="265083" x="3840163" y="4968875"/>
          <p14:tracePt t="265094" x="3840163" y="4981575"/>
          <p14:tracePt t="265098" x="3840163" y="4992688"/>
          <p14:tracePt t="265120" x="3827463" y="4992688"/>
          <p14:tracePt t="265128" x="3814763" y="5005388"/>
          <p14:tracePt t="265145" x="3802063" y="5018088"/>
          <p14:tracePt t="265162" x="3790950" y="5018088"/>
          <p14:tracePt t="265168" x="3765550" y="5018088"/>
          <p14:tracePt t="265178" x="3752850" y="5018088"/>
          <p14:tracePt t="265182" x="3740150" y="5018088"/>
          <p14:tracePt t="265322" x="3740150" y="5030788"/>
          <p14:tracePt t="265330" x="3727450" y="5030788"/>
          <p14:tracePt t="265338" x="3727450" y="5043488"/>
          <p14:tracePt t="265425" x="3714750" y="5068888"/>
          <p14:tracePt t="265430" x="3702050" y="5081588"/>
          <p14:tracePt t="265441" x="3702050" y="5105400"/>
          <p14:tracePt t="265446" x="3702050" y="5118100"/>
          <p14:tracePt t="265455" x="3702050" y="5130800"/>
          <p14:tracePt t="265471" x="3702050" y="5143500"/>
          <p14:tracePt t="265501" x="3689350" y="5156200"/>
          <p14:tracePt t="265509" x="3689350" y="5168900"/>
          <p14:tracePt t="265519" x="3678238" y="5181600"/>
          <p14:tracePt t="265525" x="3665538" y="5205413"/>
          <p14:tracePt t="265533" x="3665538" y="5230813"/>
          <p14:tracePt t="265542" x="3652838" y="5243513"/>
          <p14:tracePt t="265548" x="3640138" y="5256213"/>
          <p14:tracePt t="265561" x="3640138" y="5268913"/>
          <p14:tracePt t="265562" x="3640138" y="5294313"/>
          <p14:tracePt t="265580" x="3640138" y="5305425"/>
          <p14:tracePt t="265664" x="3627438" y="5318125"/>
          <p14:tracePt t="265674" x="3614738" y="5318125"/>
          <p14:tracePt t="265683" x="3614738" y="5330825"/>
          <p14:tracePt t="265687" x="3614738" y="5343525"/>
          <p14:tracePt t="265704" x="3602038" y="5356225"/>
          <p14:tracePt t="265772" x="3602038" y="5368925"/>
          <p14:tracePt t="265781" x="3589338" y="5381625"/>
          <p14:tracePt t="265789" x="3589338" y="5394325"/>
          <p14:tracePt t="265805" x="3589338" y="5407025"/>
          <p14:tracePt t="265811" x="3578225" y="5407025"/>
          <p14:tracePt t="265826" x="3565525" y="5418138"/>
          <p14:tracePt t="265844" x="3552825" y="5430838"/>
          <p14:tracePt t="265851" x="3552825" y="5443538"/>
          <p14:tracePt t="265860" x="3540125" y="5456238"/>
          <p14:tracePt t="265867" x="3527425" y="5456238"/>
          <p14:tracePt t="265877" x="3527425" y="5481638"/>
          <p14:tracePt t="265881" x="3514725" y="5481638"/>
          <p14:tracePt t="265889" x="3514725" y="5494338"/>
          <p14:tracePt t="265896" x="3502025" y="5494338"/>
          <p14:tracePt t="265912" x="3489325" y="5494338"/>
          <p14:tracePt t="265966" x="3478213" y="5494338"/>
          <p14:tracePt t="265974" x="3478213" y="5507038"/>
          <p14:tracePt t="265983" x="3465513" y="5518150"/>
          <p14:tracePt t="266069" x="3452813" y="5518150"/>
          <p14:tracePt t="266091" x="3440113" y="5518150"/>
          <p14:tracePt t="266098" x="3427413" y="5518150"/>
          <p14:tracePt t="266201" x="3414713" y="5518150"/>
          <p14:tracePt t="266309" x="3376613" y="5518150"/>
          <p14:tracePt t="266316" x="3340100" y="5507038"/>
          <p14:tracePt t="266328" x="3302000" y="5494338"/>
          <p14:tracePt t="266333" x="3289300" y="5494338"/>
          <p14:tracePt t="266344" x="3265488" y="5481638"/>
          <p14:tracePt t="266347" x="3265488" y="5468938"/>
          <p14:tracePt t="266359" x="3265488" y="5456238"/>
          <p14:tracePt t="266363" x="3252788" y="5443538"/>
          <p14:tracePt t="266372" x="3252788" y="5430838"/>
          <p14:tracePt t="266379" x="3252788" y="5418138"/>
          <p14:tracePt t="266387" x="3252788" y="5407025"/>
          <p14:tracePt t="266471" x="3252788" y="5394325"/>
          <p14:tracePt t="266478" x="3265488" y="5356225"/>
          <p14:tracePt t="266487" x="3289300" y="5294313"/>
          <p14:tracePt t="266495" x="3314700" y="5243513"/>
          <p14:tracePt t="266503" x="3314700" y="5205413"/>
          <p14:tracePt t="266511" x="3327400" y="5156200"/>
          <p14:tracePt t="266520" x="3327400" y="5130800"/>
          <p14:tracePt t="266525" x="3327400" y="5092700"/>
          <p14:tracePt t="266533" x="3327400" y="5068888"/>
          <p14:tracePt t="266540" x="3327400" y="5043488"/>
          <p14:tracePt t="266551" x="3327400" y="5018088"/>
          <p14:tracePt t="266557" x="3327400" y="4992688"/>
          <p14:tracePt t="266566" x="3327400" y="4968875"/>
          <p14:tracePt t="266574" x="3327400" y="4943475"/>
          <p14:tracePt t="266581" x="3327400" y="4918075"/>
          <p14:tracePt t="266587" x="3327400" y="4879975"/>
          <p14:tracePt t="266597" x="3340100" y="4843463"/>
          <p14:tracePt t="266603" x="3352800" y="4792663"/>
          <p14:tracePt t="266610" x="3376613" y="4718050"/>
          <p14:tracePt t="266618" x="3402013" y="4643438"/>
          <p14:tracePt t="266626" x="3427413" y="4592638"/>
          <p14:tracePt t="266634" x="3427413" y="4530725"/>
          <p14:tracePt t="266643" x="3440113" y="4492625"/>
          <p14:tracePt t="266651" x="3452813" y="4454525"/>
          <p14:tracePt t="266658" x="3452813" y="4430713"/>
          <p14:tracePt t="266664" x="3452813" y="4418013"/>
          <p14:tracePt t="266676" x="3452813" y="4405313"/>
          <p14:tracePt t="266681" x="3452813" y="4392613"/>
          <p14:tracePt t="266692" x="3452813" y="4379913"/>
          <p14:tracePt t="266697" x="3452813" y="4354513"/>
          <p14:tracePt t="266710" x="3452813" y="4341813"/>
          <p14:tracePt t="266713" x="3452813" y="4318000"/>
          <p14:tracePt t="266720" x="3452813" y="4254500"/>
          <p14:tracePt t="266728" x="3452813" y="4205288"/>
          <p14:tracePt t="266735" x="3452813" y="4129088"/>
          <p14:tracePt t="266744" x="3465513" y="4054475"/>
          <p14:tracePt t="266751" x="3478213" y="4005263"/>
          <p14:tracePt t="266759" x="3489325" y="3941763"/>
          <p14:tracePt t="266767" x="3502025" y="3905250"/>
          <p14:tracePt t="266776" x="3502025" y="3854450"/>
          <p14:tracePt t="266783" x="3502025" y="3816350"/>
          <p14:tracePt t="266791" x="3502025" y="3792538"/>
          <p14:tracePt t="266796" x="3502025" y="3754438"/>
          <p14:tracePt t="266806" x="3502025" y="3716338"/>
          <p14:tracePt t="266811" x="3502025" y="3692525"/>
          <p14:tracePt t="266822" x="3489325" y="3667125"/>
          <p14:tracePt t="266827" x="3489325" y="3641725"/>
          <p14:tracePt t="266835" x="3489325" y="3603625"/>
          <p14:tracePt t="266843" x="3489325" y="3567113"/>
          <p14:tracePt t="266851" x="3489325" y="3529013"/>
          <p14:tracePt t="266859" x="3489325" y="3490913"/>
          <p14:tracePt t="266866" x="3502025" y="3454400"/>
          <p14:tracePt t="266877" x="3514725" y="3429000"/>
          <p14:tracePt t="266883" x="3527425" y="3403600"/>
          <p14:tracePt t="266893" x="3527425" y="3378200"/>
          <p14:tracePt t="266909" x="3540125" y="3367088"/>
          <p14:tracePt t="266926" x="3540125" y="3354388"/>
          <p14:tracePt t="266937" x="3540125" y="3341688"/>
          <p14:tracePt t="266944" x="3552825" y="3328988"/>
          <p14:tracePt t="266954" x="3565525" y="3303588"/>
          <p14:tracePt t="266961" x="3565525" y="3267075"/>
          <p14:tracePt t="266969" x="3589338" y="3241675"/>
          <p14:tracePt t="266976" x="3602038" y="3216275"/>
          <p14:tracePt t="266983" x="3602038" y="3190875"/>
          <p14:tracePt t="266992" x="3614738" y="3165475"/>
          <p14:tracePt t="266999" x="3627438" y="3154363"/>
          <p14:tracePt t="267008" x="3627438" y="3141663"/>
          <p14:tracePt t="267015" x="3627438" y="3128963"/>
          <p14:tracePt t="267025" x="3640138" y="3128963"/>
          <p14:tracePt t="267031" x="3640138" y="3116263"/>
          <p14:tracePt t="267041" x="3652838" y="3103563"/>
          <p14:tracePt t="267044" x="3652838" y="3078163"/>
          <p14:tracePt t="267053" x="3678238" y="3041650"/>
          <p14:tracePt t="267060" x="3689350" y="3016250"/>
          <p14:tracePt t="267069" x="3689350" y="2990850"/>
          <p14:tracePt t="267076" x="3714750" y="2965450"/>
          <p14:tracePt t="267085" x="3714750" y="2941638"/>
          <p14:tracePt t="267092" x="3727450" y="2941638"/>
          <p14:tracePt t="267101" x="3740150" y="2928938"/>
          <p14:tracePt t="267114" x="3752850" y="2916238"/>
          <p14:tracePt t="267131" x="3752850" y="2903538"/>
          <p14:tracePt t="267162" x="3752850" y="2890838"/>
          <p14:tracePt t="267169" x="3765550" y="2865438"/>
          <p14:tracePt t="267177" x="3778250" y="2852738"/>
          <p14:tracePt t="267184" x="3790950" y="2840038"/>
          <p14:tracePt t="267193" x="3802063" y="2828925"/>
          <p14:tracePt t="267201" x="3802063" y="2816225"/>
          <p14:tracePt t="267209" x="3814763" y="2816225"/>
          <p14:tracePt t="267216" x="3814763" y="2803525"/>
          <p14:tracePt t="267225" x="3827463" y="2803525"/>
          <p14:tracePt t="267232" x="3840163" y="2790825"/>
          <p14:tracePt t="267241" x="3852863" y="2790825"/>
          <p14:tracePt t="267246" x="3852863" y="2778125"/>
          <p14:tracePt t="267258" x="3865563" y="2765425"/>
          <p14:tracePt t="267274" x="3878263" y="2752725"/>
          <p14:tracePt t="267278" x="3890963" y="2752725"/>
          <p14:tracePt t="267292" x="3890963" y="2740025"/>
          <p14:tracePt t="267294" x="3902075" y="2740025"/>
          <p14:tracePt t="267300" x="3902075" y="2728913"/>
          <p14:tracePt t="267333" x="3914775" y="2716213"/>
          <p14:tracePt t="267350" x="3927475" y="2716213"/>
          <p14:tracePt t="267356" x="3940175" y="2716213"/>
          <p14:tracePt t="267363" x="3940175" y="2703513"/>
          <p14:tracePt t="267494" x="3952875" y="2728913"/>
          <p14:tracePt t="267504" x="3952875" y="2752725"/>
          <p14:tracePt t="267513" x="3952875" y="2778125"/>
          <p14:tracePt t="267519" x="3965575" y="2803525"/>
          <p14:tracePt t="267528" x="3965575" y="2828925"/>
          <p14:tracePt t="267535" x="3965575" y="2865438"/>
          <p14:tracePt t="267544" x="3978275" y="2890838"/>
          <p14:tracePt t="267549" x="3990975" y="2916238"/>
          <p14:tracePt t="267558" x="4002088" y="2952750"/>
          <p14:tracePt t="267565" x="4002088" y="2965450"/>
          <p14:tracePt t="267574" x="4002088" y="2978150"/>
          <p14:tracePt t="267580" x="4002088" y="3003550"/>
          <p14:tracePt t="267592" x="4002088" y="3028950"/>
          <p14:tracePt t="267596" x="4002088" y="3054350"/>
          <p14:tracePt t="267608" x="4002088" y="3078163"/>
          <p14:tracePt t="267612" x="4014788" y="3116263"/>
          <p14:tracePt t="267619" x="4014788" y="3154363"/>
          <p14:tracePt t="267626" x="4014788" y="3190875"/>
          <p14:tracePt t="267635" x="4014788" y="3241675"/>
          <p14:tracePt t="267643" x="4014788" y="3278188"/>
          <p14:tracePt t="267652" x="4014788" y="3328988"/>
          <p14:tracePt t="267658" x="4002088" y="3367088"/>
          <p14:tracePt t="267666" x="4002088" y="3416300"/>
          <p14:tracePt t="267675" x="4002088" y="3467100"/>
          <p14:tracePt t="267681" x="4002088" y="3503613"/>
          <p14:tracePt t="267692" x="4002088" y="3541713"/>
          <p14:tracePt t="267696" x="4002088" y="3590925"/>
          <p14:tracePt t="267708" x="4002088" y="3629025"/>
          <p14:tracePt t="267713" x="4002088" y="3667125"/>
          <p14:tracePt t="267725" x="4002088" y="3703638"/>
          <p14:tracePt t="267729" x="4002088" y="3741738"/>
          <p14:tracePt t="267741" x="4002088" y="3779838"/>
          <p14:tracePt t="267745" x="4002088" y="3816350"/>
          <p14:tracePt t="267751" x="4014788" y="3879850"/>
          <p14:tracePt t="267758" x="4027488" y="3929063"/>
          <p14:tracePt t="267768" x="4040188" y="3979863"/>
          <p14:tracePt t="267774" x="4052888" y="4054475"/>
          <p14:tracePt t="267782" x="4078288" y="4105275"/>
          <p14:tracePt t="267791" x="4090988" y="4179888"/>
          <p14:tracePt t="267799" x="4114800" y="4217988"/>
          <p14:tracePt t="267807" x="4140200" y="4267200"/>
          <p14:tracePt t="267813" x="4140200" y="4292600"/>
          <p14:tracePt t="267823" x="4152900" y="4318000"/>
          <p14:tracePt t="267829" x="4165600" y="4354513"/>
          <p14:tracePt t="267840" x="4165600" y="4367213"/>
          <p14:tracePt t="267844" x="4165600" y="4405313"/>
          <p14:tracePt t="267857" x="4165600" y="4430713"/>
          <p14:tracePt t="267860" x="4165600" y="4454525"/>
          <p14:tracePt t="267874" x="4165600" y="4505325"/>
          <p14:tracePt t="267882" x="4165600" y="4530725"/>
          <p14:tracePt t="267890" x="4165600" y="4554538"/>
          <p14:tracePt t="267898" x="4165600" y="4592638"/>
          <p14:tracePt t="267907" x="4165600" y="4618038"/>
          <p14:tracePt t="267914" x="4165600" y="4643438"/>
          <p14:tracePt t="267923" x="4178300" y="4667250"/>
          <p14:tracePt t="267930" x="4178300" y="4692650"/>
          <p14:tracePt t="267941" x="4178300" y="4718050"/>
          <p14:tracePt t="267945" x="4178300" y="4743450"/>
          <p14:tracePt t="267957" x="4178300" y="4779963"/>
          <p14:tracePt t="267961" x="4178300" y="4805363"/>
          <p14:tracePt t="267973" x="4178300" y="4830763"/>
          <p14:tracePt t="267977" x="4178300" y="4856163"/>
          <p14:tracePt t="267990" x="4178300" y="4892675"/>
          <p14:tracePt t="267993" x="4165600" y="4918075"/>
          <p14:tracePt t="267998" x="4165600" y="4968875"/>
          <p14:tracePt t="268006" x="4165600" y="5005388"/>
          <p14:tracePt t="268014" x="4152900" y="5043488"/>
          <p14:tracePt t="268024" x="4152900" y="5081588"/>
          <p14:tracePt t="268031" x="4140200" y="5118100"/>
          <p14:tracePt t="268040" x="4114800" y="5143500"/>
          <p14:tracePt t="268046" x="4114800" y="5168900"/>
          <p14:tracePt t="268057" x="4103688" y="5181600"/>
          <p14:tracePt t="268062" x="4103688" y="5194300"/>
          <p14:tracePt t="268073" x="4090988" y="5194300"/>
          <p14:tracePt t="268077" x="4078288" y="5205413"/>
          <p14:tracePt t="268089" x="4078288" y="5218113"/>
          <p14:tracePt t="268092" x="4065588" y="5218113"/>
          <p14:tracePt t="268102" x="4065588" y="5230813"/>
          <p14:tracePt t="268108" x="4052888" y="5268913"/>
          <p14:tracePt t="268117" x="4027488" y="5294313"/>
          <p14:tracePt t="268124" x="4002088" y="5318125"/>
          <p14:tracePt t="268131" x="3965575" y="5368925"/>
          <p14:tracePt t="268139" x="3940175" y="5394325"/>
          <p14:tracePt t="268147" x="3914775" y="5418138"/>
          <p14:tracePt t="268156" x="3890963" y="5443538"/>
          <p14:tracePt t="268163" x="3852863" y="5468938"/>
          <p14:tracePt t="268174" x="3840163" y="5481638"/>
          <p14:tracePt t="268179" x="3827463" y="5481638"/>
          <p14:tracePt t="268188" x="3814763" y="5494338"/>
          <p14:tracePt t="268194" x="3814763" y="5507038"/>
          <p14:tracePt t="268201" x="3802063" y="5507038"/>
          <p14:tracePt t="268211" x="3790950" y="5518150"/>
          <p14:tracePt t="268229" x="3778250" y="5530850"/>
          <p14:tracePt t="268233" x="3765550" y="5530850"/>
          <p14:tracePt t="268243" x="3740150" y="5543550"/>
          <p14:tracePt t="268249" x="3714750" y="5568950"/>
          <p14:tracePt t="268259" x="3689350" y="5568950"/>
          <p14:tracePt t="268263" x="3652838" y="5581650"/>
          <p14:tracePt t="268272" x="3614738" y="5607050"/>
          <p14:tracePt t="268279" x="3589338" y="5607050"/>
          <p14:tracePt t="268288" x="3565525" y="5619750"/>
          <p14:tracePt t="268295" x="3552825" y="5630863"/>
          <p14:tracePt t="268311" x="3540125" y="5630863"/>
          <p14:tracePt t="268426" x="3540125" y="5643563"/>
          <p14:tracePt t="268435" x="3527425" y="5643563"/>
          <p14:tracePt t="268861" x="3565525" y="5630863"/>
          <p14:tracePt t="268868" x="3589338" y="5607050"/>
          <p14:tracePt t="268878" x="3627438" y="5581650"/>
          <p14:tracePt t="268885" x="3678238" y="5543550"/>
          <p14:tracePt t="268894" x="3714750" y="5507038"/>
          <p14:tracePt t="268902" x="3740150" y="5481638"/>
          <p14:tracePt t="268908" x="3778250" y="5456238"/>
          <p14:tracePt t="268915" x="3802063" y="5418138"/>
          <p14:tracePt t="268923" x="3852863" y="5381625"/>
          <p14:tracePt t="268931" x="3890963" y="5330825"/>
          <p14:tracePt t="268940" x="3940175" y="5305425"/>
          <p14:tracePt t="268946" x="3978275" y="5268913"/>
          <p14:tracePt t="268956" x="4027488" y="5230813"/>
          <p14:tracePt t="268963" x="4052888" y="5205413"/>
          <p14:tracePt t="268973" x="4078288" y="5181600"/>
          <p14:tracePt t="268977" x="4114800" y="5143500"/>
          <p14:tracePt t="268988" x="4140200" y="5118100"/>
          <p14:tracePt t="268992" x="4165600" y="5092700"/>
          <p14:tracePt t="269005" x="4178300" y="5068888"/>
          <p14:tracePt t="269008" x="4191000" y="5030788"/>
          <p14:tracePt t="269021" x="4203700" y="4992688"/>
          <p14:tracePt t="269025" x="4214813" y="4968875"/>
          <p14:tracePt t="269033" x="4227513" y="4943475"/>
          <p14:tracePt t="269039" x="4227513" y="4918075"/>
          <p14:tracePt t="269047" x="4227513" y="4892675"/>
          <p14:tracePt t="269058" x="4227513" y="4868863"/>
          <p14:tracePt t="269062" x="4227513" y="4843463"/>
          <p14:tracePt t="269071" x="4227513" y="4818063"/>
          <p14:tracePt t="269080" x="4227513" y="4792663"/>
          <p14:tracePt t="269087" x="4227513" y="4768850"/>
          <p14:tracePt t="269094" x="4227513" y="4730750"/>
          <p14:tracePt t="269104" x="4240213" y="4692650"/>
          <p14:tracePt t="269109" x="4240213" y="4656138"/>
          <p14:tracePt t="269121" x="4240213" y="4630738"/>
          <p14:tracePt t="269125" x="4252913" y="4592638"/>
          <p14:tracePt t="269138" x="4252913" y="4554538"/>
          <p14:tracePt t="269141" x="4252913" y="4530725"/>
          <p14:tracePt t="269149" x="4252913" y="4505325"/>
          <p14:tracePt t="269156" x="4252913" y="4492625"/>
          <p14:tracePt t="269165" x="4265613" y="4467225"/>
          <p14:tracePt t="269175" x="4265613" y="4430713"/>
          <p14:tracePt t="269179" x="4278313" y="4405313"/>
          <p14:tracePt t="269187" x="4291013" y="4379913"/>
          <p14:tracePt t="269194" x="4303713" y="4354513"/>
          <p14:tracePt t="269204" x="4303713" y="4330700"/>
          <p14:tracePt t="269211" x="4314825" y="4292600"/>
          <p14:tracePt t="269220" x="4327525" y="4267200"/>
          <p14:tracePt t="269234" x="4340225" y="4241800"/>
          <p14:tracePt t="269320" x="4352925" y="4230688"/>
          <p14:tracePt t="269334" x="4352925" y="4217988"/>
          <p14:tracePt t="269351" x="4365625" y="4205288"/>
          <p14:tracePt t="269358" x="4365625" y="4192588"/>
          <p14:tracePt t="269436" x="4378325" y="4192588"/>
          <p14:tracePt t="269442" x="4378325" y="4179888"/>
          <p14:tracePt t="269458" x="4391025" y="4179888"/>
          <p14:tracePt t="269468" x="4391025" y="4167188"/>
          <p14:tracePt t="269879" x="4365625" y="4205288"/>
          <p14:tracePt t="269885" x="4340225" y="4254500"/>
          <p14:tracePt t="269895" x="4314825" y="4305300"/>
          <p14:tracePt t="269901" x="4291013" y="4379913"/>
          <p14:tracePt t="269910" x="4265613" y="4454525"/>
          <p14:tracePt t="269917" x="4252913" y="4492625"/>
          <p14:tracePt t="269925" x="4240213" y="4518025"/>
          <p14:tracePt t="269933" x="4227513" y="4530725"/>
          <p14:tracePt t="270041" x="4203700" y="4530725"/>
          <p14:tracePt t="270056" x="4191000" y="4530725"/>
          <p14:tracePt t="270066" x="4178300" y="4530725"/>
          <p14:tracePt t="270080" x="4165600" y="4530725"/>
          <p14:tracePt t="270086" x="4140200" y="4530725"/>
          <p14:tracePt t="270095" x="4090988" y="4492625"/>
          <p14:tracePt t="270102" x="4014788" y="4443413"/>
          <p14:tracePt t="270112" x="3914775" y="4392613"/>
          <p14:tracePt t="270119" x="3827463" y="4341813"/>
          <p14:tracePt t="270127" x="3727450" y="4292600"/>
          <p14:tracePt t="270136" x="3614738" y="4217988"/>
          <p14:tracePt t="270141" x="3514725" y="4167188"/>
          <p14:tracePt t="270152" x="3414713" y="4117975"/>
          <p14:tracePt t="270160" x="3352800" y="4092575"/>
          <p14:tracePt t="270167" x="3302000" y="4067175"/>
          <p14:tracePt t="270172" x="3276600" y="4067175"/>
          <p14:tracePt t="270183" x="3276600" y="4054475"/>
          <p14:tracePt t="270236" x="3265488" y="4054475"/>
          <p14:tracePt t="270242" x="3252788" y="4017963"/>
          <p14:tracePt t="270252" x="3252788" y="3979863"/>
          <p14:tracePt t="270258" x="3240088" y="3941763"/>
          <p14:tracePt t="270270" x="3214688" y="3892550"/>
          <p14:tracePt t="270272" x="3201988" y="3854450"/>
          <p14:tracePt t="270286" x="3201988" y="3829050"/>
          <p14:tracePt t="270288" x="3189288" y="3803650"/>
          <p14:tracePt t="270304" x="3165475" y="3754438"/>
          <p14:tracePt t="270313" x="3152775" y="3716338"/>
          <p14:tracePt t="270323" x="3127375" y="3692525"/>
          <p14:tracePt t="270329" x="3101975" y="3667125"/>
          <p14:tracePt t="270335" x="3089275" y="3641725"/>
          <p14:tracePt t="270343" x="3076575" y="3616325"/>
          <p14:tracePt t="270351" x="3065463" y="3603625"/>
          <p14:tracePt t="270359" x="3065463" y="3579813"/>
          <p14:tracePt t="270367" x="3052763" y="3554413"/>
          <p14:tracePt t="270376" x="3040063" y="3529013"/>
          <p14:tracePt t="270382" x="3027363" y="3503613"/>
          <p14:tracePt t="270390" x="3014663" y="3467100"/>
          <p14:tracePt t="270398" x="3001963" y="3403600"/>
          <p14:tracePt t="270405" x="2976563" y="3367088"/>
          <p14:tracePt t="270414" x="2952750" y="3341688"/>
          <p14:tracePt t="270421" x="2927350" y="3303588"/>
          <p14:tracePt t="270430" x="2914650" y="3278188"/>
          <p14:tracePt t="270437" x="2901950" y="3267075"/>
          <p14:tracePt t="270447" x="2901950" y="3254375"/>
          <p14:tracePt t="270462" x="2889250" y="3254375"/>
          <p14:tracePt t="270491" x="2889250" y="3241675"/>
          <p14:tracePt t="270600" x="2901950" y="3254375"/>
          <p14:tracePt t="270606" x="2901950" y="3267075"/>
          <p14:tracePt t="270617" x="2914650" y="3303588"/>
          <p14:tracePt t="270623" x="2927350" y="3328988"/>
          <p14:tracePt t="270632" x="2940050" y="3354388"/>
          <p14:tracePt t="270639" x="2940050" y="3378200"/>
          <p14:tracePt t="270648" x="2940050" y="3416300"/>
          <p14:tracePt t="270654" x="2940050" y="3454400"/>
          <p14:tracePt t="270663" x="2952750" y="3490913"/>
          <p14:tracePt t="270669" x="2963863" y="3529013"/>
          <p14:tracePt t="270678" x="2963863" y="3567113"/>
          <p14:tracePt t="270685" x="2976563" y="3603625"/>
          <p14:tracePt t="270693" x="2976563" y="3629025"/>
          <p14:tracePt t="270701" x="2976563" y="3667125"/>
          <p14:tracePt t="270711" x="2976563" y="3703638"/>
          <p14:tracePt t="270718" x="2976563" y="3729038"/>
          <p14:tracePt t="270725" x="2976563" y="3741738"/>
          <p14:tracePt t="270731" x="2976563" y="3767138"/>
          <p14:tracePt t="270739" x="2976563" y="3792538"/>
          <p14:tracePt t="270752" x="2976563" y="3829050"/>
          <p14:tracePt t="270754" x="2976563" y="3867150"/>
          <p14:tracePt t="270767" x="2989263" y="3905250"/>
          <p14:tracePt t="270771" x="2989263" y="3979863"/>
          <p14:tracePt t="270779" x="2989263" y="4041775"/>
          <p14:tracePt t="270784" x="3001963" y="4117975"/>
          <p14:tracePt t="270792" x="3014663" y="4192588"/>
          <p14:tracePt t="270801" x="3027363" y="4241800"/>
          <p14:tracePt t="270809" x="3040063" y="4292600"/>
          <p14:tracePt t="270817" x="3052763" y="4354513"/>
          <p14:tracePt t="270825" x="3065463" y="4392613"/>
          <p14:tracePt t="270835" x="3065463" y="4418013"/>
          <p14:tracePt t="270841" x="3065463" y="4443413"/>
          <p14:tracePt t="270851" x="3065463" y="4467225"/>
          <p14:tracePt t="270855" x="3065463" y="4505325"/>
          <p14:tracePt t="270868" x="3065463" y="4543425"/>
          <p14:tracePt t="270871" x="3065463" y="4592638"/>
          <p14:tracePt t="270879" x="3065463" y="4630738"/>
          <p14:tracePt t="270887" x="3065463" y="4667250"/>
          <p14:tracePt t="270894" x="3065463" y="4705350"/>
          <p14:tracePt t="270903" x="3076575" y="4730750"/>
          <p14:tracePt t="270909" x="3076575" y="4756150"/>
          <p14:tracePt t="270918" x="3076575" y="4792663"/>
          <p14:tracePt t="270925" x="3076575" y="4818063"/>
          <p14:tracePt t="270934" x="3076575" y="4843463"/>
          <p14:tracePt t="270941" x="3076575" y="4868863"/>
          <p14:tracePt t="270950" x="3076575" y="4892675"/>
          <p14:tracePt t="270957" x="3076575" y="4918075"/>
          <p14:tracePt t="270966" x="3076575" y="4943475"/>
          <p14:tracePt t="270972" x="3076575" y="4968875"/>
          <p14:tracePt t="270979" x="3076575" y="4992688"/>
          <p14:tracePt t="270987" x="3076575" y="5018088"/>
          <p14:tracePt t="270994" x="3076575" y="5030788"/>
          <p14:tracePt t="271002" x="3076575" y="5056188"/>
          <p14:tracePt t="271010" x="3065463" y="5056188"/>
          <p14:tracePt t="271019" x="3065463" y="5068888"/>
          <p14:tracePt t="271034" x="3065463" y="5081588"/>
          <p14:tracePt t="271040" x="3065463" y="5105400"/>
          <p14:tracePt t="271051" x="3065463" y="5118100"/>
          <p14:tracePt t="271056" x="3065463" y="5130800"/>
          <p14:tracePt t="271067" x="3065463" y="5156200"/>
          <p14:tracePt t="271072" x="3065463" y="5181600"/>
          <p14:tracePt t="271083" x="3065463" y="5218113"/>
          <p14:tracePt t="271089" x="3065463" y="5243513"/>
          <p14:tracePt t="271100" x="3065463" y="5281613"/>
          <p14:tracePt t="271103" x="3065463" y="5305425"/>
          <p14:tracePt t="271112" x="3076575" y="5330825"/>
          <p14:tracePt t="271119" x="3076575" y="5356225"/>
          <p14:tracePt t="271134" x="3076575" y="5368925"/>
          <p14:tracePt t="271166" x="3076575" y="5381625"/>
          <p14:tracePt t="271173" x="3076575" y="5394325"/>
          <p14:tracePt t="271182" x="3076575" y="5407025"/>
          <p14:tracePt t="271200" x="3076575" y="5418138"/>
          <p14:tracePt t="271205" x="3076575" y="5443538"/>
          <p14:tracePt t="271217" x="3065463" y="5443538"/>
          <p14:tracePt t="271221" x="3065463" y="5456238"/>
          <p14:tracePt t="271234" x="3052763" y="5481638"/>
          <p14:tracePt t="271242" x="3052763" y="5494338"/>
          <p14:tracePt t="271258" x="3040063" y="5507038"/>
          <p14:tracePt t="271268" x="3040063" y="5518150"/>
          <p14:tracePt t="271283" x="3040063" y="5530850"/>
          <p14:tracePt t="271304" x="3040063" y="5543550"/>
          <p14:tracePt t="271366" x="3027363" y="5543550"/>
          <p14:tracePt t="271631" x="3027363" y="5518150"/>
          <p14:tracePt t="271639" x="3027363" y="5481638"/>
          <p14:tracePt t="271647" x="3052763" y="5443538"/>
          <p14:tracePt t="271655" x="3065463" y="5394325"/>
          <p14:tracePt t="271663" x="3089275" y="5343525"/>
          <p14:tracePt t="271671" x="3114675" y="5305425"/>
          <p14:tracePt t="271680" x="3152775" y="5243513"/>
          <p14:tracePt t="271687" x="3176588" y="5194300"/>
          <p14:tracePt t="271696" x="3227388" y="5143500"/>
          <p14:tracePt t="271701" x="3265488" y="5092700"/>
          <p14:tracePt t="271713" x="3289300" y="5056188"/>
          <p14:tracePt t="271717" x="3327400" y="5005388"/>
          <p14:tracePt t="271725" x="3352800" y="4968875"/>
          <p14:tracePt t="271733" x="3376613" y="4943475"/>
          <p14:tracePt t="271741" x="3389313" y="4905375"/>
          <p14:tracePt t="271748" x="3389313" y="4868863"/>
          <p14:tracePt t="271755" x="3402013" y="4843463"/>
          <p14:tracePt t="271765" x="3414713" y="4818063"/>
          <p14:tracePt t="271771" x="3414713" y="4792663"/>
          <p14:tracePt t="271782" x="3427413" y="4768850"/>
          <p14:tracePt t="271799" x="3427413" y="4756150"/>
          <p14:tracePt t="271802" x="3427413" y="4743450"/>
          <p14:tracePt t="271816" x="3427413" y="4718050"/>
          <p14:tracePt t="271824" x="3427413" y="4692650"/>
          <p14:tracePt t="271832" x="3427413" y="4679950"/>
          <p14:tracePt t="271840" x="3427413" y="4667250"/>
          <p14:tracePt t="271856" x="3427413" y="4656138"/>
          <p14:tracePt t="271865" x="3427413" y="4643438"/>
          <p14:tracePt t="271881" x="3427413" y="4630738"/>
          <p14:tracePt t="271919" x="3427413" y="4618038"/>
          <p14:tracePt t="271934" x="3440113" y="4605338"/>
          <p14:tracePt t="271942" x="3440113" y="4592638"/>
          <p14:tracePt t="271949" x="3452813" y="4567238"/>
          <p14:tracePt t="271957" x="3465513" y="4543425"/>
          <p14:tracePt t="271964" x="3478213" y="4518025"/>
          <p14:tracePt t="271972" x="3478213" y="4492625"/>
          <p14:tracePt t="271983" x="3489325" y="4467225"/>
          <p14:tracePt t="271988" x="3502025" y="4467225"/>
          <p14:tracePt t="271998" x="3502025" y="4454525"/>
          <p14:tracePt t="272005" x="3514725" y="4443413"/>
          <p14:tracePt t="272018" x="3514725" y="4430713"/>
          <p14:tracePt t="272027" x="3527425" y="4418013"/>
          <p14:tracePt t="272042" x="3527425" y="4405313"/>
          <p14:tracePt t="272051" x="3540125" y="4405313"/>
          <p14:tracePt t="272058" x="3552825" y="4392613"/>
          <p14:tracePt t="272066" x="3552825" y="4379913"/>
          <p14:tracePt t="272075" x="3565525" y="4354513"/>
          <p14:tracePt t="272082" x="3578225" y="4330700"/>
          <p14:tracePt t="272088" x="3578225" y="4305300"/>
          <p14:tracePt t="272098" x="3589338" y="4292600"/>
          <p14:tracePt t="272105" x="3602038" y="4267200"/>
          <p14:tracePt t="272120" x="3602038" y="4254500"/>
          <p14:tracePt t="272199" x="3614738" y="4241800"/>
          <p14:tracePt t="272213" x="3614738" y="4230688"/>
          <p14:tracePt t="272221" x="3627438" y="4230688"/>
          <p14:tracePt t="272252" x="3627438" y="4217988"/>
          <p14:tracePt t="272455" x="3640138" y="4217988"/>
          <p14:tracePt t="272470" x="3665538" y="4217988"/>
          <p14:tracePt t="272478" x="3665538" y="4205288"/>
          <p14:tracePt t="272486" x="3678238" y="4205288"/>
          <p14:tracePt t="272501" x="3689350" y="4192588"/>
          <p14:tracePt t="278501" x="3702050" y="4179888"/>
          <p14:tracePt t="278506" x="3714750" y="4167188"/>
          <p14:tracePt t="278516" x="3714750" y="4129088"/>
          <p14:tracePt t="278523" x="3727450" y="4092575"/>
          <p14:tracePt t="278530" x="3752850" y="4017963"/>
          <p14:tracePt t="278538" x="3790950" y="3941763"/>
          <p14:tracePt t="278547" x="3827463" y="3841750"/>
          <p14:tracePt t="278556" x="3852863" y="3741738"/>
          <p14:tracePt t="278563" x="3890963" y="3629025"/>
          <p14:tracePt t="278569" x="3914775" y="3541713"/>
          <p14:tracePt t="278576" x="3940175" y="3454400"/>
          <p14:tracePt t="278586" x="3965575" y="3378200"/>
          <p14:tracePt t="278593" x="3978275" y="3316288"/>
          <p14:tracePt t="278602" x="3990975" y="3278188"/>
          <p14:tracePt t="278609" x="4002088" y="3241675"/>
          <p14:tracePt t="278618" x="4002088" y="3216275"/>
          <p14:tracePt t="278624" x="4002088" y="3203575"/>
          <p14:tracePt t="278635" x="4002088" y="3190875"/>
          <p14:tracePt t="278638" x="4002088" y="3178175"/>
          <p14:tracePt t="278654" x="3990975" y="3154363"/>
          <p14:tracePt t="278662" x="3978275" y="3141663"/>
          <p14:tracePt t="278670" x="3965575" y="3116263"/>
          <p14:tracePt t="278679" x="3965575" y="3090863"/>
          <p14:tracePt t="278687" x="3952875" y="3054350"/>
          <p14:tracePt t="278695" x="3940175" y="3028950"/>
          <p14:tracePt t="278701" x="3940175" y="3003550"/>
          <p14:tracePt t="278708" x="3927475" y="2990850"/>
          <p14:tracePt t="278718" x="3902075" y="2965450"/>
          <p14:tracePt t="278735" x="3890963" y="2952750"/>
          <p14:tracePt t="278740" x="3890963" y="2941638"/>
          <p14:tracePt t="278752" x="3878263" y="2941638"/>
          <p14:tracePt t="278802" x="3878263" y="2928938"/>
          <p14:tracePt t="278810" x="3865563" y="2928938"/>
          <p14:tracePt t="278818" x="3852863" y="2903538"/>
          <p14:tracePt t="278827" x="3840163" y="2878138"/>
          <p14:tracePt t="278834" x="3827463" y="2852738"/>
          <p14:tracePt t="278841" x="3814763" y="2852738"/>
          <p14:tracePt t="278851" x="3802063" y="2840038"/>
          <p14:tracePt t="278856" x="3802063" y="2828925"/>
          <p14:tracePt t="279082" x="3790950" y="2816225"/>
          <p14:tracePt t="279128" x="3790950" y="2803525"/>
          <p14:tracePt t="279147" x="3790950" y="2790825"/>
          <p14:tracePt t="279150" x="3778250" y="2778125"/>
          <p14:tracePt t="279166" x="3778250" y="2765425"/>
          <p14:tracePt t="279220" x="3778250" y="2752725"/>
          <p14:tracePt t="279237" x="3778250" y="2740025"/>
          <p14:tracePt t="279244" x="3778250" y="2728913"/>
          <p14:tracePt t="279253" x="3765550" y="2728913"/>
          <p14:tracePt t="279260" x="3765550" y="2716213"/>
          <p14:tracePt t="279422" x="3765550" y="2703513"/>
          <p14:tracePt t="279727" x="3765550" y="2690813"/>
          <p14:tracePt t="281022" x="3765550" y="2728913"/>
          <p14:tracePt t="281030" x="3765550" y="2765425"/>
          <p14:tracePt t="281039" x="3752850" y="2828925"/>
          <p14:tracePt t="281045" x="3714750" y="2890838"/>
          <p14:tracePt t="281052" x="3665538" y="2990850"/>
          <p14:tracePt t="281065" x="3602038" y="3065463"/>
          <p14:tracePt t="281068" x="3514725" y="3165475"/>
          <p14:tracePt t="281080" x="3440113" y="3278188"/>
          <p14:tracePt t="281085" x="3365500" y="3390900"/>
          <p14:tracePt t="281096" x="3314700" y="3467100"/>
          <p14:tracePt t="281100" x="3265488" y="3541713"/>
          <p14:tracePt t="281106" x="3240088" y="3579813"/>
          <p14:tracePt t="281114" x="3214688" y="3629025"/>
          <p14:tracePt t="281123" x="3201988" y="3641725"/>
          <p14:tracePt t="281131" x="3201988" y="3667125"/>
          <p14:tracePt t="281138" x="3201988" y="3679825"/>
          <p14:tracePt t="281270" x="3189288" y="3679825"/>
          <p14:tracePt t="281286" x="3165475" y="3667125"/>
          <p14:tracePt t="281294" x="3152775" y="3667125"/>
          <p14:tracePt t="281304" x="3140075" y="3654425"/>
          <p14:tracePt t="281311" x="3114675" y="3641725"/>
          <p14:tracePt t="281317" x="3101975" y="3641725"/>
          <p14:tracePt t="281324" x="3089275" y="3641725"/>
          <p14:tracePt t="281332" x="3089275" y="3629025"/>
          <p14:tracePt t="281341" x="3076575" y="3629025"/>
          <p14:tracePt t="281348" x="3076575" y="3603625"/>
          <p14:tracePt t="281356" x="3065463" y="3603625"/>
          <p14:tracePt t="281363" x="3052763" y="3590925"/>
          <p14:tracePt t="281370" x="3040063" y="3567113"/>
          <p14:tracePt t="281380" x="3027363" y="3567113"/>
          <p14:tracePt t="281386" x="3014663" y="3541713"/>
          <p14:tracePt t="281396" x="2989263" y="3541713"/>
          <p14:tracePt t="281402" x="2963863" y="3503613"/>
          <p14:tracePt t="281413" x="2927350" y="3479800"/>
          <p14:tracePt t="281419" x="2901950" y="3454400"/>
          <p14:tracePt t="281424" x="2876550" y="3416300"/>
          <p14:tracePt t="281432" x="2863850" y="3403600"/>
          <p14:tracePt t="281441" x="2852738" y="3390900"/>
          <p14:tracePt t="281458" x="2840038" y="3378200"/>
          <p14:tracePt t="281464" x="2840038" y="3367088"/>
          <p14:tracePt t="281472" x="2840038" y="3354388"/>
          <p14:tracePt t="281486" x="2840038" y="3341688"/>
          <p14:tracePt t="281502" x="2840038" y="3328988"/>
          <p14:tracePt t="281976" x="2863850" y="3367088"/>
          <p14:tracePt t="281985" x="2876550" y="3378200"/>
          <p14:tracePt t="281992" x="2876550" y="3390900"/>
          <p14:tracePt t="282003" x="2889250" y="3390900"/>
          <p14:tracePt t="282006" x="2889250" y="3403600"/>
          <p14:tracePt t="282022" x="2889250" y="3416300"/>
          <p14:tracePt t="282030" x="2901950" y="3416300"/>
          <p14:tracePt t="282038" x="2901950" y="3429000"/>
          <p14:tracePt t="282046" x="2914650" y="3454400"/>
          <p14:tracePt t="282054" x="2914650" y="3479800"/>
          <p14:tracePt t="282063" x="2914650" y="3503613"/>
          <p14:tracePt t="282068" x="2927350" y="3529013"/>
          <p14:tracePt t="282078" x="2940050" y="3554413"/>
          <p14:tracePt t="282085" x="2940050" y="3579813"/>
          <p14:tracePt t="282095" x="2940050" y="3590925"/>
          <p14:tracePt t="282101" x="2940050" y="3603625"/>
          <p14:tracePt t="282116" x="2940050" y="3629025"/>
          <p14:tracePt t="282132" x="2940050" y="3641725"/>
          <p14:tracePt t="282139" x="2940050" y="3654425"/>
          <p14:tracePt t="282146" x="2940050" y="3667125"/>
          <p14:tracePt t="282154" x="2952750" y="3692525"/>
          <p14:tracePt t="282164" x="2952750" y="3703638"/>
          <p14:tracePt t="282171" x="2952750" y="3729038"/>
          <p14:tracePt t="282178" x="2952750" y="3754438"/>
          <p14:tracePt t="282187" x="2952750" y="3779838"/>
          <p14:tracePt t="282194" x="2952750" y="3803650"/>
          <p14:tracePt t="282200" x="2952750" y="3841750"/>
          <p14:tracePt t="282211" x="2952750" y="3854450"/>
          <p14:tracePt t="282217" x="2940050" y="3879850"/>
          <p14:tracePt t="282227" x="2940050" y="3905250"/>
          <p14:tracePt t="282232" x="2940050" y="3929063"/>
          <p14:tracePt t="282244" x="2940050" y="3954463"/>
          <p14:tracePt t="282248" x="2940050" y="3992563"/>
          <p14:tracePt t="282257" x="2927350" y="4017963"/>
          <p14:tracePt t="282264" x="2914650" y="4041775"/>
          <p14:tracePt t="282271" x="2914650" y="4067175"/>
          <p14:tracePt t="282278" x="2914650" y="4092575"/>
          <p14:tracePt t="282287" x="2914650" y="4117975"/>
          <p14:tracePt t="282295" x="2901950" y="4141788"/>
          <p14:tracePt t="282303" x="2901950" y="4167188"/>
          <p14:tracePt t="282311" x="2901950" y="4192588"/>
          <p14:tracePt t="282319" x="2901950" y="4217988"/>
          <p14:tracePt t="282328" x="2901950" y="4254500"/>
          <p14:tracePt t="282332" x="2901950" y="4292600"/>
          <p14:tracePt t="282344" x="2901950" y="4330700"/>
          <p14:tracePt t="282348" x="2901950" y="4379913"/>
          <p14:tracePt t="282361" x="2901950" y="4418013"/>
          <p14:tracePt t="282364" x="2901950" y="4454525"/>
          <p14:tracePt t="282373" x="2901950" y="4492625"/>
          <p14:tracePt t="282380" x="2901950" y="4530725"/>
          <p14:tracePt t="282389" x="2901950" y="4554538"/>
          <p14:tracePt t="282396" x="2901950" y="4579938"/>
          <p14:tracePt t="282402" x="2901950" y="4592638"/>
          <p14:tracePt t="282411" x="2901950" y="4618038"/>
          <p14:tracePt t="282419" x="2901950" y="4656138"/>
          <p14:tracePt t="282427" x="2889250" y="4667250"/>
          <p14:tracePt t="282434" x="2889250" y="4692650"/>
          <p14:tracePt t="282444" x="2889250" y="4718050"/>
          <p14:tracePt t="282450" x="2889250" y="4743450"/>
          <p14:tracePt t="282460" x="2889250" y="4779963"/>
          <p14:tracePt t="282464" x="2876550" y="4818063"/>
          <p14:tracePt t="282473" x="2876550" y="4879975"/>
          <p14:tracePt t="282480" x="2863850" y="4918075"/>
          <p14:tracePt t="282488" x="2852738" y="4968875"/>
          <p14:tracePt t="282496" x="2852738" y="5005388"/>
          <p14:tracePt t="282505" x="2840038" y="5056188"/>
          <p14:tracePt t="282512" x="2840038" y="5092700"/>
          <p14:tracePt t="282521" x="2840038" y="5130800"/>
          <p14:tracePt t="282528" x="2840038" y="5168900"/>
          <p14:tracePt t="282534" x="2840038" y="5194300"/>
          <p14:tracePt t="282544" x="2840038" y="5218113"/>
          <p14:tracePt t="282550" x="2840038" y="5256213"/>
          <p14:tracePt t="282560" x="2827338" y="5281613"/>
          <p14:tracePt t="282566" x="2827338" y="5294313"/>
          <p14:tracePt t="282578" x="2814638" y="5318125"/>
          <p14:tracePt t="282582" x="2801938" y="5343525"/>
          <p14:tracePt t="282588" x="2801938" y="5368925"/>
          <p14:tracePt t="282596" x="2801938" y="5394325"/>
          <p14:tracePt t="282605" x="2801938" y="5407025"/>
          <p14:tracePt t="282612" x="2801938" y="5430838"/>
          <p14:tracePt t="282620" x="2801938" y="5456238"/>
          <p14:tracePt t="282628" x="2801938" y="5468938"/>
          <p14:tracePt t="282636" x="2801938" y="5494338"/>
          <p14:tracePt t="282644" x="2801938" y="5518150"/>
          <p14:tracePt t="282653" x="2801938" y="5543550"/>
          <p14:tracePt t="282661" x="2801938" y="5556250"/>
          <p14:tracePt t="282677" x="2801938" y="5568950"/>
          <p14:tracePt t="282777" x="2801938" y="5581650"/>
          <p14:tracePt t="282861" x="2814638" y="5581650"/>
          <p14:tracePt t="282946" x="2827338" y="5581650"/>
          <p14:tracePt t="283116" x="2840038" y="5581650"/>
          <p14:tracePt t="283132" x="2863850" y="5581650"/>
          <p14:tracePt t="283141" x="2876550" y="5581650"/>
          <p14:tracePt t="283236" x="2901950" y="5581650"/>
          <p14:tracePt t="283241" x="2914650" y="5581650"/>
          <p14:tracePt t="283257" x="2927350" y="5581650"/>
          <p14:tracePt t="283335" x="2940050" y="5581650"/>
          <p14:tracePt t="283351" x="2952750" y="5581650"/>
          <p14:tracePt t="283404" x="2963863" y="5581650"/>
          <p14:tracePt t="283412" x="2976563" y="5581650"/>
          <p14:tracePt t="283723" x="2989263" y="5581650"/>
          <p14:tracePt t="283739" x="3001963" y="5581650"/>
          <p14:tracePt t="283822" x="3014663" y="5581650"/>
          <p14:tracePt t="284825" x="3040063" y="5581650"/>
          <p14:tracePt t="284832" x="3076575" y="5581650"/>
          <p14:tracePt t="285188" x="3089275" y="5568950"/>
          <p14:tracePt t="285197" x="3114675" y="5568950"/>
          <p14:tracePt t="285205" x="3127375" y="5568950"/>
          <p14:tracePt t="285383" x="3140075" y="5568950"/>
          <p14:tracePt t="285390" x="3152775" y="5568950"/>
          <p14:tracePt t="285476" x="3165475" y="5568950"/>
          <p14:tracePt t="285492" x="3176588" y="5568950"/>
          <p14:tracePt t="285506" x="3176588" y="5556250"/>
          <p14:tracePt t="285514" x="3189288" y="5556250"/>
          <p14:tracePt t="285531" x="3201988" y="5556250"/>
          <p14:tracePt t="285778" x="3227388" y="5556250"/>
          <p14:tracePt t="285786" x="3265488" y="5556250"/>
          <p14:tracePt t="285795" x="3302000" y="5556250"/>
          <p14:tracePt t="285805" x="3340100" y="5543550"/>
          <p14:tracePt t="285811" x="3365500" y="5543550"/>
          <p14:tracePt t="285823" x="3389313" y="5530850"/>
          <p14:tracePt t="285827" x="3414713" y="5530850"/>
          <p14:tracePt t="285837" x="3427413" y="5530850"/>
          <p14:tracePt t="285841" x="3440113" y="5530850"/>
          <p14:tracePt t="285935" x="3452813" y="5530850"/>
          <p14:tracePt t="286191" x="3489325" y="5518150"/>
          <p14:tracePt t="286199" x="3540125" y="5518150"/>
          <p14:tracePt t="286207" x="3565525" y="5518150"/>
          <p14:tracePt t="286215" x="3578225" y="5518150"/>
          <p14:tracePt t="286244" x="3589338" y="5518150"/>
          <p14:tracePt t="286810" x="3602038" y="5518150"/>
          <p14:tracePt t="286819" x="3614738" y="5518150"/>
          <p14:tracePt t="286826" x="3627438" y="5518150"/>
          <p14:tracePt t="286837" x="3627438" y="5507038"/>
          <p14:tracePt t="286843" x="3640138" y="5507038"/>
          <p14:tracePt t="286859" x="3665538" y="5507038"/>
          <p14:tracePt t="286870" x="3678238" y="5507038"/>
          <p14:tracePt t="286873" x="3689350" y="5507038"/>
          <p14:tracePt t="286881" x="3714750" y="5507038"/>
          <p14:tracePt t="286890" x="3740150" y="5494338"/>
          <p14:tracePt t="286897" x="3765550" y="5494338"/>
          <p14:tracePt t="286904" x="3790950" y="5481638"/>
          <p14:tracePt t="286913" x="3802063" y="5481638"/>
          <p14:tracePt t="286920" x="3814763" y="5481638"/>
          <p14:tracePt t="286929" x="3827463" y="5481638"/>
          <p14:tracePt t="287150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17409">
            <a:extLst>
              <a:ext uri="{FF2B5EF4-FFF2-40B4-BE49-F238E27FC236}">
                <a16:creationId xmlns:a16="http://schemas.microsoft.com/office/drawing/2014/main" id="{8BC4DDA5-1E07-4A8A-B639-2B21601D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4813"/>
            <a:ext cx="5616575" cy="6397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变为线程的函数结构</a:t>
            </a:r>
          </a:p>
        </p:txBody>
      </p:sp>
      <p:sp>
        <p:nvSpPr>
          <p:cNvPr id="48131" name="文本框 17410">
            <a:extLst>
              <a:ext uri="{FF2B5EF4-FFF2-40B4-BE49-F238E27FC236}">
                <a16:creationId xmlns:a16="http://schemas.microsoft.com/office/drawing/2014/main" id="{5257E0DC-674B-4D3A-BCF1-CE547C85A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353425" cy="43402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unsigned __stdcall</a:t>
            </a:r>
            <a:r>
              <a:rPr lang="zh-CN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getInput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(void* pArguments)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线程函数的返回值是指定类型，形参也只能有一个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	printf("hThreadl is running\n");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自定义的函数体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     </a:t>
            </a: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_endthreadex(0);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结束线程</a:t>
            </a:r>
            <a:endParaRPr lang="en-US" altLang="zh-CN" sz="2400" b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	return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645B51B-76C9-4101-8E9B-54A78A16EF4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58277" y="4924618"/>
            <a:ext cx="4968552" cy="15119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运行结果：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 main thread is running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hThread1</a:t>
            </a:r>
            <a:r>
              <a:rPr lang="en-US" altLang="zh-CN" sz="2400" dirty="0"/>
              <a:t> is running		</a:t>
            </a:r>
            <a:endParaRPr lang="zh-CN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  <p:transition advTm="140697"/>
  <p:extLst>
    <p:ext uri="{3A86A75C-4F4B-4683-9AE1-C65F6400EC91}">
      <p14:laserTraceLst xmlns:p14="http://schemas.microsoft.com/office/powerpoint/2010/main">
        <p14:tracePtLst>
          <p14:tracePt t="276" x="5291138" y="2852738"/>
          <p14:tracePt t="291" x="4991100" y="2865438"/>
          <p14:tracePt t="299" x="4878388" y="2878138"/>
          <p14:tracePt t="307" x="4778375" y="2878138"/>
          <p14:tracePt t="315" x="4703763" y="2890838"/>
          <p14:tracePt t="325" x="4627563" y="2903538"/>
          <p14:tracePt t="330" x="4591050" y="2916238"/>
          <p14:tracePt t="343" x="4565650" y="2916238"/>
          <p14:tracePt t="346" x="4565650" y="2928938"/>
          <p14:tracePt t="355" x="4552950" y="2928938"/>
          <p14:tracePt t="409" x="4540250" y="2941638"/>
          <p14:tracePt t="426" x="4516438" y="2941638"/>
          <p14:tracePt t="440" x="4503738" y="2952750"/>
          <p14:tracePt t="454" x="4491038" y="2965450"/>
          <p14:tracePt t="470" x="4478338" y="2965450"/>
          <p14:tracePt t="478" x="4465638" y="2965450"/>
          <p14:tracePt t="486" x="4452938" y="2965450"/>
          <p14:tracePt t="493" x="4427538" y="2965450"/>
          <p14:tracePt t="510" x="4416425" y="2965450"/>
          <p14:tracePt t="525" x="4403725" y="2965450"/>
          <p14:tracePt t="679" x="4391025" y="2965450"/>
          <p14:tracePt t="689" x="4365625" y="2952750"/>
          <p14:tracePt t="696" x="4340225" y="2952750"/>
          <p14:tracePt t="706" x="4303713" y="2941638"/>
          <p14:tracePt t="710" x="4252913" y="2928938"/>
          <p14:tracePt t="718" x="4203700" y="2916238"/>
          <p14:tracePt t="726" x="4127500" y="2903538"/>
          <p14:tracePt t="735" x="4078288" y="2903538"/>
          <p14:tracePt t="742" x="4040188" y="2903538"/>
          <p14:tracePt t="750" x="4002088" y="2903538"/>
          <p14:tracePt t="758" x="3978275" y="2890838"/>
          <p14:tracePt t="766" x="3940175" y="2890838"/>
          <p14:tracePt t="775" x="3902075" y="2890838"/>
          <p14:tracePt t="780" x="3865563" y="2890838"/>
          <p14:tracePt t="791" x="3840163" y="2890838"/>
          <p14:tracePt t="812" x="3827463" y="2890838"/>
          <p14:tracePt t="866" x="3814763" y="2890838"/>
          <p14:tracePt t="873" x="3790950" y="2890838"/>
          <p14:tracePt t="882" x="3765550" y="2890838"/>
          <p14:tracePt t="891" x="3740150" y="2890838"/>
          <p14:tracePt t="898" x="3714750" y="2890838"/>
          <p14:tracePt t="908" x="3689350" y="2890838"/>
          <p14:tracePt t="912" x="3652838" y="2890838"/>
          <p14:tracePt t="924" x="3627438" y="2890838"/>
          <p14:tracePt t="928" x="3602038" y="2890838"/>
          <p14:tracePt t="937" x="3565525" y="2890838"/>
          <p14:tracePt t="944" x="3540125" y="2890838"/>
          <p14:tracePt t="952" x="3514725" y="2890838"/>
          <p14:tracePt t="960" x="3489325" y="2890838"/>
          <p14:tracePt t="966" x="3452813" y="2903538"/>
          <p14:tracePt t="975" x="3427413" y="2903538"/>
          <p14:tracePt t="982" x="3389313" y="2916238"/>
          <p14:tracePt t="990" x="3365500" y="2916238"/>
          <p14:tracePt t="998" x="3340100" y="2916238"/>
          <p14:tracePt t="1007" x="3327400" y="2916238"/>
          <p14:tracePt t="1013" x="3302000" y="2916238"/>
          <p14:tracePt t="1024" x="3289300" y="2903538"/>
          <p14:tracePt t="1040" x="3276600" y="2890838"/>
          <p14:tracePt t="1044" x="3265488" y="2890838"/>
          <p14:tracePt t="1270" x="3265488" y="2865438"/>
          <p14:tracePt t="1288" x="3276600" y="2865438"/>
          <p14:tracePt t="1294" x="3276600" y="2852738"/>
          <p14:tracePt t="1308" x="3289300" y="2840038"/>
          <p14:tracePt t="1316" x="3289300" y="2828925"/>
          <p14:tracePt t="1378" x="3302000" y="2816225"/>
          <p14:tracePt t="1394" x="3314700" y="2803525"/>
          <p14:tracePt t="2248" x="3327400" y="2803525"/>
          <p14:tracePt t="2264" x="3340100" y="2803525"/>
          <p14:tracePt t="2270" x="3340100" y="2790825"/>
          <p14:tracePt t="2278" x="3352800" y="2778125"/>
          <p14:tracePt t="2386" x="3365500" y="2778125"/>
          <p14:tracePt t="2435" x="3376613" y="2778125"/>
          <p14:tracePt t="2442" x="3389313" y="2765425"/>
          <p14:tracePt t="2455" x="3402013" y="2765425"/>
          <p14:tracePt t="2472" x="3414713" y="2765425"/>
          <p14:tracePt t="2487" x="3427413" y="2765425"/>
          <p14:tracePt t="2496" x="3440113" y="2765425"/>
          <p14:tracePt t="2511" x="3452813" y="2765425"/>
          <p14:tracePt t="2542" x="3465513" y="2765425"/>
          <p14:tracePt t="2552" x="3465513" y="2752725"/>
          <p14:tracePt t="2558" x="3478213" y="2752725"/>
          <p14:tracePt t="2566" x="3489325" y="2740025"/>
          <p14:tracePt t="2580" x="3502025" y="2728913"/>
          <p14:tracePt t="2588" x="3502025" y="2716213"/>
          <p14:tracePt t="2596" x="3527425" y="2716213"/>
          <p14:tracePt t="2604" x="3540125" y="2716213"/>
          <p14:tracePt t="2612" x="3552825" y="2703513"/>
          <p14:tracePt t="2627" x="3565525" y="2703513"/>
          <p14:tracePt t="2666" x="3578225" y="2703513"/>
          <p14:tracePt t="2760" x="3589338" y="2690813"/>
          <p14:tracePt t="2768" x="3614738" y="2678113"/>
          <p14:tracePt t="2783" x="3627438" y="2665413"/>
          <p14:tracePt t="2806" x="3640138" y="2665413"/>
          <p14:tracePt t="3567" x="3652838" y="2652713"/>
          <p14:tracePt t="3574" x="3678238" y="2640013"/>
          <p14:tracePt t="3583" x="3689350" y="2627313"/>
          <p14:tracePt t="3590" x="3702050" y="2616200"/>
          <p14:tracePt t="3606" x="3714750" y="2603500"/>
          <p14:tracePt t="3620" x="3727450" y="2590800"/>
          <p14:tracePt t="3628" x="3740150" y="2578100"/>
          <p14:tracePt t="3714" x="3740150" y="2565400"/>
          <p14:tracePt t="3722" x="3765550" y="2565400"/>
          <p14:tracePt t="3730" x="3778250" y="2552700"/>
          <p14:tracePt t="3738" x="3814763" y="2527300"/>
          <p14:tracePt t="3749" x="3852863" y="2516188"/>
          <p14:tracePt t="3753" x="3878263" y="2490788"/>
          <p14:tracePt t="3760" x="3902075" y="2478088"/>
          <p14:tracePt t="3768" x="3927475" y="2465388"/>
          <p14:tracePt t="3785" x="3940175" y="2452688"/>
          <p14:tracePt t="3814" x="3952875" y="2452688"/>
          <p14:tracePt t="3822" x="3952875" y="2439988"/>
          <p14:tracePt t="3846" x="3965575" y="2427288"/>
          <p14:tracePt t="3862" x="3978275" y="2414588"/>
          <p14:tracePt t="3868" x="3990975" y="2414588"/>
          <p14:tracePt t="3876" x="3990975" y="2403475"/>
          <p14:tracePt t="3884" x="4014788" y="2390775"/>
          <p14:tracePt t="3892" x="4027488" y="2390775"/>
          <p14:tracePt t="3901" x="4052888" y="2365375"/>
          <p14:tracePt t="3917" x="4065588" y="2352675"/>
          <p14:tracePt t="3924" x="4078288" y="2339975"/>
          <p14:tracePt t="3933" x="4090988" y="2327275"/>
          <p14:tracePt t="3946" x="4103688" y="2314575"/>
          <p14:tracePt t="3962" x="4103688" y="2303463"/>
          <p14:tracePt t="3971" x="4114800" y="2290763"/>
          <p14:tracePt t="4008" x="4114800" y="2278063"/>
          <p14:tracePt t="4040" x="4114800" y="2265363"/>
          <p14:tracePt t="4056" x="4127500" y="2265363"/>
          <p14:tracePt t="4242" x="4140200" y="2252663"/>
          <p14:tracePt t="4249" x="4140200" y="2239963"/>
          <p14:tracePt t="4256" x="4152900" y="2239963"/>
          <p14:tracePt t="4272" x="4165600" y="2239963"/>
          <p14:tracePt t="4284" x="4165600" y="2227263"/>
          <p14:tracePt t="4490" x="4152900" y="2227263"/>
          <p14:tracePt t="4498" x="4127500" y="2214563"/>
          <p14:tracePt t="4505" x="4090988" y="2201863"/>
          <p14:tracePt t="4515" x="4014788" y="2190750"/>
          <p14:tracePt t="4520" x="3952875" y="2190750"/>
          <p14:tracePt t="4528" x="3878263" y="2190750"/>
          <p14:tracePt t="4536" x="3802063" y="2178050"/>
          <p14:tracePt t="4544" x="3702050" y="2165350"/>
          <p14:tracePt t="4552" x="3640138" y="2165350"/>
          <p14:tracePt t="4560" x="3565525" y="2152650"/>
          <p14:tracePt t="4569" x="3502025" y="2139950"/>
          <p14:tracePt t="4576" x="3427413" y="2139950"/>
          <p14:tracePt t="4583" x="3376613" y="2127250"/>
          <p14:tracePt t="4590" x="3340100" y="2114550"/>
          <p14:tracePt t="4600" x="3302000" y="2101850"/>
          <p14:tracePt t="4606" x="3252788" y="2089150"/>
          <p14:tracePt t="4616" x="3214688" y="2089150"/>
          <p14:tracePt t="4622" x="3165475" y="2078038"/>
          <p14:tracePt t="4634" x="3101975" y="2078038"/>
          <p14:tracePt t="4638" x="3014663" y="2065338"/>
          <p14:tracePt t="4644" x="2940050" y="2065338"/>
          <p14:tracePt t="4653" x="2852738" y="2052638"/>
          <p14:tracePt t="4660" x="2789238" y="2052638"/>
          <p14:tracePt t="4669" x="2689225" y="2039938"/>
          <p14:tracePt t="4676" x="2589213" y="2027238"/>
          <p14:tracePt t="4685" x="2514600" y="2014538"/>
          <p14:tracePt t="4692" x="2427288" y="2001838"/>
          <p14:tracePt t="4700" x="2376488" y="1989138"/>
          <p14:tracePt t="4706" x="2338388" y="1978025"/>
          <p14:tracePt t="4717" x="2276475" y="1965325"/>
          <p14:tracePt t="4722" x="2238375" y="1952625"/>
          <p14:tracePt t="4734" x="2201863" y="1952625"/>
          <p14:tracePt t="4740" x="2163763" y="1952625"/>
          <p14:tracePt t="4750" x="2127250" y="1952625"/>
          <p14:tracePt t="4754" x="2089150" y="1952625"/>
          <p14:tracePt t="4762" x="2063750" y="1952625"/>
          <p14:tracePt t="4767" x="2025650" y="1952625"/>
          <p14:tracePt t="4776" x="1989138" y="1952625"/>
          <p14:tracePt t="4784" x="1951038" y="1952625"/>
          <p14:tracePt t="4792" x="1914525" y="1952625"/>
          <p14:tracePt t="4799" x="1876425" y="1952625"/>
          <p14:tracePt t="4807" x="1838325" y="1952625"/>
          <p14:tracePt t="4815" x="1801813" y="1952625"/>
          <p14:tracePt t="4823" x="1763713" y="1952625"/>
          <p14:tracePt t="4831" x="1714500" y="1952625"/>
          <p14:tracePt t="4837" x="1676400" y="1952625"/>
          <p14:tracePt t="4847" x="1638300" y="1952625"/>
          <p14:tracePt t="4853" x="1601788" y="1952625"/>
          <p14:tracePt t="4861" x="1550988" y="1952625"/>
          <p14:tracePt t="4869" x="1501775" y="1939925"/>
          <p14:tracePt t="4877" x="1450975" y="1939925"/>
          <p14:tracePt t="4885" x="1376363" y="1939925"/>
          <p14:tracePt t="4893" x="1338263" y="1927225"/>
          <p14:tracePt t="4899" x="1289050" y="1927225"/>
          <p14:tracePt t="4907" x="1250950" y="1927225"/>
          <p14:tracePt t="4915" x="1225550" y="1927225"/>
          <p14:tracePt t="4923" x="1200150" y="1927225"/>
          <p14:tracePt t="4932" x="1176338" y="1927225"/>
          <p14:tracePt t="4939" x="1138238" y="1927225"/>
          <p14:tracePt t="4947" x="1112838" y="1927225"/>
          <p14:tracePt t="4955" x="1089025" y="1927225"/>
          <p14:tracePt t="4961" x="1050925" y="1939925"/>
          <p14:tracePt t="4969" x="1025525" y="1939925"/>
          <p14:tracePt t="4977" x="1000125" y="1939925"/>
          <p14:tracePt t="4986" x="976313" y="1939925"/>
          <p14:tracePt t="4994" x="938213" y="1952625"/>
          <p14:tracePt t="5002" x="912813" y="1952625"/>
          <p14:tracePt t="5010" x="900113" y="1952625"/>
          <p14:tracePt t="5018" x="887413" y="1952625"/>
          <p14:tracePt t="5027" x="876300" y="1952625"/>
          <p14:tracePt t="5051" x="850900" y="1952625"/>
          <p14:tracePt t="5056" x="838200" y="1952625"/>
          <p14:tracePt t="5072" x="812800" y="1965325"/>
          <p14:tracePt t="5082" x="787400" y="1965325"/>
          <p14:tracePt t="5088" x="750888" y="1965325"/>
          <p14:tracePt t="5094" x="725488" y="1978025"/>
          <p14:tracePt t="5103" x="700088" y="1978025"/>
          <p14:tracePt t="5110" x="663575" y="1989138"/>
          <p14:tracePt t="5119" x="638175" y="1989138"/>
          <p14:tracePt t="5126" x="625475" y="1989138"/>
          <p14:tracePt t="5134" x="612775" y="1989138"/>
          <p14:tracePt t="5204" x="625475" y="1989138"/>
          <p14:tracePt t="5213" x="638175" y="1989138"/>
          <p14:tracePt t="5226" x="650875" y="1989138"/>
          <p14:tracePt t="5234" x="663575" y="1989138"/>
          <p14:tracePt t="5242" x="687388" y="1989138"/>
          <p14:tracePt t="5250" x="725488" y="1989138"/>
          <p14:tracePt t="5258" x="776288" y="1978025"/>
          <p14:tracePt t="5267" x="850900" y="1965325"/>
          <p14:tracePt t="5274" x="912813" y="1952625"/>
          <p14:tracePt t="5282" x="1000125" y="1939925"/>
          <p14:tracePt t="5287" x="1125538" y="1927225"/>
          <p14:tracePt t="5299" x="1238250" y="1914525"/>
          <p14:tracePt t="5304" x="1363663" y="1901825"/>
          <p14:tracePt t="5315" x="1463675" y="1889125"/>
          <p14:tracePt t="5320" x="1563688" y="1889125"/>
          <p14:tracePt t="5332" x="1663700" y="1889125"/>
          <p14:tracePt t="5336" x="1751013" y="1889125"/>
          <p14:tracePt t="5344" x="1814513" y="1889125"/>
          <p14:tracePt t="5350" x="1889125" y="1889125"/>
          <p14:tracePt t="5359" x="1938338" y="1901825"/>
          <p14:tracePt t="5366" x="1989138" y="1901825"/>
          <p14:tracePt t="5375" x="2025650" y="1914525"/>
          <p14:tracePt t="5382" x="2063750" y="1927225"/>
          <p14:tracePt t="5390" x="2114550" y="1939925"/>
          <p14:tracePt t="5399" x="2151063" y="1939925"/>
          <p14:tracePt t="5406" x="2176463" y="1939925"/>
          <p14:tracePt t="5415" x="2214563" y="1952625"/>
          <p14:tracePt t="5420" x="2238375" y="1952625"/>
          <p14:tracePt t="5432" x="2276475" y="1952625"/>
          <p14:tracePt t="5436" x="2327275" y="1952625"/>
          <p14:tracePt t="5445" x="2376488" y="1952625"/>
          <p14:tracePt t="5453" x="2427288" y="1952625"/>
          <p14:tracePt t="5460" x="2501900" y="1952625"/>
          <p14:tracePt t="5468" x="2563813" y="1952625"/>
          <p14:tracePt t="5474" x="2651125" y="1952625"/>
          <p14:tracePt t="5483" x="2727325" y="1952625"/>
          <p14:tracePt t="5490" x="2814638" y="1952625"/>
          <p14:tracePt t="5499" x="2901950" y="1952625"/>
          <p14:tracePt t="5506" x="2963863" y="1952625"/>
          <p14:tracePt t="5515" x="3052763" y="1952625"/>
          <p14:tracePt t="5522" x="3114675" y="1952625"/>
          <p14:tracePt t="5531" x="3189288" y="1952625"/>
          <p14:tracePt t="5536" x="3240088" y="1952625"/>
          <p14:tracePt t="5544" x="3302000" y="1952625"/>
          <p14:tracePt t="5552" x="3365500" y="1952625"/>
          <p14:tracePt t="5560" x="3427413" y="1952625"/>
          <p14:tracePt t="5568" x="3502025" y="1952625"/>
          <p14:tracePt t="5577" x="3565525" y="1952625"/>
          <p14:tracePt t="5584" x="3614738" y="1965325"/>
          <p14:tracePt t="5592" x="3689350" y="1978025"/>
          <p14:tracePt t="5601" x="3752850" y="1978025"/>
          <p14:tracePt t="5606" x="3827463" y="1978025"/>
          <p14:tracePt t="5615" x="3890963" y="1989138"/>
          <p14:tracePt t="5623" x="3952875" y="1989138"/>
          <p14:tracePt t="5632" x="4014788" y="2001838"/>
          <p14:tracePt t="5639" x="4052888" y="2001838"/>
          <p14:tracePt t="5648" x="4114800" y="2014538"/>
          <p14:tracePt t="5654" x="4152900" y="2014538"/>
          <p14:tracePt t="5664" x="4214813" y="2014538"/>
          <p14:tracePt t="5668" x="4291013" y="2014538"/>
          <p14:tracePt t="5677" x="4352925" y="2014538"/>
          <p14:tracePt t="5684" x="4427538" y="2001838"/>
          <p14:tracePt t="5692" x="4516438" y="1989138"/>
          <p14:tracePt t="5700" x="4578350" y="1978025"/>
          <p14:tracePt t="5708" x="4652963" y="1965325"/>
          <p14:tracePt t="5717" x="4727575" y="1952625"/>
          <p14:tracePt t="5724" x="4791075" y="1952625"/>
          <p14:tracePt t="5733" x="4829175" y="1952625"/>
          <p14:tracePt t="5738" x="4865688" y="1952625"/>
          <p14:tracePt t="5748" x="4903788" y="1952625"/>
          <p14:tracePt t="5754" x="4929188" y="1939925"/>
          <p14:tracePt t="5764" x="4965700" y="1939925"/>
          <p14:tracePt t="5770" x="4978400" y="1939925"/>
          <p14:tracePt t="5781" x="4991100" y="1939925"/>
          <p14:tracePt t="5786" x="5016500" y="1939925"/>
          <p14:tracePt t="5798" x="5040313" y="1939925"/>
          <p14:tracePt t="5800" x="5078413" y="1939925"/>
          <p14:tracePt t="5809" x="5141913" y="1952625"/>
          <p14:tracePt t="5816" x="5229225" y="1965325"/>
          <p14:tracePt t="5824" x="5329238" y="1978025"/>
          <p14:tracePt t="5833" x="5391150" y="1978025"/>
          <p14:tracePt t="5841" x="5478463" y="1989138"/>
          <p14:tracePt t="5849" x="5565775" y="1989138"/>
          <p14:tracePt t="5856" x="5629275" y="1989138"/>
          <p14:tracePt t="5864" x="5703888" y="2001838"/>
          <p14:tracePt t="5871" x="5778500" y="2014538"/>
          <p14:tracePt t="5880" x="5816600" y="2027238"/>
          <p14:tracePt t="5886" x="5842000" y="2027238"/>
          <p14:tracePt t="5897" x="5854700" y="2027238"/>
          <p14:tracePt t="5910" x="5867400" y="2027238"/>
          <p14:tracePt t="5948" x="5878513" y="2027238"/>
          <p14:tracePt t="5956" x="5903913" y="2027238"/>
          <p14:tracePt t="5964" x="5929313" y="2027238"/>
          <p14:tracePt t="5972" x="5967413" y="2027238"/>
          <p14:tracePt t="5981" x="6003925" y="2039938"/>
          <p14:tracePt t="5986" x="6042025" y="2039938"/>
          <p14:tracePt t="5998" x="6067425" y="2039938"/>
          <p14:tracePt t="6002" x="6078538" y="2039938"/>
          <p14:tracePt t="6014" x="6103938" y="2039938"/>
          <p14:tracePt t="6018" x="6116638" y="2039938"/>
          <p14:tracePt t="6096" x="6129338" y="2039938"/>
          <p14:tracePt t="6105" x="6154738" y="2039938"/>
          <p14:tracePt t="6112" x="6180138" y="2052638"/>
          <p14:tracePt t="6118" x="6191250" y="2052638"/>
          <p14:tracePt t="6127" x="6203950" y="2052638"/>
          <p14:tracePt t="6134" x="6229350" y="2052638"/>
          <p14:tracePt t="6150" x="6242050" y="2052638"/>
          <p14:tracePt t="6166" x="6254750" y="2052638"/>
          <p14:tracePt t="6307" x="6267450" y="2052638"/>
          <p14:tracePt t="6328" x="6280150" y="2052638"/>
          <p14:tracePt t="9278" x="6316663" y="2052638"/>
          <p14:tracePt t="9286" x="6329363" y="2052638"/>
          <p14:tracePt t="11582" x="6342063" y="2052638"/>
          <p14:tracePt t="11598" x="6354763" y="2052638"/>
          <p14:tracePt t="11730" x="6367463" y="2065338"/>
          <p14:tracePt t="11746" x="6380163" y="2065338"/>
          <p14:tracePt t="11768" x="6391275" y="2065338"/>
          <p14:tracePt t="11784" x="6416675" y="2065338"/>
          <p14:tracePt t="11792" x="6429375" y="2065338"/>
          <p14:tracePt t="11801" x="6442075" y="2065338"/>
          <p14:tracePt t="11807" x="6454775" y="2065338"/>
          <p14:tracePt t="11818" x="6492875" y="2065338"/>
          <p14:tracePt t="11829" x="6503988" y="2065338"/>
          <p14:tracePt t="11846" x="6516688" y="2065338"/>
          <p14:tracePt t="11853" x="6529388" y="2065338"/>
          <p14:tracePt t="11862" x="6542088" y="2065338"/>
          <p14:tracePt t="11871" x="6554788" y="2065338"/>
          <p14:tracePt t="11877" x="6567488" y="2078038"/>
          <p14:tracePt t="11885" x="6580188" y="2078038"/>
          <p14:tracePt t="11892" x="6616700" y="2089150"/>
          <p14:tracePt t="11902" x="6629400" y="2101850"/>
          <p14:tracePt t="11907" x="6654800" y="2114550"/>
          <p14:tracePt t="11919" x="6680200" y="2114550"/>
          <p14:tracePt t="11924" x="6704013" y="2114550"/>
          <p14:tracePt t="11935" x="6716713" y="2114550"/>
          <p14:tracePt t="11940" x="6729413" y="2114550"/>
          <p14:tracePt t="12048" x="6654800" y="2127250"/>
          <p14:tracePt t="12056" x="6503988" y="2139950"/>
          <p14:tracePt t="12064" x="6329363" y="2165350"/>
          <p14:tracePt t="12072" x="6116638" y="2201863"/>
          <p14:tracePt t="12078" x="5942013" y="2214563"/>
          <p14:tracePt t="12086" x="5754688" y="2227263"/>
          <p14:tracePt t="12094" x="5565775" y="2227263"/>
          <p14:tracePt t="12102" x="5429250" y="2227263"/>
          <p14:tracePt t="12109" x="5303838" y="2227263"/>
          <p14:tracePt t="12118" x="5191125" y="2227263"/>
          <p14:tracePt t="12126" x="5103813" y="2214563"/>
          <p14:tracePt t="12135" x="5029200" y="2214563"/>
          <p14:tracePt t="12140" x="4991100" y="2214563"/>
          <p14:tracePt t="12151" x="4965700" y="2214563"/>
          <p14:tracePt t="12156" x="4929188" y="2214563"/>
          <p14:tracePt t="12164" x="4891088" y="2214563"/>
          <p14:tracePt t="12172" x="4852988" y="2227263"/>
          <p14:tracePt t="12180" x="4791075" y="2227263"/>
          <p14:tracePt t="12188" x="4716463" y="2227263"/>
          <p14:tracePt t="12196" x="4652963" y="2227263"/>
          <p14:tracePt t="12202" x="4565650" y="2214563"/>
          <p14:tracePt t="12210" x="4465638" y="2201863"/>
          <p14:tracePt t="12218" x="4365625" y="2190750"/>
          <p14:tracePt t="12226" x="4278313" y="2178050"/>
          <p14:tracePt t="12235" x="4191000" y="2178050"/>
          <p14:tracePt t="12241" x="4103688" y="2165350"/>
          <p14:tracePt t="12251" x="4027488" y="2152650"/>
          <p14:tracePt t="12258" x="3965575" y="2152650"/>
          <p14:tracePt t="12264" x="3890963" y="2152650"/>
          <p14:tracePt t="12272" x="3827463" y="2165350"/>
          <p14:tracePt t="12280" x="3752850" y="2165350"/>
          <p14:tracePt t="12288" x="3689350" y="2178050"/>
          <p14:tracePt t="12297" x="3614738" y="2178050"/>
          <p14:tracePt t="12304" x="3565525" y="2178050"/>
          <p14:tracePt t="12312" x="3502025" y="2178050"/>
          <p14:tracePt t="12320" x="3452813" y="2178050"/>
          <p14:tracePt t="12325" x="3414713" y="2178050"/>
          <p14:tracePt t="12334" x="3365500" y="2178050"/>
          <p14:tracePt t="12343" x="3302000" y="2178050"/>
          <p14:tracePt t="12351" x="3265488" y="2165350"/>
          <p14:tracePt t="12358" x="3201988" y="2152650"/>
          <p14:tracePt t="12368" x="3152775" y="2152650"/>
          <p14:tracePt t="12374" x="3076575" y="2152650"/>
          <p14:tracePt t="12385" x="3014663" y="2152650"/>
          <p14:tracePt t="12389" x="2927350" y="2152650"/>
          <p14:tracePt t="12396" x="2863850" y="2152650"/>
          <p14:tracePt t="12403" x="2776538" y="2152650"/>
          <p14:tracePt t="12411" x="2651125" y="2152650"/>
          <p14:tracePt t="12419" x="2540000" y="2165350"/>
          <p14:tracePt t="12428" x="2439988" y="2178050"/>
          <p14:tracePt t="12436" x="2338388" y="2190750"/>
          <p14:tracePt t="12443" x="2238375" y="2190750"/>
          <p14:tracePt t="12453" x="2138363" y="2190750"/>
          <p14:tracePt t="12458" x="2051050" y="2201863"/>
          <p14:tracePt t="12468" x="1963738" y="2214563"/>
          <p14:tracePt t="12473" x="1876425" y="2227263"/>
          <p14:tracePt t="12484" x="1801813" y="2239963"/>
          <p14:tracePt t="12490" x="1738313" y="2252663"/>
          <p14:tracePt t="12501" x="1689100" y="2252663"/>
          <p14:tracePt t="12506" x="1638300" y="2265363"/>
          <p14:tracePt t="12517" x="1601788" y="2265363"/>
          <p14:tracePt t="12521" x="1563688" y="2265363"/>
          <p14:tracePt t="12527" x="1538288" y="2278063"/>
          <p14:tracePt t="12536" x="1501775" y="2290763"/>
          <p14:tracePt t="12544" x="1476375" y="2303463"/>
          <p14:tracePt t="12552" x="1438275" y="2303463"/>
          <p14:tracePt t="12560" x="1401763" y="2314575"/>
          <p14:tracePt t="12569" x="1376363" y="2327275"/>
          <p14:tracePt t="12576" x="1338263" y="2327275"/>
          <p14:tracePt t="12584" x="1312863" y="2339975"/>
          <p14:tracePt t="12590" x="1289050" y="2339975"/>
          <p14:tracePt t="12601" x="1263650" y="2339975"/>
          <p14:tracePt t="12606" x="1238250" y="2339975"/>
          <p14:tracePt t="12616" x="1200150" y="2339975"/>
          <p14:tracePt t="12622" x="1176338" y="2352675"/>
          <p14:tracePt t="12630" x="1138238" y="2352675"/>
          <p14:tracePt t="12637" x="1100138" y="2352675"/>
          <p14:tracePt t="12646" x="1050925" y="2352675"/>
          <p14:tracePt t="12653" x="987425" y="2352675"/>
          <p14:tracePt t="12660" x="950913" y="2352675"/>
          <p14:tracePt t="12667" x="912813" y="2352675"/>
          <p14:tracePt t="12676" x="887413" y="2352675"/>
          <p14:tracePt t="12685" x="876300" y="2352675"/>
          <p14:tracePt t="12692" x="863600" y="2352675"/>
          <p14:tracePt t="12700" x="850900" y="2339975"/>
          <p14:tracePt t="12730" x="838200" y="2327275"/>
          <p14:tracePt t="12738" x="825500" y="2327275"/>
          <p14:tracePt t="12746" x="825500" y="2314575"/>
          <p14:tracePt t="12754" x="812800" y="2314575"/>
          <p14:tracePt t="12763" x="812800" y="2303463"/>
          <p14:tracePt t="12770" x="800100" y="2303463"/>
          <p14:tracePt t="12776" x="800100" y="2290763"/>
          <p14:tracePt t="12793" x="787400" y="2278063"/>
          <p14:tracePt t="12800" x="776288" y="2265363"/>
          <p14:tracePt t="12808" x="776288" y="2239963"/>
          <p14:tracePt t="12817" x="776288" y="2227263"/>
          <p14:tracePt t="12824" x="776288" y="2214563"/>
          <p14:tracePt t="12833" x="787400" y="2190750"/>
          <p14:tracePt t="12838" x="787400" y="2165350"/>
          <p14:tracePt t="12846" x="800100" y="2165350"/>
          <p14:tracePt t="12855" x="800100" y="2139950"/>
          <p14:tracePt t="12871" x="800100" y="2127250"/>
          <p14:tracePt t="12886" x="800100" y="2114550"/>
          <p14:tracePt t="12903" x="787400" y="2114550"/>
          <p14:tracePt t="12908" x="787400" y="2101850"/>
          <p14:tracePt t="12916" x="776288" y="2101850"/>
          <p14:tracePt t="12924" x="776288" y="2089150"/>
          <p14:tracePt t="12940" x="763588" y="2078038"/>
          <p14:tracePt t="12965" x="750888" y="2065338"/>
          <p14:tracePt t="12970" x="738188" y="2065338"/>
          <p14:tracePt t="12978" x="738188" y="2052638"/>
          <p14:tracePt t="12987" x="725488" y="2052638"/>
          <p14:tracePt t="13002" x="725488" y="2039938"/>
          <p14:tracePt t="13010" x="712788" y="2027238"/>
          <p14:tracePt t="13035" x="687388" y="2014538"/>
          <p14:tracePt t="13049" x="687388" y="2001838"/>
          <p14:tracePt t="13072" x="687388" y="1989138"/>
          <p14:tracePt t="13089" x="687388" y="1978025"/>
          <p14:tracePt t="13102" x="687388" y="1965325"/>
          <p14:tracePt t="13134" x="687388" y="1952625"/>
          <p14:tracePt t="13156" x="687388" y="1939925"/>
          <p14:tracePt t="13173" x="687388" y="1927225"/>
          <p14:tracePt t="13196" x="687388" y="1914525"/>
          <p14:tracePt t="13258" x="725488" y="1914525"/>
          <p14:tracePt t="13266" x="763588" y="1914525"/>
          <p14:tracePt t="13274" x="812800" y="1914525"/>
          <p14:tracePt t="13283" x="876300" y="1914525"/>
          <p14:tracePt t="13288" x="938213" y="1914525"/>
          <p14:tracePt t="13299" x="1012825" y="1914525"/>
          <p14:tracePt t="13304" x="1089025" y="1927225"/>
          <p14:tracePt t="13313" x="1150938" y="1939925"/>
          <p14:tracePt t="13320" x="1225550" y="1939925"/>
          <p14:tracePt t="13328" x="1276350" y="1939925"/>
          <p14:tracePt t="13336" x="1338263" y="1939925"/>
          <p14:tracePt t="13344" x="1412875" y="1939925"/>
          <p14:tracePt t="13352" x="1450975" y="1939925"/>
          <p14:tracePt t="13358" x="1489075" y="1939925"/>
          <p14:tracePt t="13366" x="1525588" y="1939925"/>
          <p14:tracePt t="13375" x="1563688" y="1939925"/>
          <p14:tracePt t="13383" x="1601788" y="1939925"/>
          <p14:tracePt t="13390" x="1663700" y="1939925"/>
          <p14:tracePt t="13399" x="1725613" y="1952625"/>
          <p14:tracePt t="13406" x="1814513" y="1952625"/>
          <p14:tracePt t="13416" x="1889125" y="1965325"/>
          <p14:tracePt t="13420" x="1976438" y="1978025"/>
          <p14:tracePt t="13428" x="2076450" y="1978025"/>
          <p14:tracePt t="13436" x="2189163" y="1989138"/>
          <p14:tracePt t="13444" x="2314575" y="2001838"/>
          <p14:tracePt t="13451" x="2414588" y="2001838"/>
          <p14:tracePt t="13460" x="2489200" y="2001838"/>
          <p14:tracePt t="13468" x="2540000" y="2001838"/>
          <p14:tracePt t="13476" x="2614613" y="2001838"/>
          <p14:tracePt t="13482" x="2663825" y="2001838"/>
          <p14:tracePt t="13491" x="2714625" y="2001838"/>
          <p14:tracePt t="13499" x="2752725" y="2001838"/>
          <p14:tracePt t="13507" x="2789238" y="2001838"/>
          <p14:tracePt t="13515" x="2827338" y="2001838"/>
          <p14:tracePt t="13523" x="2901950" y="1989138"/>
          <p14:tracePt t="13533" x="2952750" y="1978025"/>
          <p14:tracePt t="13538" x="3027363" y="1965325"/>
          <p14:tracePt t="13544" x="3089275" y="1952625"/>
          <p14:tracePt t="13552" x="3176588" y="1939925"/>
          <p14:tracePt t="13560" x="3265488" y="1939925"/>
          <p14:tracePt t="13568" x="3327400" y="1939925"/>
          <p14:tracePt t="13577" x="3402013" y="1939925"/>
          <p14:tracePt t="13584" x="3452813" y="1939925"/>
          <p14:tracePt t="13592" x="3502025" y="1939925"/>
          <p14:tracePt t="13600" x="3540125" y="1939925"/>
          <p14:tracePt t="13606" x="3578225" y="1939925"/>
          <p14:tracePt t="13615" x="3614738" y="1939925"/>
          <p14:tracePt t="13623" x="3652838" y="1939925"/>
          <p14:tracePt t="13631" x="3689350" y="1939925"/>
          <p14:tracePt t="13639" x="3740150" y="1939925"/>
          <p14:tracePt t="13650" x="3790950" y="1939925"/>
          <p14:tracePt t="13654" x="3852863" y="1939925"/>
          <p14:tracePt t="13665" x="3927475" y="1939925"/>
          <p14:tracePt t="13668" x="4002088" y="1939925"/>
          <p14:tracePt t="13676" x="4078288" y="1939925"/>
          <p14:tracePt t="13684" x="4152900" y="1939925"/>
          <p14:tracePt t="13692" x="4214813" y="1939925"/>
          <p14:tracePt t="13701" x="4265613" y="1939925"/>
          <p14:tracePt t="13708" x="4303713" y="1939925"/>
          <p14:tracePt t="13717" x="4340225" y="1939925"/>
          <p14:tracePt t="13724" x="4365625" y="1939925"/>
          <p14:tracePt t="13738" x="4378325" y="1939925"/>
          <p14:tracePt t="13754" x="4391025" y="1939925"/>
          <p14:tracePt t="13765" x="4416425" y="1939925"/>
          <p14:tracePt t="13772" x="4440238" y="1939925"/>
          <p14:tracePt t="13778" x="4478338" y="1939925"/>
          <p14:tracePt t="13787" x="4527550" y="1952625"/>
          <p14:tracePt t="13794" x="4591050" y="1965325"/>
          <p14:tracePt t="13800" x="4652963" y="1978025"/>
          <p14:tracePt t="13808" x="4716463" y="1989138"/>
          <p14:tracePt t="13818" x="4778375" y="1989138"/>
          <p14:tracePt t="13824" x="4852988" y="1989138"/>
          <p14:tracePt t="13832" x="4916488" y="1989138"/>
          <p14:tracePt t="13840" x="5003800" y="1989138"/>
          <p14:tracePt t="13849" x="5065713" y="1989138"/>
          <p14:tracePt t="13856" x="5116513" y="1989138"/>
          <p14:tracePt t="13865" x="5153025" y="1989138"/>
          <p14:tracePt t="13871" x="5191125" y="1989138"/>
          <p14:tracePt t="13881" x="5241925" y="1989138"/>
          <p14:tracePt t="13886" x="5278438" y="1989138"/>
          <p14:tracePt t="13894" x="5316538" y="1989138"/>
          <p14:tracePt t="13901" x="5353050" y="1989138"/>
          <p14:tracePt t="13910" x="5391150" y="1989138"/>
          <p14:tracePt t="13918" x="5441950" y="1989138"/>
          <p14:tracePt t="13924" x="5503863" y="2001838"/>
          <p14:tracePt t="13934" x="5541963" y="2001838"/>
          <p14:tracePt t="13940" x="5578475" y="2001838"/>
          <p14:tracePt t="13954" x="5603875" y="2001838"/>
          <p14:tracePt t="13966" x="5691188" y="2001838"/>
          <p14:tracePt t="13972" x="5716588" y="2001838"/>
          <p14:tracePt t="13982" x="5741988" y="2001838"/>
          <p14:tracePt t="13986" x="5778500" y="2001838"/>
          <p14:tracePt t="13999" x="5816600" y="2001838"/>
          <p14:tracePt t="14004" x="5854700" y="2001838"/>
          <p14:tracePt t="14010" x="5891213" y="2001838"/>
          <p14:tracePt t="14017" x="5929313" y="1989138"/>
          <p14:tracePt t="14026" x="5967413" y="1978025"/>
          <p14:tracePt t="14034" x="6003925" y="1978025"/>
          <p14:tracePt t="14042" x="6042025" y="1965325"/>
          <p14:tracePt t="14050" x="6078538" y="1965325"/>
          <p14:tracePt t="14067" x="6154738" y="1965325"/>
          <p14:tracePt t="14072" x="6191250" y="1952625"/>
          <p14:tracePt t="14082" x="6229350" y="1952625"/>
          <p14:tracePt t="14089" x="6267450" y="1952625"/>
          <p14:tracePt t="14098" x="6291263" y="1952625"/>
          <p14:tracePt t="14105" x="6329363" y="1952625"/>
          <p14:tracePt t="14114" x="6367463" y="1952625"/>
          <p14:tracePt t="14121" x="6403975" y="1952625"/>
          <p14:tracePt t="14126" x="6442075" y="1952625"/>
          <p14:tracePt t="14136" x="6467475" y="1952625"/>
          <p14:tracePt t="14142" x="6492875" y="1952625"/>
          <p14:tracePt t="14150" x="6503988" y="1952625"/>
          <p14:tracePt t="14158" x="6516688" y="1952625"/>
          <p14:tracePt t="14242" x="6529388" y="1952625"/>
          <p14:tracePt t="14250" x="6554788" y="1952625"/>
          <p14:tracePt t="14266" x="6567488" y="1952625"/>
          <p14:tracePt t="14284" x="6580188" y="1965325"/>
          <p14:tracePt t="14298" x="6592888" y="1965325"/>
          <p14:tracePt t="14304" x="6604000" y="1965325"/>
          <p14:tracePt t="14329" x="6616700" y="1965325"/>
          <p14:tracePt t="14336" x="6616700" y="1978025"/>
          <p14:tracePt t="14390" x="6629400" y="1978025"/>
          <p14:tracePt t="14778" x="6554788" y="1989138"/>
          <p14:tracePt t="14786" x="6354763" y="1989138"/>
          <p14:tracePt t="14796" x="6067425" y="1989138"/>
          <p14:tracePt t="14802" x="5691188" y="1965325"/>
          <p14:tracePt t="14813" x="5241925" y="1978025"/>
          <p14:tracePt t="14817" x="4727575" y="2001838"/>
          <p14:tracePt t="14825" x="4214813" y="2001838"/>
          <p14:tracePt t="14832" x="3752850" y="1939925"/>
          <p14:tracePt t="14841" x="3302000" y="1901825"/>
          <p14:tracePt t="14848" x="2901950" y="1901825"/>
          <p14:tracePt t="14857" x="2576513" y="1876425"/>
          <p14:tracePt t="14864" x="2301875" y="1865313"/>
          <p14:tracePt t="14873" x="2076450" y="1839913"/>
          <p14:tracePt t="14881" x="1914525" y="1814513"/>
          <p14:tracePt t="14886" x="1789113" y="1814513"/>
          <p14:tracePt t="14896" x="1714500" y="1814513"/>
          <p14:tracePt t="14902" x="1638300" y="1814513"/>
          <p14:tracePt t="14913" x="1601788" y="1814513"/>
          <p14:tracePt t="14918" x="1576388" y="1814513"/>
          <p14:tracePt t="14928" x="1550988" y="1827213"/>
          <p14:tracePt t="14934" x="1525588" y="1839913"/>
          <p14:tracePt t="14942" x="1489075" y="1839913"/>
          <p14:tracePt t="14950" x="1450975" y="1852613"/>
          <p14:tracePt t="14956" x="1425575" y="1865313"/>
          <p14:tracePt t="14964" x="1401763" y="1876425"/>
          <p14:tracePt t="14971" x="1376363" y="1876425"/>
          <p14:tracePt t="14980" x="1350963" y="1876425"/>
          <p14:tracePt t="14988" x="1312863" y="1889125"/>
          <p14:tracePt t="15004" x="1300163" y="1889125"/>
          <p14:tracePt t="15013" x="1276350" y="1889125"/>
          <p14:tracePt t="15018" x="1263650" y="1889125"/>
          <p14:tracePt t="15034" x="1250950" y="1889125"/>
          <p14:tracePt t="15043" x="1238250" y="1889125"/>
          <p14:tracePt t="15058" x="1225550" y="1876425"/>
          <p14:tracePt t="15066" x="1200150" y="1876425"/>
          <p14:tracePt t="15080" x="1189038" y="1876425"/>
          <p14:tracePt t="15344" x="1189038" y="1865313"/>
          <p14:tracePt t="15810" x="1200150" y="1865313"/>
          <p14:tracePt t="15818" x="1225550" y="1865313"/>
          <p14:tracePt t="15827" x="1250950" y="1865313"/>
          <p14:tracePt t="15834" x="1289050" y="1865313"/>
          <p14:tracePt t="15845" x="1325563" y="1865313"/>
          <p14:tracePt t="15850" x="1363663" y="1876425"/>
          <p14:tracePt t="15857" x="1401763" y="1876425"/>
          <p14:tracePt t="15864" x="1463675" y="1876425"/>
          <p14:tracePt t="15872" x="1512888" y="1876425"/>
          <p14:tracePt t="15879" x="1589088" y="1876425"/>
          <p14:tracePt t="15887" x="1663700" y="1876425"/>
          <p14:tracePt t="15895" x="1763713" y="1876425"/>
          <p14:tracePt t="15904" x="1851025" y="1889125"/>
          <p14:tracePt t="15912" x="1938338" y="1901825"/>
          <p14:tracePt t="15919" x="2038350" y="1914525"/>
          <p14:tracePt t="15927" x="2127250" y="1927225"/>
          <p14:tracePt t="15934" x="2227263" y="1939925"/>
          <p14:tracePt t="15944" x="2289175" y="1939925"/>
          <p14:tracePt t="15950" x="2363788" y="1939925"/>
          <p14:tracePt t="15962" x="2427288" y="1939925"/>
          <p14:tracePt t="15965" x="2501900" y="1939925"/>
          <p14:tracePt t="15977" x="2563813" y="1927225"/>
          <p14:tracePt t="15980" x="2640013" y="1914525"/>
          <p14:tracePt t="15987" x="2689225" y="1914525"/>
          <p14:tracePt t="15996" x="2763838" y="1901825"/>
          <p14:tracePt t="16004" x="2840038" y="1889125"/>
          <p14:tracePt t="16012" x="2901950" y="1876425"/>
          <p14:tracePt t="16020" x="2952750" y="1876425"/>
          <p14:tracePt t="16030" x="2989263" y="1876425"/>
          <p14:tracePt t="16036" x="3027363" y="1876425"/>
          <p14:tracePt t="16044" x="3065463" y="1876425"/>
          <p14:tracePt t="16050" x="3101975" y="1876425"/>
          <p14:tracePt t="16061" x="3140075" y="1876425"/>
          <p14:tracePt t="16066" x="3176588" y="1876425"/>
          <p14:tracePt t="16078" x="3201988" y="1876425"/>
          <p14:tracePt t="16090" x="3214688" y="1876425"/>
          <p14:tracePt t="16120" x="3240088" y="1876425"/>
          <p14:tracePt t="16129" x="3276600" y="1876425"/>
          <p14:tracePt t="16137" x="3302000" y="1876425"/>
          <p14:tracePt t="16145" x="3340100" y="1876425"/>
          <p14:tracePt t="16152" x="3365500" y="1876425"/>
          <p14:tracePt t="16161" x="3389313" y="1865313"/>
          <p14:tracePt t="16168" x="3414713" y="1865313"/>
          <p14:tracePt t="16178" x="3440113" y="1865313"/>
          <p14:tracePt t="16182" x="3465513" y="1865313"/>
          <p14:tracePt t="16198" x="3478213" y="1865313"/>
          <p14:tracePt t="16207" x="3502025" y="1865313"/>
          <p14:tracePt t="16214" x="3514725" y="1865313"/>
          <p14:tracePt t="16222" x="3527425" y="1865313"/>
          <p14:tracePt t="16230" x="3540125" y="1865313"/>
          <p14:tracePt t="16462" x="3552825" y="1865313"/>
          <p14:tracePt t="16470" x="3602038" y="1865313"/>
          <p14:tracePt t="16478" x="3678238" y="1865313"/>
          <p14:tracePt t="16486" x="3740150" y="1865313"/>
          <p14:tracePt t="16494" x="3814763" y="1865313"/>
          <p14:tracePt t="16500" x="3852863" y="1876425"/>
          <p14:tracePt t="16510" x="3890963" y="1876425"/>
          <p14:tracePt t="16516" x="3914775" y="1876425"/>
          <p14:tracePt t="16527" x="3927475" y="1876425"/>
          <p14:tracePt t="16718" x="3952875" y="1876425"/>
          <p14:tracePt t="16726" x="3965575" y="1876425"/>
          <p14:tracePt t="16734" x="3978275" y="1865313"/>
          <p14:tracePt t="16743" x="4002088" y="1852613"/>
          <p14:tracePt t="16750" x="4027488" y="1852613"/>
          <p14:tracePt t="16760" x="4052888" y="1839913"/>
          <p14:tracePt t="16764" x="4052888" y="1827213"/>
          <p14:tracePt t="16773" x="4065588" y="1827213"/>
          <p14:tracePt t="16804" x="4065588" y="1814513"/>
          <p14:tracePt t="16818" x="4065588" y="1801813"/>
          <p14:tracePt t="16827" x="4078288" y="1801813"/>
          <p14:tracePt t="16843" x="4078288" y="1789113"/>
          <p14:tracePt t="16875" x="4078288" y="1776413"/>
          <p14:tracePt t="16888" x="4078288" y="1765300"/>
          <p14:tracePt t="16896" x="4078288" y="1752600"/>
          <p14:tracePt t="16905" x="4078288" y="1739900"/>
          <p14:tracePt t="16920" x="4065588" y="1727200"/>
          <p14:tracePt t="16930" x="4065588" y="1701800"/>
          <p14:tracePt t="16946" x="4065588" y="1689100"/>
          <p14:tracePt t="16952" x="4052888" y="1689100"/>
          <p14:tracePt t="16961" x="4052888" y="1676400"/>
          <p14:tracePt t="16976" x="4052888" y="1663700"/>
          <p14:tracePt t="16983" x="4052888" y="1652588"/>
          <p14:tracePt t="16998" x="4040188" y="1639888"/>
          <p14:tracePt t="17014" x="4027488" y="1627188"/>
          <p14:tracePt t="17032" x="4014788" y="1614488"/>
          <p14:tracePt t="17048" x="4002088" y="1601788"/>
          <p14:tracePt t="17062" x="3990975" y="1576388"/>
          <p14:tracePt t="17068" x="3978275" y="1576388"/>
          <p14:tracePt t="17076" x="3965575" y="1563688"/>
          <p14:tracePt t="17092" x="3952875" y="1552575"/>
          <p14:tracePt t="17098" x="3940175" y="1539875"/>
          <p14:tracePt t="17110" x="3914775" y="1539875"/>
          <p14:tracePt t="17114" x="3890963" y="1527175"/>
          <p14:tracePt t="17126" x="3865563" y="1527175"/>
          <p14:tracePt t="17132" x="3827463" y="1514475"/>
          <p14:tracePt t="17164" x="3702050" y="1501775"/>
          <p14:tracePt t="17168" x="3689350" y="1501775"/>
          <p14:tracePt t="17176" x="3665538" y="1501775"/>
          <p14:tracePt t="17192" x="3652838" y="1501775"/>
          <p14:tracePt t="17198" x="3640138" y="1501775"/>
          <p14:tracePt t="17224" x="3627438" y="1501775"/>
          <p14:tracePt t="17241" x="3602038" y="1514475"/>
          <p14:tracePt t="17246" x="3578225" y="1514475"/>
          <p14:tracePt t="17254" x="3540125" y="1514475"/>
          <p14:tracePt t="17263" x="3502025" y="1514475"/>
          <p14:tracePt t="17268" x="3452813" y="1514475"/>
          <p14:tracePt t="17276" x="3376613" y="1514475"/>
          <p14:tracePt t="17284" x="3340100" y="1514475"/>
          <p14:tracePt t="17292" x="3302000" y="1514475"/>
          <p14:tracePt t="17300" x="3265488" y="1514475"/>
          <p14:tracePt t="17310" x="3240088" y="1514475"/>
          <p14:tracePt t="17326" x="3227388" y="1514475"/>
          <p14:tracePt t="17371" x="3214688" y="1527175"/>
          <p14:tracePt t="17378" x="3214688" y="1539875"/>
          <p14:tracePt t="17386" x="3189288" y="1563688"/>
          <p14:tracePt t="17392" x="3165475" y="1589088"/>
          <p14:tracePt t="17400" x="3140075" y="1614488"/>
          <p14:tracePt t="17408" x="3114675" y="1627188"/>
          <p14:tracePt t="17416" x="3076575" y="1652588"/>
          <p14:tracePt t="17425" x="3076575" y="1663700"/>
          <p14:tracePt t="17432" x="3065463" y="1663700"/>
          <p14:tracePt t="17449" x="3052763" y="1676400"/>
          <p14:tracePt t="17524" x="3052763" y="1689100"/>
          <p14:tracePt t="17532" x="3052763" y="1701800"/>
          <p14:tracePt t="17540" x="3065463" y="1714500"/>
          <p14:tracePt t="17548" x="3076575" y="1714500"/>
          <p14:tracePt t="17558" x="3089275" y="1727200"/>
          <p14:tracePt t="17574" x="3101975" y="1739900"/>
          <p14:tracePt t="17580" x="3101975" y="1752600"/>
          <p14:tracePt t="17586" x="3114675" y="1752600"/>
          <p14:tracePt t="17594" x="3114675" y="1765300"/>
          <p14:tracePt t="17602" x="3127375" y="1765300"/>
          <p14:tracePt t="17609" x="3140075" y="1776413"/>
          <p14:tracePt t="17618" x="3165475" y="1789113"/>
          <p14:tracePt t="17627" x="3189288" y="1789113"/>
          <p14:tracePt t="17634" x="3214688" y="1789113"/>
          <p14:tracePt t="17643" x="3240088" y="1801813"/>
          <p14:tracePt t="17648" x="3265488" y="1801813"/>
          <p14:tracePt t="17658" x="3302000" y="1814513"/>
          <p14:tracePt t="17664" x="3340100" y="1814513"/>
          <p14:tracePt t="17675" x="3376613" y="1814513"/>
          <p14:tracePt t="17680" x="3402013" y="1814513"/>
          <p14:tracePt t="17691" x="3452813" y="1814513"/>
          <p14:tracePt t="17696" x="3489325" y="1814513"/>
          <p14:tracePt t="17708" x="3514725" y="1827213"/>
          <p14:tracePt t="17710" x="3540125" y="1827213"/>
          <p14:tracePt t="17718" x="3578225" y="1827213"/>
          <p14:tracePt t="17726" x="3602038" y="1839913"/>
          <p14:tracePt t="17734" x="3627438" y="1839913"/>
          <p14:tracePt t="17743" x="3652838" y="1839913"/>
          <p14:tracePt t="17749" x="3665538" y="1839913"/>
          <p14:tracePt t="17758" x="3689350" y="1839913"/>
          <p14:tracePt t="17766" x="3702050" y="1839913"/>
          <p14:tracePt t="17774" x="3727450" y="1839913"/>
          <p14:tracePt t="17780" x="3752850" y="1839913"/>
          <p14:tracePt t="17792" x="3790950" y="1839913"/>
          <p14:tracePt t="17796" x="3814763" y="1839913"/>
          <p14:tracePt t="17808" x="3840163" y="1839913"/>
          <p14:tracePt t="17812" x="3865563" y="1839913"/>
          <p14:tracePt t="17820" x="3890963" y="1839913"/>
          <p14:tracePt t="17828" x="3902075" y="1839913"/>
          <p14:tracePt t="17834" x="3927475" y="1839913"/>
          <p14:tracePt t="17841" x="3952875" y="1839913"/>
          <p14:tracePt t="17860" x="3965575" y="1839913"/>
          <p14:tracePt t="17875" x="3978275" y="1839913"/>
          <p14:tracePt t="17882" x="3990975" y="1839913"/>
          <p14:tracePt t="17891" x="3990975" y="1827213"/>
          <p14:tracePt t="17898" x="4002088" y="1827213"/>
          <p14:tracePt t="17908" x="4014788" y="1827213"/>
          <p14:tracePt t="17912" x="4027488" y="1814513"/>
          <p14:tracePt t="17921" x="4040188" y="1814513"/>
          <p14:tracePt t="17928" x="4040188" y="1801813"/>
          <p14:tracePt t="17936" x="4052888" y="1801813"/>
          <p14:tracePt t="18029" x="4065588" y="1801813"/>
          <p14:tracePt t="18037" x="4065588" y="1789113"/>
          <p14:tracePt t="18052" x="4078288" y="1776413"/>
          <p14:tracePt t="18067" x="4078288" y="1765300"/>
          <p14:tracePt t="18076" x="4078288" y="1752600"/>
          <p14:tracePt t="18091" x="4078288" y="1739900"/>
          <p14:tracePt t="18098" x="4090988" y="1739900"/>
          <p14:tracePt t="18108" x="4090988" y="1727200"/>
          <p14:tracePt t="18124" x="4090988" y="1714500"/>
          <p14:tracePt t="18130" x="4090988" y="1701800"/>
          <p14:tracePt t="18152" x="4090988" y="1689100"/>
          <p14:tracePt t="18168" x="4090988" y="1676400"/>
          <p14:tracePt t="18192" x="4090988" y="1663700"/>
          <p14:tracePt t="19030" x="4103688" y="1663700"/>
          <p14:tracePt t="19041" x="4127500" y="1676400"/>
          <p14:tracePt t="19046" x="4152900" y="1689100"/>
          <p14:tracePt t="19056" x="4178300" y="1701800"/>
          <p14:tracePt t="19060" x="4214813" y="1714500"/>
          <p14:tracePt t="19072" x="4265613" y="1714500"/>
          <p14:tracePt t="19078" x="4291013" y="1727200"/>
          <p14:tracePt t="19084" x="4314825" y="1727200"/>
          <p14:tracePt t="19093" x="4327525" y="1739900"/>
          <p14:tracePt t="19100" x="4340225" y="1739900"/>
          <p14:tracePt t="19108" x="4352925" y="1739900"/>
          <p14:tracePt t="19116" x="4365625" y="1739900"/>
          <p14:tracePt t="19124" x="4378325" y="1739900"/>
          <p14:tracePt t="19139" x="4403725" y="1739900"/>
          <p14:tracePt t="19146" x="4427538" y="1739900"/>
          <p14:tracePt t="19155" x="4465638" y="1739900"/>
          <p14:tracePt t="19161" x="4503738" y="1739900"/>
          <p14:tracePt t="19172" x="4540250" y="1739900"/>
          <p14:tracePt t="19178" x="4603750" y="1739900"/>
          <p14:tracePt t="19189" x="4652963" y="1752600"/>
          <p14:tracePt t="19192" x="4740275" y="1765300"/>
          <p14:tracePt t="19204" x="4840288" y="1776413"/>
          <p14:tracePt t="19210" x="4929188" y="1789113"/>
          <p14:tracePt t="19216" x="5016500" y="1801813"/>
          <p14:tracePt t="19224" x="5078413" y="1801813"/>
          <p14:tracePt t="19233" x="5129213" y="1801813"/>
          <p14:tracePt t="19241" x="5165725" y="1801813"/>
          <p14:tracePt t="19249" x="5191125" y="1801813"/>
          <p14:tracePt t="19262" x="5203825" y="1801813"/>
          <p14:tracePt t="19340" x="5229225" y="1801813"/>
          <p14:tracePt t="19348" x="5265738" y="1789113"/>
          <p14:tracePt t="19357" x="5303838" y="1789113"/>
          <p14:tracePt t="19364" x="5341938" y="1776413"/>
          <p14:tracePt t="19372" x="5378450" y="1776413"/>
          <p14:tracePt t="19380" x="5403850" y="1765300"/>
          <p14:tracePt t="19389" x="5416550" y="1752600"/>
          <p14:tracePt t="19394" x="5429250" y="1752600"/>
          <p14:tracePt t="19612" x="5416550" y="1752600"/>
          <p14:tracePt t="19622" x="5403850" y="1752600"/>
          <p14:tracePt t="19628" x="5391150" y="1765300"/>
          <p14:tracePt t="19642" x="5365750" y="1776413"/>
          <p14:tracePt t="19774" x="5378450" y="1776413"/>
          <p14:tracePt t="19782" x="5391150" y="1776413"/>
          <p14:tracePt t="19790" x="5416550" y="1789113"/>
          <p14:tracePt t="19798" x="5441950" y="1801813"/>
          <p14:tracePt t="19806" x="5478463" y="1814513"/>
          <p14:tracePt t="19814" x="5529263" y="1814513"/>
          <p14:tracePt t="19824" x="5554663" y="1814513"/>
          <p14:tracePt t="19827" x="5565775" y="1827213"/>
          <p14:tracePt t="19836" x="5591175" y="1827213"/>
          <p14:tracePt t="19844" x="5603875" y="1827213"/>
          <p14:tracePt t="19853" x="5641975" y="1827213"/>
          <p14:tracePt t="19860" x="5665788" y="1827213"/>
          <p14:tracePt t="19871" x="5691188" y="1827213"/>
          <p14:tracePt t="19876" x="5729288" y="1827213"/>
          <p14:tracePt t="19887" x="5778500" y="1827213"/>
          <p14:tracePt t="19890" x="5854700" y="1814513"/>
          <p14:tracePt t="19898" x="5916613" y="1814513"/>
          <p14:tracePt t="19906" x="5991225" y="1801813"/>
          <p14:tracePt t="19914" x="6054725" y="1801813"/>
          <p14:tracePt t="19922" x="6091238" y="1801813"/>
          <p14:tracePt t="19930" x="6116638" y="1789113"/>
          <p14:tracePt t="19938" x="6142038" y="1789113"/>
          <p14:tracePt t="19946" x="6154738" y="1776413"/>
          <p14:tracePt t="19955" x="6167438" y="1776413"/>
          <p14:tracePt t="19985" x="6180138" y="1776413"/>
          <p14:tracePt t="20001" x="6216650" y="1765300"/>
          <p14:tracePt t="20008" x="6254750" y="1765300"/>
          <p14:tracePt t="20024" x="6329363" y="1765300"/>
          <p14:tracePt t="20030" x="6354763" y="1765300"/>
          <p14:tracePt t="20038" x="6380163" y="1765300"/>
          <p14:tracePt t="20047" x="6403975" y="1765300"/>
          <p14:tracePt t="20055" x="6429375" y="1765300"/>
          <p14:tracePt t="20070" x="6442075" y="1765300"/>
          <p14:tracePt t="20154" x="6454775" y="1765300"/>
          <p14:tracePt t="20162" x="6492875" y="1765300"/>
          <p14:tracePt t="20170" x="6516688" y="1765300"/>
          <p14:tracePt t="20178" x="6554788" y="1765300"/>
          <p14:tracePt t="20186" x="6592888" y="1765300"/>
          <p14:tracePt t="20194" x="6642100" y="1765300"/>
          <p14:tracePt t="20205" x="6692900" y="1765300"/>
          <p14:tracePt t="20210" x="6742113" y="1765300"/>
          <p14:tracePt t="20220" x="6767513" y="1765300"/>
          <p14:tracePt t="20224" x="6780213" y="1765300"/>
          <p14:tracePt t="20310" x="6780213" y="1776413"/>
          <p14:tracePt t="20326" x="6767513" y="1776413"/>
          <p14:tracePt t="20341" x="6767513" y="1789113"/>
          <p14:tracePt t="20357" x="6754813" y="1789113"/>
          <p14:tracePt t="20373" x="6742113" y="1789113"/>
          <p14:tracePt t="20380" x="6716713" y="1801813"/>
          <p14:tracePt t="20388" x="6680200" y="1801813"/>
          <p14:tracePt t="20396" x="6642100" y="1801813"/>
          <p14:tracePt t="20403" x="6580188" y="1801813"/>
          <p14:tracePt t="20410" x="6492875" y="1801813"/>
          <p14:tracePt t="20419" x="6367463" y="1789113"/>
          <p14:tracePt t="20426" x="6254750" y="1776413"/>
          <p14:tracePt t="20436" x="6116638" y="1776413"/>
          <p14:tracePt t="20442" x="5991225" y="1776413"/>
          <p14:tracePt t="20452" x="5903913" y="1776413"/>
          <p14:tracePt t="20458" x="5829300" y="1776413"/>
          <p14:tracePt t="20470" x="5803900" y="1789113"/>
          <p14:tracePt t="20472" x="5791200" y="1789113"/>
          <p14:tracePt t="20481" x="5778500" y="1789113"/>
          <p14:tracePt t="20534" x="5691188" y="1801813"/>
          <p14:tracePt t="20543" x="5578475" y="1814513"/>
          <p14:tracePt t="20551" x="5454650" y="1814513"/>
          <p14:tracePt t="20558" x="5341938" y="1827213"/>
          <p14:tracePt t="20568" x="5241925" y="1827213"/>
          <p14:tracePt t="20575" x="5165725" y="1839913"/>
          <p14:tracePt t="20586" x="5103813" y="1839913"/>
          <p14:tracePt t="20590" x="5065713" y="1852613"/>
          <p14:tracePt t="20598" x="5053013" y="1852613"/>
          <p14:tracePt t="20682" x="5040313" y="1852613"/>
          <p14:tracePt t="20760" x="5029200" y="1852613"/>
          <p14:tracePt t="20768" x="5016500" y="1852613"/>
          <p14:tracePt t="20776" x="5003800" y="1852613"/>
          <p14:tracePt t="21017" x="5016500" y="1852613"/>
          <p14:tracePt t="21062" x="5029200" y="1852613"/>
          <p14:tracePt t="21070" x="5040313" y="1852613"/>
          <p14:tracePt t="21086" x="5053013" y="1839913"/>
          <p14:tracePt t="21094" x="5078413" y="1827213"/>
          <p14:tracePt t="21103" x="5116513" y="1827213"/>
          <p14:tracePt t="21110" x="5141913" y="1827213"/>
          <p14:tracePt t="21117" x="5178425" y="1827213"/>
          <p14:tracePt t="21124" x="5203825" y="1827213"/>
          <p14:tracePt t="21134" x="5229225" y="1827213"/>
          <p14:tracePt t="21140" x="5241925" y="1827213"/>
          <p14:tracePt t="21156" x="5253038" y="1827213"/>
          <p14:tracePt t="21168" x="5253038" y="1814513"/>
          <p14:tracePt t="21172" x="5265738" y="1814513"/>
          <p14:tracePt t="21187" x="5278438" y="1814513"/>
          <p14:tracePt t="21194" x="5303838" y="1814513"/>
          <p14:tracePt t="21202" x="5329238" y="1814513"/>
          <p14:tracePt t="21210" x="5353050" y="1814513"/>
          <p14:tracePt t="21219" x="5391150" y="1814513"/>
          <p14:tracePt t="21226" x="5441950" y="1814513"/>
          <p14:tracePt t="21234" x="5516563" y="1814513"/>
          <p14:tracePt t="21243" x="5565775" y="1814513"/>
          <p14:tracePt t="21251" x="5629275" y="1814513"/>
          <p14:tracePt t="21256" x="5665788" y="1814513"/>
          <p14:tracePt t="21268" x="5691188" y="1801813"/>
          <p14:tracePt t="21272" x="5716588" y="1801813"/>
          <p14:tracePt t="21283" x="5754688" y="1801813"/>
          <p14:tracePt t="21288" x="5767388" y="1789113"/>
          <p14:tracePt t="21297" x="5791200" y="1789113"/>
          <p14:tracePt t="21304" x="5803900" y="1789113"/>
          <p14:tracePt t="21310" x="5842000" y="1789113"/>
          <p14:tracePt t="21318" x="5867400" y="1789113"/>
          <p14:tracePt t="21327" x="5903913" y="1789113"/>
          <p14:tracePt t="21335" x="5954713" y="1789113"/>
          <p14:tracePt t="21342" x="6003925" y="1789113"/>
          <p14:tracePt t="21351" x="6054725" y="1789113"/>
          <p14:tracePt t="21360" x="6103938" y="1789113"/>
          <p14:tracePt t="21367" x="6167438" y="1801813"/>
          <p14:tracePt t="21372" x="6203950" y="1801813"/>
          <p14:tracePt t="21383" x="6229350" y="1814513"/>
          <p14:tracePt t="21388" x="6254750" y="1814513"/>
          <p14:tracePt t="21404" x="6267450" y="1814513"/>
          <p14:tracePt t="21412" x="6280150" y="1814513"/>
          <p14:tracePt t="21490" x="6303963" y="1814513"/>
          <p14:tracePt t="21498" x="6329363" y="1814513"/>
          <p14:tracePt t="21505" x="6367463" y="1814513"/>
          <p14:tracePt t="21512" x="6403975" y="1827213"/>
          <p14:tracePt t="21521" x="6442075" y="1839913"/>
          <p14:tracePt t="21528" x="6480175" y="1839913"/>
          <p14:tracePt t="21537" x="6516688" y="1852613"/>
          <p14:tracePt t="21544" x="6529388" y="1865313"/>
          <p14:tracePt t="21552" x="6542088" y="1865313"/>
          <p14:tracePt t="22320" x="6516688" y="1865313"/>
          <p14:tracePt t="22330" x="6454775" y="1865313"/>
          <p14:tracePt t="22336" x="6367463" y="1865313"/>
          <p14:tracePt t="22342" x="6267450" y="1865313"/>
          <p14:tracePt t="22350" x="6167438" y="1865313"/>
          <p14:tracePt t="22358" x="6054725" y="1839913"/>
          <p14:tracePt t="22366" x="5929313" y="1827213"/>
          <p14:tracePt t="22374" x="5842000" y="1827213"/>
          <p14:tracePt t="22382" x="5767388" y="1814513"/>
          <p14:tracePt t="22390" x="5691188" y="1814513"/>
          <p14:tracePt t="22399" x="5629275" y="1814513"/>
          <p14:tracePt t="22404" x="5554663" y="1814513"/>
          <p14:tracePt t="22415" x="5478463" y="1827213"/>
          <p14:tracePt t="22420" x="5416550" y="1827213"/>
          <p14:tracePt t="22432" x="5353050" y="1827213"/>
          <p14:tracePt t="22436" x="5278438" y="1827213"/>
          <p14:tracePt t="22444" x="5229225" y="1827213"/>
          <p14:tracePt t="22452" x="5178425" y="1827213"/>
          <p14:tracePt t="22460" x="5141913" y="1827213"/>
          <p14:tracePt t="22466" x="5103813" y="1814513"/>
          <p14:tracePt t="22474" x="5065713" y="1814513"/>
          <p14:tracePt t="22483" x="5029200" y="1814513"/>
          <p14:tracePt t="22490" x="5003800" y="1814513"/>
          <p14:tracePt t="22498" x="4978400" y="1814513"/>
          <p14:tracePt t="22506" x="4965700" y="1801813"/>
          <p14:tracePt t="22515" x="4953000" y="1801813"/>
          <p14:tracePt t="22568" x="4940300" y="1801813"/>
          <p14:tracePt t="22576" x="4878388" y="1801813"/>
          <p14:tracePt t="22584" x="4840288" y="1814513"/>
          <p14:tracePt t="22591" x="4816475" y="1827213"/>
          <p14:tracePt t="22599" x="4791075" y="1827213"/>
          <p14:tracePt t="22606" x="4778375" y="1827213"/>
          <p14:tracePt t="22614" x="4752975" y="1827213"/>
          <p14:tracePt t="22700" x="4740275" y="1827213"/>
          <p14:tracePt t="22816" x="4765675" y="1827213"/>
          <p14:tracePt t="22825" x="4803775" y="1827213"/>
          <p14:tracePt t="22832" x="4840288" y="1839913"/>
          <p14:tracePt t="22840" x="4878388" y="1839913"/>
          <p14:tracePt t="22849" x="4903788" y="1839913"/>
          <p14:tracePt t="22854" x="4916488" y="1839913"/>
          <p14:tracePt t="22886" x="4929188" y="1839913"/>
          <p14:tracePt t="22902" x="4940300" y="1839913"/>
          <p14:tracePt t="22910" x="4953000" y="1839913"/>
          <p14:tracePt t="22916" x="4978400" y="1827213"/>
          <p14:tracePt t="22924" x="5016500" y="1814513"/>
          <p14:tracePt t="22933" x="5053013" y="1814513"/>
          <p14:tracePt t="22940" x="5078413" y="1814513"/>
          <p14:tracePt t="22948" x="5091113" y="1814513"/>
          <p14:tracePt t="22956" x="5103813" y="1814513"/>
          <p14:tracePt t="23670" x="5116513" y="1814513"/>
          <p14:tracePt t="23677" x="5141913" y="1814513"/>
          <p14:tracePt t="23686" x="5165725" y="1814513"/>
          <p14:tracePt t="23803" x="5153025" y="1814513"/>
          <p14:tracePt t="24080" x="5153025" y="1801813"/>
          <p14:tracePt t="24245" x="5153025" y="1789113"/>
          <p14:tracePt t="24678" x="5165725" y="1789113"/>
          <p14:tracePt t="24694" x="5178425" y="1789113"/>
          <p14:tracePt t="24702" x="5191125" y="1776413"/>
          <p14:tracePt t="24710" x="5203825" y="1776413"/>
          <p14:tracePt t="24718" x="5241925" y="1776413"/>
          <p14:tracePt t="24732" x="5253038" y="1776413"/>
          <p14:tracePt t="24744" x="5265738" y="1776413"/>
          <p14:tracePt t="24842" x="5291138" y="1776413"/>
          <p14:tracePt t="24849" x="5329238" y="1776413"/>
          <p14:tracePt t="24859" x="5365750" y="1776413"/>
          <p14:tracePt t="24865" x="5403850" y="1776413"/>
          <p14:tracePt t="24873" x="5429250" y="1765300"/>
          <p14:tracePt t="24880" x="5454650" y="1765300"/>
          <p14:tracePt t="24888" x="5465763" y="1752600"/>
          <p14:tracePt t="24896" x="5491163" y="1752600"/>
          <p14:tracePt t="24911" x="5503863" y="1739900"/>
          <p14:tracePt t="24926" x="5516563" y="1739900"/>
          <p14:tracePt t="24934" x="5529263" y="1727200"/>
          <p14:tracePt t="24942" x="5554663" y="1714500"/>
          <p14:tracePt t="24950" x="5578475" y="1714500"/>
          <p14:tracePt t="24960" x="5603875" y="1701800"/>
          <p14:tracePt t="24966" x="5641975" y="1701800"/>
          <p14:tracePt t="24976" x="5665788" y="1701800"/>
          <p14:tracePt t="24981" x="5691188" y="1701800"/>
          <p14:tracePt t="24988" x="5716588" y="1701800"/>
          <p14:tracePt t="24996" x="5741988" y="1701800"/>
          <p14:tracePt t="25004" x="5778500" y="1701800"/>
          <p14:tracePt t="25012" x="5791200" y="1714500"/>
          <p14:tracePt t="25020" x="5816600" y="1727200"/>
          <p14:tracePt t="25031" x="5842000" y="1727200"/>
          <p14:tracePt t="25036" x="5878513" y="1727200"/>
          <p14:tracePt t="25045" x="5903913" y="1727200"/>
          <p14:tracePt t="25050" x="5916613" y="1739900"/>
          <p14:tracePt t="25060" x="5929313" y="1739900"/>
          <p14:tracePt t="25076" x="5942013" y="1739900"/>
          <p14:tracePt t="26254" x="5942013" y="1752600"/>
          <p14:tracePt t="26268" x="5942013" y="1765300"/>
          <p14:tracePt t="26276" x="5916613" y="1765300"/>
          <p14:tracePt t="26284" x="5867400" y="1776413"/>
          <p14:tracePt t="26292" x="5803900" y="1789113"/>
          <p14:tracePt t="26300" x="5767388" y="1801813"/>
          <p14:tracePt t="26309" x="5703888" y="1801813"/>
          <p14:tracePt t="26316" x="5616575" y="1801813"/>
          <p14:tracePt t="26325" x="5516563" y="1814513"/>
          <p14:tracePt t="26332" x="5403850" y="1814513"/>
          <p14:tracePt t="26342" x="5241925" y="1827213"/>
          <p14:tracePt t="26345" x="5091113" y="1839913"/>
          <p14:tracePt t="26357" x="4916488" y="1852613"/>
          <p14:tracePt t="26362" x="4727575" y="1852613"/>
          <p14:tracePt t="26371" x="4578350" y="1852613"/>
          <p14:tracePt t="26378" x="4403725" y="1852613"/>
          <p14:tracePt t="26386" x="4240213" y="1852613"/>
          <p14:tracePt t="26393" x="4090988" y="1852613"/>
          <p14:tracePt t="26400" x="3965575" y="1852613"/>
          <p14:tracePt t="26408" x="3852863" y="1852613"/>
          <p14:tracePt t="26415" x="3752850" y="1852613"/>
          <p14:tracePt t="26424" x="3689350" y="1852613"/>
          <p14:tracePt t="26431" x="3614738" y="1839913"/>
          <p14:tracePt t="26441" x="3540125" y="1839913"/>
          <p14:tracePt t="26447" x="3489325" y="1827213"/>
          <p14:tracePt t="26457" x="3427413" y="1814513"/>
          <p14:tracePt t="26462" x="3352800" y="1814513"/>
          <p14:tracePt t="26474" x="3314700" y="1814513"/>
          <p14:tracePt t="26478" x="3265488" y="1814513"/>
          <p14:tracePt t="26486" x="3214688" y="1814513"/>
          <p14:tracePt t="26494" x="3165475" y="1814513"/>
          <p14:tracePt t="26502" x="3127375" y="1814513"/>
          <p14:tracePt t="26510" x="3065463" y="1814513"/>
          <p14:tracePt t="26517" x="2989263" y="1814513"/>
          <p14:tracePt t="26526" x="2927350" y="1814513"/>
          <p14:tracePt t="26532" x="2852738" y="1814513"/>
          <p14:tracePt t="26540" x="2801938" y="1801813"/>
          <p14:tracePt t="26547" x="2763838" y="1789113"/>
          <p14:tracePt t="26556" x="2740025" y="1789113"/>
          <p14:tracePt t="26563" x="2714625" y="1789113"/>
          <p14:tracePt t="26574" x="2701925" y="1789113"/>
          <p14:tracePt t="26580" x="2689225" y="1789113"/>
          <p14:tracePt t="26592" x="2676525" y="1789113"/>
          <p14:tracePt t="26602" x="2663825" y="1789113"/>
          <p14:tracePt t="26618" x="2651125" y="1789113"/>
          <p14:tracePt t="26626" x="2627313" y="1789113"/>
          <p14:tracePt t="26633" x="2589213" y="1789113"/>
          <p14:tracePt t="26642" x="2551113" y="1789113"/>
          <p14:tracePt t="26650" x="2514600" y="1789113"/>
          <p14:tracePt t="26657" x="2489200" y="1789113"/>
          <p14:tracePt t="26664" x="2463800" y="1789113"/>
          <p14:tracePt t="26674" x="2439988" y="1789113"/>
          <p14:tracePt t="26680" x="2427288" y="1789113"/>
          <p14:tracePt t="26696" x="2414588" y="1789113"/>
          <p14:tracePt t="26711" x="2401888" y="1789113"/>
          <p14:tracePt t="26726" x="2376488" y="1801813"/>
          <p14:tracePt t="26733" x="2351088" y="1801813"/>
          <p14:tracePt t="26742" x="2314575" y="1801813"/>
          <p14:tracePt t="26749" x="2276475" y="1814513"/>
          <p14:tracePt t="26758" x="2238375" y="1814513"/>
          <p14:tracePt t="26766" x="2201863" y="1814513"/>
          <p14:tracePt t="26773" x="2189163" y="1814513"/>
          <p14:tracePt t="26790" x="2176463" y="1814513"/>
          <p14:tracePt t="26866" x="2163763" y="1827213"/>
          <p14:tracePt t="26874" x="2151063" y="1827213"/>
          <p14:tracePt t="26882" x="2127250" y="1839913"/>
          <p14:tracePt t="26890" x="2114550" y="1852613"/>
          <p14:tracePt t="26898" x="2101850" y="1865313"/>
          <p14:tracePt t="26907" x="2101850" y="1876425"/>
          <p14:tracePt t="26912" x="2089150" y="1876425"/>
          <p14:tracePt t="26923" x="2076450" y="1889125"/>
          <p14:tracePt t="26927" x="2063750" y="1889125"/>
          <p14:tracePt t="27060" x="2063750" y="1901825"/>
          <p14:tracePt t="27077" x="2051050" y="1901825"/>
          <p14:tracePt t="27084" x="2051050" y="1914525"/>
          <p14:tracePt t="27216" x="2038350" y="1914525"/>
          <p14:tracePt t="27230" x="2025650" y="1914525"/>
          <p14:tracePt t="27239" x="2014538" y="1914525"/>
          <p14:tracePt t="27246" x="1989138" y="1927225"/>
          <p14:tracePt t="27262" x="1976438" y="1927225"/>
          <p14:tracePt t="27272" x="1963738" y="1927225"/>
          <p14:tracePt t="28076" x="1976438" y="1914525"/>
          <p14:tracePt t="28085" x="1989138" y="1914525"/>
          <p14:tracePt t="28092" x="2014538" y="1914525"/>
          <p14:tracePt t="28100" x="2038350" y="1901825"/>
          <p14:tracePt t="28107" x="2063750" y="1889125"/>
          <p14:tracePt t="28116" x="2089150" y="1889125"/>
          <p14:tracePt t="28123" x="2101850" y="1889125"/>
          <p14:tracePt t="28132" x="2114550" y="1876425"/>
          <p14:tracePt t="28146" x="2127250" y="1876425"/>
          <p14:tracePt t="28162" x="2138363" y="1865313"/>
          <p14:tracePt t="28216" x="2151063" y="1865313"/>
          <p14:tracePt t="28233" x="2163763" y="1865313"/>
          <p14:tracePt t="28240" x="2176463" y="1865313"/>
          <p14:tracePt t="28256" x="2189163" y="1865313"/>
          <p14:tracePt t="28287" x="2201863" y="1865313"/>
          <p14:tracePt t="28294" x="2214563" y="1865313"/>
          <p14:tracePt t="28302" x="2227263" y="1865313"/>
          <p14:tracePt t="28310" x="2238375" y="1865313"/>
          <p14:tracePt t="28321" x="2251075" y="1865313"/>
          <p14:tracePt t="28324" x="2251075" y="1852613"/>
          <p14:tracePt t="28512" x="2263775" y="1852613"/>
          <p14:tracePt t="28526" x="2289175" y="1852613"/>
          <p14:tracePt t="28537" x="2327275" y="1852613"/>
          <p14:tracePt t="28544" x="2338388" y="1852613"/>
          <p14:tracePt t="28554" x="2338388" y="1865313"/>
          <p14:tracePt t="28558" x="2351088" y="1865313"/>
          <p14:tracePt t="28574" x="2363788" y="1865313"/>
          <p14:tracePt t="28582" x="2376488" y="1865313"/>
          <p14:tracePt t="28596" x="2389188" y="1865313"/>
          <p14:tracePt t="28728" x="2401888" y="1865313"/>
          <p14:tracePt t="28814" x="2376488" y="1865313"/>
          <p14:tracePt t="28822" x="2351088" y="1865313"/>
          <p14:tracePt t="28830" x="2314575" y="1865313"/>
          <p14:tracePt t="28838" x="2251075" y="1865313"/>
          <p14:tracePt t="28846" x="2201863" y="1865313"/>
          <p14:tracePt t="28854" x="2163763" y="1865313"/>
          <p14:tracePt t="28860" x="2138363" y="1865313"/>
          <p14:tracePt t="28869" x="2114550" y="1865313"/>
          <p14:tracePt t="28876" x="2089150" y="1865313"/>
          <p14:tracePt t="28892" x="2076450" y="1865313"/>
          <p14:tracePt t="29288" x="2089150" y="1865313"/>
          <p14:tracePt t="29294" x="2101850" y="1865313"/>
          <p14:tracePt t="29310" x="2101850" y="1852613"/>
          <p14:tracePt t="29326" x="2114550" y="1852613"/>
          <p14:tracePt t="29784" x="2114550" y="1839913"/>
          <p14:tracePt t="29801" x="2138363" y="1839913"/>
          <p14:tracePt t="29808" x="2151063" y="1839913"/>
          <p14:tracePt t="29815" x="2176463" y="1839913"/>
          <p14:tracePt t="29821" x="2201863" y="1839913"/>
          <p14:tracePt t="29838" x="2214563" y="1839913"/>
          <p14:tracePt t="29907" x="2227263" y="1839913"/>
          <p14:tracePt t="29932" x="2251075" y="1839913"/>
          <p14:tracePt t="29937" x="2263775" y="1839913"/>
          <p14:tracePt t="30016" x="2276475" y="1827213"/>
          <p14:tracePt t="30040" x="2289175" y="1827213"/>
          <p14:tracePt t="30048" x="2301875" y="1827213"/>
          <p14:tracePt t="30056" x="2314575" y="1827213"/>
          <p14:tracePt t="30066" x="2327275" y="1839913"/>
          <p14:tracePt t="30070" x="2338388" y="1839913"/>
          <p14:tracePt t="30077" x="2363788" y="1839913"/>
          <p14:tracePt t="30093" x="2376488" y="1839913"/>
          <p14:tracePt t="30110" x="2389188" y="1839913"/>
          <p14:tracePt t="30125" x="2401888" y="1839913"/>
          <p14:tracePt t="30134" x="2414588" y="1839913"/>
          <p14:tracePt t="30140" x="2427288" y="1839913"/>
          <p14:tracePt t="30149" x="2439988" y="1839913"/>
          <p14:tracePt t="30156" x="2451100" y="1839913"/>
          <p14:tracePt t="30264" x="2463800" y="1839913"/>
          <p14:tracePt t="30271" x="2476500" y="1839913"/>
          <p14:tracePt t="30312" x="2489200" y="1839913"/>
          <p14:tracePt t="30319" x="2501900" y="1839913"/>
          <p14:tracePt t="30334" x="2527300" y="1839913"/>
          <p14:tracePt t="30341" x="2563813" y="1839913"/>
          <p14:tracePt t="30350" x="2614613" y="1839913"/>
          <p14:tracePt t="30358" x="2651125" y="1852613"/>
          <p14:tracePt t="30366" x="2689225" y="1865313"/>
          <p14:tracePt t="30374" x="2701925" y="1865313"/>
          <p14:tracePt t="30482" x="2714625" y="1865313"/>
          <p14:tracePt t="30528" x="2727325" y="1865313"/>
          <p14:tracePt t="30568" x="2740025" y="1865313"/>
          <p14:tracePt t="30575" x="2763838" y="1865313"/>
          <p14:tracePt t="30684" x="2776538" y="1865313"/>
          <p14:tracePt t="30707" x="2789238" y="1865313"/>
          <p14:tracePt t="30785" x="2801938" y="1865313"/>
          <p14:tracePt t="30792" x="2814638" y="1865313"/>
          <p14:tracePt t="30809" x="2827338" y="1865313"/>
          <p14:tracePt t="30886" x="2840038" y="1865313"/>
          <p14:tracePt t="35038" x="2840038" y="1889125"/>
          <p14:tracePt t="35043" x="2827338" y="1901825"/>
          <p14:tracePt t="35052" x="2827338" y="1914525"/>
          <p14:tracePt t="35067" x="2814638" y="1914525"/>
          <p14:tracePt t="35076" x="2814638" y="1927225"/>
          <p14:tracePt t="35155" x="2801938" y="1939925"/>
          <p14:tracePt t="35172" x="2789238" y="1952625"/>
          <p14:tracePt t="35176" x="2789238" y="1965325"/>
          <p14:tracePt t="35455" x="2776538" y="1965325"/>
          <p14:tracePt t="35464" x="2776538" y="1978025"/>
          <p14:tracePt t="35479" x="2763838" y="1989138"/>
          <p14:tracePt t="35488" x="2763838" y="2001838"/>
          <p14:tracePt t="35496" x="2752725" y="2001838"/>
          <p14:tracePt t="35502" x="2740025" y="2014538"/>
          <p14:tracePt t="35510" x="2740025" y="2027238"/>
          <p14:tracePt t="35534" x="2740025" y="2039938"/>
          <p14:tracePt t="35542" x="2740025" y="2052638"/>
          <p14:tracePt t="35550" x="2740025" y="2065338"/>
          <p14:tracePt t="35558" x="2727325" y="2089150"/>
          <p14:tracePt t="35572" x="2727325" y="2101850"/>
          <p14:tracePt t="35589" x="2727325" y="2114550"/>
          <p14:tracePt t="36202" x="2727325" y="2139950"/>
          <p14:tracePt t="36210" x="2740025" y="2165350"/>
          <p14:tracePt t="36215" x="2740025" y="2190750"/>
          <p14:tracePt t="36223" x="2752725" y="2227263"/>
          <p14:tracePt t="36232" x="2763838" y="2252663"/>
          <p14:tracePt t="36240" x="2763838" y="2278063"/>
          <p14:tracePt t="36247" x="2776538" y="2303463"/>
          <p14:tracePt t="36264" x="2776538" y="2314575"/>
          <p14:tracePt t="36272" x="2776538" y="2327275"/>
          <p14:tracePt t="36287" x="2776538" y="2339975"/>
          <p14:tracePt t="52009" x="2789238" y="2327275"/>
          <p14:tracePt t="52017" x="2914650" y="2190750"/>
          <p14:tracePt t="52026" x="3165475" y="1978025"/>
          <p14:tracePt t="52031" x="3427413" y="1801813"/>
          <p14:tracePt t="52040" x="3714750" y="1663700"/>
          <p14:tracePt t="52047" x="4040188" y="1539875"/>
          <p14:tracePt t="52056" x="4327525" y="1489075"/>
          <p14:tracePt t="52063" x="4627563" y="1439863"/>
          <p14:tracePt t="52073" x="4816475" y="1414463"/>
          <p14:tracePt t="52079" x="4965700" y="1401763"/>
          <p14:tracePt t="52089" x="5065713" y="1401763"/>
          <p14:tracePt t="52095" x="5129213" y="1376363"/>
          <p14:tracePt t="52101" x="5153025" y="1376363"/>
          <p14:tracePt t="52109" x="5153025" y="1363663"/>
          <p14:tracePt t="52141" x="5153025" y="1350963"/>
          <p14:tracePt t="52164" x="5141913" y="1350963"/>
          <p14:tracePt t="52173" x="5065713" y="1401763"/>
          <p14:tracePt t="52180" x="4965700" y="1463675"/>
          <p14:tracePt t="52189" x="4891088" y="1501775"/>
          <p14:tracePt t="52195" x="4829175" y="1527175"/>
          <p14:tracePt t="52206" x="4778375" y="1552575"/>
          <p14:tracePt t="52211" x="4727575" y="1576388"/>
          <p14:tracePt t="52222" x="4678363" y="1614488"/>
          <p14:tracePt t="52226" x="4640263" y="1639888"/>
          <p14:tracePt t="52233" x="4591050" y="1676400"/>
          <p14:tracePt t="52241" x="4552950" y="1689100"/>
          <p14:tracePt t="52250" x="4527550" y="1714500"/>
          <p14:tracePt t="52258" x="4503738" y="1727200"/>
          <p14:tracePt t="52266" x="4491038" y="1727200"/>
          <p14:tracePt t="52274" x="4478338" y="1727200"/>
          <p14:tracePt t="52321" x="4478338" y="1739900"/>
          <p14:tracePt t="52344" x="4516438" y="1652588"/>
          <p14:tracePt t="52349" x="4616450" y="1463675"/>
          <p14:tracePt t="52357" x="4716463" y="1238250"/>
          <p14:tracePt t="52366" x="4816475" y="989013"/>
          <p14:tracePt t="52373" x="4891088" y="750888"/>
          <p14:tracePt t="52381" x="4940300" y="550863"/>
          <p14:tracePt t="52390" x="4978400" y="387350"/>
          <p14:tracePt t="52397" x="5016500" y="225425"/>
          <p14:tracePt t="52406" x="5065713" y="74613"/>
          <p14:tracePt t="52614" x="5191125" y="187325"/>
          <p14:tracePt t="52622" x="5191125" y="374650"/>
          <p14:tracePt t="52630" x="5203825" y="550863"/>
          <p14:tracePt t="52640" x="5253038" y="776288"/>
          <p14:tracePt t="52646" x="5278438" y="925513"/>
          <p14:tracePt t="52656" x="5291138" y="1038225"/>
          <p14:tracePt t="52661" x="5291138" y="1150938"/>
          <p14:tracePt t="52672" x="5291138" y="1250950"/>
          <p14:tracePt t="52675" x="5291138" y="1327150"/>
          <p14:tracePt t="52684" x="5291138" y="1376363"/>
          <p14:tracePt t="52691" x="5278438" y="1401763"/>
          <p14:tracePt t="52699" x="5278438" y="1427163"/>
          <p14:tracePt t="52707" x="5265738" y="1439863"/>
          <p14:tracePt t="52715" x="5253038" y="1450975"/>
          <p14:tracePt t="52732" x="5253038" y="1463675"/>
          <p14:tracePt t="52740" x="5241925" y="1463675"/>
          <p14:tracePt t="52746" x="5216525" y="1476375"/>
          <p14:tracePt t="52756" x="5191125" y="1489075"/>
          <p14:tracePt t="52762" x="5141913" y="1501775"/>
          <p14:tracePt t="52771" x="5053013" y="1514475"/>
          <p14:tracePt t="52777" x="4991100" y="1527175"/>
          <p14:tracePt t="52789" x="4878388" y="1563688"/>
          <p14:tracePt t="52793" x="4791075" y="1614488"/>
          <p14:tracePt t="52805" x="4678363" y="1663700"/>
          <p14:tracePt t="52808" x="4603750" y="1714500"/>
          <p14:tracePt t="52816" x="4527550" y="1765300"/>
          <p14:tracePt t="52824" x="4491038" y="1801813"/>
          <p14:tracePt t="52832" x="4465638" y="1814513"/>
          <p14:tracePt t="52839" x="4452938" y="1827213"/>
          <p14:tracePt t="52848" x="4440238" y="1827213"/>
          <p14:tracePt t="53020" x="4440238" y="1839913"/>
          <p14:tracePt t="53212" x="4440238" y="1852613"/>
          <p14:tracePt t="53452" x="4440238" y="1865313"/>
          <p14:tracePt t="53459" x="4427538" y="1876425"/>
          <p14:tracePt t="53469" x="4416425" y="1901825"/>
          <p14:tracePt t="53476" x="4416425" y="1914525"/>
          <p14:tracePt t="53486" x="4403725" y="1939925"/>
          <p14:tracePt t="53491" x="4403725" y="1965325"/>
          <p14:tracePt t="53500" x="4403725" y="1989138"/>
          <p14:tracePt t="53507" x="4403725" y="2001838"/>
          <p14:tracePt t="53514" x="4403725" y="2014538"/>
          <p14:tracePt t="53522" x="4403725" y="2027238"/>
          <p14:tracePt t="53539" x="4403725" y="2039938"/>
          <p14:tracePt t="53546" x="4403725" y="2052638"/>
          <p14:tracePt t="53555" x="4403725" y="2065338"/>
          <p14:tracePt t="53562" x="4403725" y="2078038"/>
          <p14:tracePt t="53570" x="4403725" y="2089150"/>
          <p14:tracePt t="53577" x="4403725" y="2101850"/>
          <p14:tracePt t="53592" x="4403725" y="2114550"/>
          <p14:tracePt t="53608" x="4403725" y="2127250"/>
          <p14:tracePt t="53616" x="4403725" y="2139950"/>
          <p14:tracePt t="54618" x="4427538" y="2139950"/>
          <p14:tracePt t="54623" x="4440238" y="2139950"/>
          <p14:tracePt t="54633" x="4465638" y="2139950"/>
          <p14:tracePt t="64131" x="4478338" y="2139950"/>
          <p14:tracePt t="64139" x="4552950" y="2114550"/>
          <p14:tracePt t="64147" x="4652963" y="2114550"/>
          <p14:tracePt t="64154" x="4740275" y="2114550"/>
          <p14:tracePt t="64161" x="4778375" y="2114550"/>
          <p14:tracePt t="64169" x="4803775" y="2101850"/>
          <p14:tracePt t="64177" x="4829175" y="2089150"/>
          <p14:tracePt t="64185" x="4852988" y="2089150"/>
          <p14:tracePt t="64193" x="4865688" y="2089150"/>
          <p14:tracePt t="64201" x="4865688" y="2078038"/>
          <p14:tracePt t="64767" x="4878388" y="2078038"/>
          <p14:tracePt t="64775" x="4891088" y="2078038"/>
          <p14:tracePt t="64782" x="4903788" y="2078038"/>
          <p14:tracePt t="64791" x="4929188" y="2078038"/>
          <p14:tracePt t="64807" x="4940300" y="2078038"/>
          <p14:tracePt t="64993" x="4953000" y="2078038"/>
          <p14:tracePt t="65007" x="4965700" y="2078038"/>
          <p14:tracePt t="65016" x="4978400" y="2052638"/>
          <p14:tracePt t="65031" x="4978400" y="2027238"/>
          <p14:tracePt t="65033" x="4978400" y="2001838"/>
          <p14:tracePt t="65040" x="4978400" y="1978025"/>
          <p14:tracePt t="65049" x="4965700" y="1952625"/>
          <p14:tracePt t="65056" x="4940300" y="1927225"/>
          <p14:tracePt t="65064" x="4891088" y="1927225"/>
          <p14:tracePt t="65069" x="4840288" y="1914525"/>
          <p14:tracePt t="65081" x="4727575" y="1914525"/>
          <p14:tracePt t="65086" x="4603750" y="1901825"/>
          <p14:tracePt t="65093" x="4452938" y="1901825"/>
          <p14:tracePt t="65101" x="4303713" y="1901825"/>
          <p14:tracePt t="65109" x="4191000" y="1901825"/>
          <p14:tracePt t="65117" x="4103688" y="1901825"/>
          <p14:tracePt t="65126" x="4065588" y="1901825"/>
          <p14:tracePt t="65131" x="4027488" y="1901825"/>
          <p14:tracePt t="65139" x="4014788" y="1914525"/>
          <p14:tracePt t="65147" x="4002088" y="1914525"/>
          <p14:tracePt t="65157" x="4002088" y="1927225"/>
          <p14:tracePt t="65164" x="3990975" y="1927225"/>
          <p14:tracePt t="65182" x="3978275" y="1939925"/>
          <p14:tracePt t="65187" x="3965575" y="1965325"/>
          <p14:tracePt t="65194" x="3927475" y="1989138"/>
          <p14:tracePt t="65202" x="3902075" y="2014538"/>
          <p14:tracePt t="65210" x="3878263" y="2052638"/>
          <p14:tracePt t="65218" x="3840163" y="2078038"/>
          <p14:tracePt t="65225" x="3827463" y="2089150"/>
          <p14:tracePt t="65234" x="3814763" y="2114550"/>
          <p14:tracePt t="65241" x="3802063" y="2114550"/>
          <p14:tracePt t="65250" x="3790950" y="2139950"/>
          <p14:tracePt t="65258" x="3765550" y="2139950"/>
          <p14:tracePt t="65264" x="3752850" y="2165350"/>
          <p14:tracePt t="65272" x="3740150" y="2165350"/>
          <p14:tracePt t="65281" x="3740150" y="2178050"/>
          <p14:tracePt t="65288" x="3727450" y="2178050"/>
          <p14:tracePt t="65297" x="3727450" y="2190750"/>
          <p14:tracePt t="65303" x="3714750" y="2201863"/>
          <p14:tracePt t="65313" x="3714750" y="2214563"/>
          <p14:tracePt t="65321" x="3689350" y="2227263"/>
          <p14:tracePt t="65326" x="3678238" y="2252663"/>
          <p14:tracePt t="65333" x="3652838" y="2290763"/>
          <p14:tracePt t="65342" x="3627438" y="2303463"/>
          <p14:tracePt t="65350" x="3602038" y="2327275"/>
          <p14:tracePt t="65357" x="3589338" y="2339975"/>
          <p14:tracePt t="65366" x="3565525" y="2365375"/>
          <p14:tracePt t="65374" x="3540125" y="2378075"/>
          <p14:tracePt t="65382" x="3489325" y="2390775"/>
          <p14:tracePt t="65387" x="3452813" y="2403475"/>
          <p14:tracePt t="65397" x="3414713" y="2403475"/>
          <p14:tracePt t="65404" x="3376613" y="2403475"/>
          <p14:tracePt t="65413" x="3340100" y="2414588"/>
          <p14:tracePt t="65419" x="3302000" y="2414588"/>
          <p14:tracePt t="65430" x="3276600" y="2414588"/>
          <p14:tracePt t="65436" x="3252788" y="2414588"/>
          <p14:tracePt t="65446" x="3214688" y="2427288"/>
          <p14:tracePt t="65449" x="3176588" y="2427288"/>
          <p14:tracePt t="65457" x="3140075" y="2427288"/>
          <p14:tracePt t="65465" x="3089275" y="2439988"/>
          <p14:tracePt t="65474" x="3027363" y="2452688"/>
          <p14:tracePt t="65483" x="2989263" y="2452688"/>
          <p14:tracePt t="65490" x="2952750" y="2465388"/>
          <p14:tracePt t="65498" x="2914650" y="2478088"/>
          <p14:tracePt t="65506" x="2889250" y="2490788"/>
          <p14:tracePt t="65513" x="2863850" y="2490788"/>
          <p14:tracePt t="65519" x="2827338" y="2516188"/>
          <p14:tracePt t="65531" x="2789238" y="2527300"/>
          <p14:tracePt t="65536" x="2752725" y="2540000"/>
          <p14:tracePt t="65547" x="2727325" y="2552700"/>
          <p14:tracePt t="65552" x="2701925" y="2565400"/>
          <p14:tracePt t="65560" x="2689225" y="2565400"/>
          <p14:tracePt t="65567" x="2663825" y="2565400"/>
          <p14:tracePt t="65582" x="2651125" y="2565400"/>
          <p14:tracePt t="65598" x="2640013" y="2565400"/>
          <p14:tracePt t="65606" x="2627313" y="2565400"/>
          <p14:tracePt t="65668" x="2614613" y="2578100"/>
          <p14:tracePt t="65676" x="2614613" y="2590800"/>
          <p14:tracePt t="65721" x="2601913" y="2590800"/>
          <p14:tracePt t="65940" x="2601913" y="2578100"/>
          <p14:tracePt t="66088" x="2614613" y="2578100"/>
          <p14:tracePt t="66110" x="2627313" y="2578100"/>
          <p14:tracePt t="66118" x="2640013" y="2578100"/>
          <p14:tracePt t="66134" x="2651125" y="2565400"/>
          <p14:tracePt t="66180" x="2663825" y="2552700"/>
          <p14:tracePt t="66196" x="2663825" y="2540000"/>
          <p14:tracePt t="66204" x="2676525" y="2527300"/>
          <p14:tracePt t="66220" x="2689225" y="2527300"/>
          <p14:tracePt t="66290" x="2689225" y="2516188"/>
          <p14:tracePt t="66303" x="2701925" y="2516188"/>
          <p14:tracePt t="66312" x="2701925" y="2503488"/>
          <p14:tracePt t="66327" x="2714625" y="2503488"/>
          <p14:tracePt t="66344" x="2727325" y="2490788"/>
          <p14:tracePt t="66358" x="2752725" y="2478088"/>
          <p14:tracePt t="66373" x="2763838" y="2478088"/>
          <p14:tracePt t="66390" x="2776538" y="2478088"/>
          <p14:tracePt t="66398" x="2789238" y="2478088"/>
          <p14:tracePt t="66406" x="2814638" y="2465388"/>
          <p14:tracePt t="66414" x="2840038" y="2452688"/>
          <p14:tracePt t="66421" x="2863850" y="2452688"/>
          <p14:tracePt t="66428" x="2889250" y="2439988"/>
          <p14:tracePt t="66437" x="2914650" y="2427288"/>
          <p14:tracePt t="66446" x="2952750" y="2414588"/>
          <p14:tracePt t="66461" x="2963863" y="2403475"/>
          <p14:tracePt t="66646" x="2952750" y="2403475"/>
          <p14:tracePt t="66653" x="2940050" y="2403475"/>
          <p14:tracePt t="66670" x="2927350" y="2403475"/>
          <p14:tracePt t="66676" x="2914650" y="2403475"/>
          <p14:tracePt t="66685" x="2901950" y="2403475"/>
          <p14:tracePt t="66871" x="2914650" y="2390775"/>
          <p14:tracePt t="66878" x="2940050" y="2378075"/>
          <p14:tracePt t="66886" x="2963863" y="2378075"/>
          <p14:tracePt t="66894" x="2989263" y="2365375"/>
          <p14:tracePt t="66903" x="3027363" y="2352675"/>
          <p14:tracePt t="66912" x="3065463" y="2339975"/>
          <p14:tracePt t="66917" x="3089275" y="2339975"/>
          <p14:tracePt t="66928" x="3127375" y="2339975"/>
          <p14:tracePt t="66935" x="3140075" y="2339975"/>
          <p14:tracePt t="66972" x="3152775" y="2339975"/>
          <p14:tracePt t="67072" x="3165475" y="2339975"/>
          <p14:tracePt t="67080" x="3176588" y="2339975"/>
          <p14:tracePt t="67088" x="3189288" y="2352675"/>
          <p14:tracePt t="67096" x="3201988" y="2352675"/>
          <p14:tracePt t="67104" x="3227388" y="2365375"/>
          <p14:tracePt t="67112" x="3240088" y="2378075"/>
          <p14:tracePt t="67120" x="3265488" y="2378075"/>
          <p14:tracePt t="67128" x="3276600" y="2390775"/>
          <p14:tracePt t="67134" x="3289300" y="2390775"/>
          <p14:tracePt t="67150" x="3302000" y="2403475"/>
          <p14:tracePt t="67161" x="3302000" y="2414588"/>
          <p14:tracePt t="67166" x="3314700" y="2414588"/>
          <p14:tracePt t="67177" x="3327400" y="2414588"/>
          <p14:tracePt t="67182" x="3340100" y="2427288"/>
          <p14:tracePt t="67197" x="3352800" y="2439988"/>
          <p14:tracePt t="67205" x="3365500" y="2452688"/>
          <p14:tracePt t="67211" x="3389313" y="2478088"/>
          <p14:tracePt t="67228" x="3402013" y="2503488"/>
          <p14:tracePt t="67236" x="3427413" y="2516188"/>
          <p14:tracePt t="67244" x="3440113" y="2527300"/>
          <p14:tracePt t="67252" x="3465513" y="2565400"/>
          <p14:tracePt t="67262" x="3465513" y="2578100"/>
          <p14:tracePt t="67266" x="3489325" y="2590800"/>
          <p14:tracePt t="67277" x="3489325" y="2603500"/>
          <p14:tracePt t="67282" x="3502025" y="2603500"/>
          <p14:tracePt t="67295" x="3514725" y="2627313"/>
          <p14:tracePt t="67297" x="3527425" y="2640013"/>
          <p14:tracePt t="67307" x="3540125" y="2665413"/>
          <p14:tracePt t="67314" x="3552825" y="2703513"/>
          <p14:tracePt t="67321" x="3565525" y="2728913"/>
          <p14:tracePt t="67327" x="3578225" y="2740025"/>
          <p14:tracePt t="67336" x="3589338" y="2765425"/>
          <p14:tracePt t="67344" x="3602038" y="2790825"/>
          <p14:tracePt t="67352" x="3602038" y="2803525"/>
          <p14:tracePt t="67360" x="3614738" y="2828925"/>
          <p14:tracePt t="67368" x="3627438" y="2828925"/>
          <p14:tracePt t="67378" x="3627438" y="2840038"/>
          <p14:tracePt t="67384" x="3640138" y="2865438"/>
          <p14:tracePt t="67393" x="3652838" y="2878138"/>
          <p14:tracePt t="67398" x="3652838" y="2890838"/>
          <p14:tracePt t="67407" x="3652838" y="2903538"/>
          <p14:tracePt t="67414" x="3665538" y="2903538"/>
          <p14:tracePt t="67422" x="3665538" y="2916238"/>
          <p14:tracePt t="67430" x="3665538" y="2928938"/>
          <p14:tracePt t="67438" x="3678238" y="2928938"/>
          <p14:tracePt t="67446" x="3689350" y="2941638"/>
          <p14:tracePt t="67452" x="3689350" y="2952750"/>
          <p14:tracePt t="67461" x="3689350" y="2965450"/>
          <p14:tracePt t="67468" x="3702050" y="2978150"/>
          <p14:tracePt t="67477" x="3714750" y="3003550"/>
          <p14:tracePt t="67484" x="3714750" y="3028950"/>
          <p14:tracePt t="67494" x="3727450" y="3054350"/>
          <p14:tracePt t="67500" x="3740150" y="3078163"/>
          <p14:tracePt t="67511" x="3740150" y="3103563"/>
          <p14:tracePt t="67514" x="3740150" y="3128963"/>
          <p14:tracePt t="67523" x="3740150" y="3154363"/>
          <p14:tracePt t="67529" x="3740150" y="3190875"/>
          <p14:tracePt t="67538" x="3740150" y="3228975"/>
          <p14:tracePt t="67546" x="3740150" y="3254375"/>
          <p14:tracePt t="67554" x="3740150" y="3278188"/>
          <p14:tracePt t="67562" x="3740150" y="3316288"/>
          <p14:tracePt t="67570" x="3740150" y="3354388"/>
          <p14:tracePt t="67577" x="3740150" y="3403600"/>
          <p14:tracePt t="67584" x="3740150" y="3503613"/>
          <p14:tracePt t="67593" x="3727450" y="3603625"/>
          <p14:tracePt t="67600" x="3714750" y="3692525"/>
          <p14:tracePt t="67611" x="3702050" y="3741738"/>
          <p14:tracePt t="67616" x="3689350" y="3779838"/>
          <p14:tracePt t="67627" x="3689350" y="3816350"/>
          <p14:tracePt t="67632" x="3689350" y="3867150"/>
          <p14:tracePt t="67638" x="3689350" y="3905250"/>
          <p14:tracePt t="67645" x="3689350" y="3929063"/>
          <p14:tracePt t="67654" x="3689350" y="3967163"/>
          <p14:tracePt t="67661" x="3689350" y="3979863"/>
          <p14:tracePt t="67670" x="3689350" y="3992563"/>
          <p14:tracePt t="67678" x="3689350" y="4017963"/>
          <p14:tracePt t="67694" x="3689350" y="4029075"/>
          <p14:tracePt t="67717" x="3689350" y="4041775"/>
          <p14:tracePt t="67726" x="3689350" y="4054475"/>
          <p14:tracePt t="67732" x="3678238" y="4067175"/>
          <p14:tracePt t="67743" x="3678238" y="4092575"/>
          <p14:tracePt t="67748" x="3665538" y="4117975"/>
          <p14:tracePt t="67761" x="3652838" y="4141788"/>
          <p14:tracePt t="67764" x="3652838" y="4167188"/>
          <p14:tracePt t="67772" x="3640138" y="4205288"/>
          <p14:tracePt t="67777" x="3640138" y="4217988"/>
          <p14:tracePt t="67786" x="3640138" y="4241800"/>
          <p14:tracePt t="67794" x="3640138" y="4267200"/>
          <p14:tracePt t="67802" x="3640138" y="4292600"/>
          <p14:tracePt t="67810" x="3640138" y="4330700"/>
          <p14:tracePt t="67818" x="3640138" y="4354513"/>
          <p14:tracePt t="67826" x="3627438" y="4392613"/>
          <p14:tracePt t="67834" x="3627438" y="4418013"/>
          <p14:tracePt t="67843" x="3627438" y="4430713"/>
          <p14:tracePt t="67848" x="3627438" y="4443413"/>
          <p14:tracePt t="67860" x="3627438" y="4454525"/>
          <p14:tracePt t="67864" x="3627438" y="4467225"/>
          <p14:tracePt t="67876" x="3627438" y="4479925"/>
          <p14:tracePt t="67879" x="3614738" y="4479925"/>
          <p14:tracePt t="67889" x="3614738" y="4492625"/>
          <p14:tracePt t="67903" x="3602038" y="4505325"/>
          <p14:tracePt t="67910" x="3602038" y="4518025"/>
          <p14:tracePt t="67917" x="3602038" y="4543425"/>
          <p14:tracePt t="67926" x="3589338" y="4579938"/>
          <p14:tracePt t="67933" x="3578225" y="4605338"/>
          <p14:tracePt t="67942" x="3565525" y="4630738"/>
          <p14:tracePt t="67950" x="3565525" y="4656138"/>
          <p14:tracePt t="67960" x="3552825" y="4679950"/>
          <p14:tracePt t="67964" x="3540125" y="4718050"/>
          <p14:tracePt t="67972" x="3540125" y="4756150"/>
          <p14:tracePt t="67980" x="3527425" y="4779963"/>
          <p14:tracePt t="67988" x="3527425" y="4805363"/>
          <p14:tracePt t="67997" x="3514725" y="4818063"/>
          <p14:tracePt t="68004" x="3514725" y="4830763"/>
          <p14:tracePt t="68029" x="3489325" y="4856163"/>
          <p14:tracePt t="68033" x="3489325" y="4868863"/>
          <p14:tracePt t="68042" x="3489325" y="4892675"/>
          <p14:tracePt t="68049" x="3478213" y="4918075"/>
          <p14:tracePt t="68060" x="3465513" y="4943475"/>
          <p14:tracePt t="68066" x="3452813" y="4968875"/>
          <p14:tracePt t="68076" x="3452813" y="5005388"/>
          <p14:tracePt t="68082" x="3440113" y="5030788"/>
          <p14:tracePt t="68089" x="3427413" y="5056188"/>
          <p14:tracePt t="68096" x="3427413" y="5081588"/>
          <p14:tracePt t="68104" x="3427413" y="5092700"/>
          <p14:tracePt t="68112" x="3414713" y="5105400"/>
          <p14:tracePt t="68121" x="3414713" y="5118100"/>
          <p14:tracePt t="68136" x="3402013" y="5130800"/>
          <p14:tracePt t="68152" x="3402013" y="5143500"/>
          <p14:tracePt t="68165" x="3389313" y="5168900"/>
          <p14:tracePt t="68173" x="3389313" y="5194300"/>
          <p14:tracePt t="68181" x="3376613" y="5205413"/>
          <p14:tracePt t="68190" x="3365500" y="5230813"/>
          <p14:tracePt t="68197" x="3365500" y="5243513"/>
          <p14:tracePt t="68207" x="3352800" y="5256213"/>
          <p14:tracePt t="68213" x="3340100" y="5268913"/>
          <p14:tracePt t="68227" x="3327400" y="5281613"/>
          <p14:tracePt t="68259" x="3327400" y="5294313"/>
          <p14:tracePt t="68267" x="3314700" y="5305425"/>
          <p14:tracePt t="68275" x="3302000" y="5318125"/>
          <p14:tracePt t="68290" x="3302000" y="5330825"/>
          <p14:tracePt t="68297" x="3289300" y="5330825"/>
          <p14:tracePt t="68306" x="3289300" y="5343525"/>
          <p14:tracePt t="68415" x="3289300" y="5356225"/>
          <p14:tracePt t="68453" x="3252788" y="5330825"/>
          <p14:tracePt t="68460" x="3176588" y="5305425"/>
          <p14:tracePt t="68469" x="3101975" y="5268913"/>
          <p14:tracePt t="68475" x="3065463" y="5256213"/>
          <p14:tracePt t="68663" x="3065463" y="5243513"/>
          <p14:tracePt t="68669" x="3076575" y="5218113"/>
          <p14:tracePt t="68677" x="3076575" y="5194300"/>
          <p14:tracePt t="68685" x="3089275" y="5168900"/>
          <p14:tracePt t="68693" x="3101975" y="5143500"/>
          <p14:tracePt t="68709" x="3114675" y="5143500"/>
          <p14:tracePt t="68747" x="3114675" y="5156200"/>
          <p14:tracePt t="69321" x="3114675" y="5143500"/>
          <p14:tracePt t="69328" x="3114675" y="5105400"/>
          <p14:tracePt t="69338" x="3114675" y="5068888"/>
          <p14:tracePt t="69345" x="3114675" y="5030788"/>
          <p14:tracePt t="69353" x="3114675" y="4992688"/>
          <p14:tracePt t="69360" x="3114675" y="4956175"/>
          <p14:tracePt t="69371" x="3101975" y="4918075"/>
          <p14:tracePt t="69376" x="3089275" y="4868863"/>
          <p14:tracePt t="69383" x="3089275" y="4818063"/>
          <p14:tracePt t="69391" x="3076575" y="4743450"/>
          <p14:tracePt t="69399" x="3065463" y="4705350"/>
          <p14:tracePt t="69406" x="3052763" y="4667250"/>
          <p14:tracePt t="69415" x="3040063" y="4643438"/>
          <p14:tracePt t="69423" x="3040063" y="4605338"/>
          <p14:tracePt t="69431" x="3040063" y="4567238"/>
          <p14:tracePt t="69439" x="3027363" y="4543425"/>
          <p14:tracePt t="69444" x="3014663" y="4518025"/>
          <p14:tracePt t="69454" x="3001963" y="4492625"/>
          <p14:tracePt t="69461" x="3001963" y="4467225"/>
          <p14:tracePt t="69470" x="2989263" y="4454525"/>
          <p14:tracePt t="69476" x="2976563" y="4443413"/>
          <p14:tracePt t="69487" x="2976563" y="4418013"/>
          <p14:tracePt t="69492" x="2963863" y="4405313"/>
          <p14:tracePt t="69501" x="2940050" y="4379913"/>
          <p14:tracePt t="69508" x="2940050" y="4367213"/>
          <p14:tracePt t="69515" x="2927350" y="4354513"/>
          <p14:tracePt t="69523" x="2914650" y="4341813"/>
          <p14:tracePt t="69531" x="2901950" y="4318000"/>
          <p14:tracePt t="69539" x="2876550" y="4305300"/>
          <p14:tracePt t="69547" x="2863850" y="4292600"/>
          <p14:tracePt t="69555" x="2852738" y="4279900"/>
          <p14:tracePt t="69562" x="2840038" y="4254500"/>
          <p14:tracePt t="69571" x="2801938" y="4241800"/>
          <p14:tracePt t="69577" x="2776538" y="4217988"/>
          <p14:tracePt t="69587" x="2752725" y="4205288"/>
          <p14:tracePt t="69592" x="2727325" y="4179888"/>
          <p14:tracePt t="69601" x="2689225" y="4167188"/>
          <p14:tracePt t="69609" x="2663825" y="4154488"/>
          <p14:tracePt t="69617" x="2640013" y="4129088"/>
          <p14:tracePt t="69625" x="2601913" y="4129088"/>
          <p14:tracePt t="69632" x="2563813" y="4105275"/>
          <p14:tracePt t="69638" x="2501900" y="4067175"/>
          <p14:tracePt t="69647" x="2463800" y="4054475"/>
          <p14:tracePt t="69655" x="2389188" y="4017963"/>
          <p14:tracePt t="69663" x="2338388" y="3992563"/>
          <p14:tracePt t="69671" x="2289175" y="3954463"/>
          <p14:tracePt t="69679" x="2227263" y="3916363"/>
          <p14:tracePt t="69687" x="2189163" y="3905250"/>
          <p14:tracePt t="69694" x="2138363" y="3867150"/>
          <p14:tracePt t="69703" x="2114550" y="3854450"/>
          <p14:tracePt t="69709" x="2089150" y="3841750"/>
          <p14:tracePt t="69717" x="2063750" y="3829050"/>
          <p14:tracePt t="69725" x="2051050" y="3829050"/>
          <p14:tracePt t="69733" x="2038350" y="3816350"/>
          <p14:tracePt t="69740" x="2025650" y="3803650"/>
          <p14:tracePt t="69749" x="2014538" y="3803650"/>
          <p14:tracePt t="69765" x="2001838" y="3803650"/>
          <p14:tracePt t="69771" x="1989138" y="3803650"/>
          <p14:tracePt t="69778" x="1989138" y="3792538"/>
          <p14:tracePt t="69787" x="1976438" y="3792538"/>
          <p14:tracePt t="69804" x="1963738" y="3779838"/>
          <p14:tracePt t="69819" x="1951038" y="3767138"/>
          <p14:tracePt t="69827" x="1938338" y="3754438"/>
          <p14:tracePt t="69841" x="1925638" y="3754438"/>
          <p14:tracePt t="69857" x="1914525" y="3754438"/>
          <p14:tracePt t="69965" x="1901825" y="3754438"/>
          <p14:tracePt t="69981" x="1889125" y="3754438"/>
          <p14:tracePt t="69989" x="1863725" y="3754438"/>
          <p14:tracePt t="70004" x="1851025" y="3754438"/>
          <p14:tracePt t="70501" x="1838325" y="3754438"/>
          <p14:tracePt t="70509" x="1814513" y="3754438"/>
          <p14:tracePt t="70517" x="1776413" y="3754438"/>
          <p14:tracePt t="70525" x="1714500" y="3754438"/>
          <p14:tracePt t="70535" x="1651000" y="3741738"/>
          <p14:tracePt t="70541" x="1601788" y="3729038"/>
          <p14:tracePt t="70547" x="1563688" y="3716338"/>
          <p14:tracePt t="70555" x="1538288" y="3716338"/>
          <p14:tracePt t="70563" x="1501775" y="3703638"/>
          <p14:tracePt t="70571" x="1501775" y="3692525"/>
          <p14:tracePt t="70579" x="1489075" y="3692525"/>
          <p14:tracePt t="70679" x="1489075" y="3679825"/>
          <p14:tracePt t="70695" x="1501775" y="3679825"/>
          <p14:tracePt t="70703" x="1512888" y="3679825"/>
          <p14:tracePt t="70710" x="1512888" y="3667125"/>
          <p14:tracePt t="70789" x="1525588" y="3667125"/>
          <p14:tracePt t="70803" x="1538288" y="3667125"/>
          <p14:tracePt t="70851" x="1538288" y="3654425"/>
          <p14:tracePt t="71013" x="1563688" y="3654425"/>
          <p14:tracePt t="71021" x="1576388" y="3654425"/>
          <p14:tracePt t="71029" x="1589088" y="3654425"/>
          <p14:tracePt t="71037" x="1601788" y="3641725"/>
          <p14:tracePt t="71053" x="1612900" y="3641725"/>
          <p14:tracePt t="71061" x="1625600" y="3641725"/>
          <p14:tracePt t="71067" x="1638300" y="3641725"/>
          <p14:tracePt t="71091" x="1651000" y="3641725"/>
          <p14:tracePt t="71115" x="1663700" y="3641725"/>
          <p14:tracePt t="71123" x="1676400" y="3641725"/>
          <p14:tracePt t="71137" x="1689100" y="3641725"/>
          <p14:tracePt t="71153" x="1701800" y="3641725"/>
          <p14:tracePt t="71161" x="1725613" y="3641725"/>
          <p14:tracePt t="71177" x="1738313" y="3641725"/>
          <p14:tracePt t="71191" x="1751013" y="3641725"/>
          <p14:tracePt t="71207" x="1763713" y="3641725"/>
          <p14:tracePt t="71317" x="1776413" y="3641725"/>
          <p14:tracePt t="71323" x="1801813" y="3641725"/>
          <p14:tracePt t="71339" x="1825625" y="3641725"/>
          <p14:tracePt t="71347" x="1838325" y="3641725"/>
          <p14:tracePt t="71356" x="1851025" y="3641725"/>
          <p14:tracePt t="71363" x="1863725" y="3641725"/>
          <p14:tracePt t="71372" x="1876425" y="3641725"/>
          <p14:tracePt t="71379" x="1889125" y="3641725"/>
          <p14:tracePt t="71393" x="1901825" y="3641725"/>
          <p14:tracePt t="71409" x="1914525" y="3641725"/>
          <p14:tracePt t="71425" x="1938338" y="3641725"/>
          <p14:tracePt t="71434" x="1963738" y="3641725"/>
          <p14:tracePt t="71441" x="1976438" y="3641725"/>
          <p14:tracePt t="71447" x="1989138" y="3641725"/>
          <p14:tracePt t="71455" x="2014538" y="3641725"/>
          <p14:tracePt t="71463" x="2014538" y="3629025"/>
          <p14:tracePt t="71471" x="2025650" y="3629025"/>
          <p14:tracePt t="71565" x="2038350" y="3629025"/>
          <p14:tracePt t="71573" x="2038350" y="3616325"/>
          <p14:tracePt t="71579" x="2063750" y="3616325"/>
          <p14:tracePt t="71587" x="2089150" y="3616325"/>
          <p14:tracePt t="71603" x="2101850" y="3616325"/>
          <p14:tracePt t="71681" x="2076450" y="3616325"/>
          <p14:tracePt t="71689" x="2051050" y="3629025"/>
          <p14:tracePt t="71698" x="2025650" y="3641725"/>
          <p14:tracePt t="71703" x="2001838" y="3641725"/>
          <p14:tracePt t="71711" x="1976438" y="3641725"/>
          <p14:tracePt t="71719" x="1938338" y="3641725"/>
          <p14:tracePt t="71735" x="1925638" y="3641725"/>
          <p14:tracePt t="71821" x="1901825" y="3654425"/>
          <p14:tracePt t="71829" x="1876425" y="3654425"/>
          <p14:tracePt t="71835" x="1825625" y="3654425"/>
          <p14:tracePt t="71843" x="1776413" y="3654425"/>
          <p14:tracePt t="71851" x="1738313" y="3654425"/>
          <p14:tracePt t="71859" x="1701800" y="3654425"/>
          <p14:tracePt t="71868" x="1663700" y="3654425"/>
          <p14:tracePt t="71875" x="1651000" y="3654425"/>
          <p14:tracePt t="72069" x="1625600" y="3654425"/>
          <p14:tracePt t="72077" x="1612900" y="3654425"/>
          <p14:tracePt t="72085" x="1589088" y="3641725"/>
          <p14:tracePt t="72093" x="1563688" y="3629025"/>
          <p14:tracePt t="72100" x="1538288" y="3616325"/>
          <p14:tracePt t="72116" x="1525588" y="3603625"/>
          <p14:tracePt t="72123" x="1512888" y="3603625"/>
          <p14:tracePt t="72279" x="1512888" y="3579813"/>
          <p14:tracePt t="72309" x="1512888" y="3567113"/>
          <p14:tracePt t="72317" x="1525588" y="3567113"/>
          <p14:tracePt t="72325" x="1525588" y="3554413"/>
          <p14:tracePt t="72908" x="1538288" y="3554413"/>
          <p14:tracePt t="72924" x="1550988" y="3554413"/>
          <p14:tracePt t="72932" x="1563688" y="3541713"/>
          <p14:tracePt t="72947" x="1576388" y="3541713"/>
          <p14:tracePt t="73040" x="1601788" y="3541713"/>
          <p14:tracePt t="73048" x="1612900" y="3541713"/>
          <p14:tracePt t="73064" x="1625600" y="3541713"/>
          <p14:tracePt t="73094" x="1638300" y="3541713"/>
          <p14:tracePt t="73109" x="1651000" y="3541713"/>
          <p14:tracePt t="73126" x="1663700" y="3541713"/>
          <p14:tracePt t="73140" x="1676400" y="3541713"/>
          <p14:tracePt t="73148" x="1714500" y="3541713"/>
          <p14:tracePt t="73155" x="1738313" y="3541713"/>
          <p14:tracePt t="73165" x="1751013" y="3541713"/>
          <p14:tracePt t="73171" x="1776413" y="3554413"/>
          <p14:tracePt t="73182" x="1801813" y="3554413"/>
          <p14:tracePt t="73188" x="1814513" y="3554413"/>
          <p14:tracePt t="73194" x="1825625" y="3554413"/>
          <p14:tracePt t="73287" x="1814513" y="3554413"/>
          <p14:tracePt t="73297" x="1776413" y="3554413"/>
          <p14:tracePt t="73303" x="1738313" y="3541713"/>
          <p14:tracePt t="73313" x="1689100" y="3541713"/>
          <p14:tracePt t="73320" x="1638300" y="3529013"/>
          <p14:tracePt t="73326" x="1601788" y="3516313"/>
          <p14:tracePt t="73334" x="1563688" y="3516313"/>
          <p14:tracePt t="73536" x="1576388" y="3503613"/>
          <p14:tracePt t="73544" x="1601788" y="3503613"/>
          <p14:tracePt t="73560" x="1612900" y="3503613"/>
          <p14:tracePt t="73576" x="1625600" y="3503613"/>
          <p14:tracePt t="73630" x="1651000" y="3503613"/>
          <p14:tracePt t="73638" x="1663700" y="3503613"/>
          <p14:tracePt t="73646" x="1676400" y="3503613"/>
          <p14:tracePt t="73653" x="1714500" y="3503613"/>
          <p14:tracePt t="73660" x="1725613" y="3503613"/>
          <p14:tracePt t="73676" x="1738313" y="3503613"/>
          <p14:tracePt t="73684" x="1751013" y="3503613"/>
          <p14:tracePt t="73700" x="1763713" y="3503613"/>
          <p14:tracePt t="73832" x="1776413" y="3503613"/>
          <p14:tracePt t="73840" x="1801813" y="3503613"/>
          <p14:tracePt t="73853" x="1814513" y="3503613"/>
          <p14:tracePt t="73870" x="1825625" y="3503613"/>
          <p14:tracePt t="73879" x="1838325" y="3503613"/>
          <p14:tracePt t="73903" x="1851025" y="3503613"/>
          <p14:tracePt t="73916" x="1863725" y="3503613"/>
          <p14:tracePt t="73924" x="1876425" y="3490913"/>
          <p14:tracePt t="73932" x="1889125" y="3479800"/>
          <p14:tracePt t="73948" x="1901825" y="3467100"/>
          <p14:tracePt t="73970" x="1914525" y="3467100"/>
          <p14:tracePt t="73981" x="1925638" y="3467100"/>
          <p14:tracePt t="73986" x="1925638" y="3454400"/>
          <p14:tracePt t="73998" x="1938338" y="3454400"/>
          <p14:tracePt t="74011" x="1951038" y="3454400"/>
          <p14:tracePt t="74047" x="1963738" y="3454400"/>
          <p14:tracePt t="74251" x="1976438" y="3454400"/>
          <p14:tracePt t="74258" x="1989138" y="3454400"/>
          <p14:tracePt t="74265" x="2025650" y="3454400"/>
          <p14:tracePt t="74282" x="2038350" y="3454400"/>
          <p14:tracePt t="74290" x="2051050" y="3454400"/>
          <p14:tracePt t="74304" x="2063750" y="3454400"/>
          <p14:tracePt t="74313" x="2076450" y="3454400"/>
          <p14:tracePt t="74344" x="2076450" y="3467100"/>
          <p14:tracePt t="74352" x="2089150" y="3467100"/>
          <p14:tracePt t="74366" x="2101850" y="3467100"/>
          <p14:tracePt t="74381" x="2114550" y="3467100"/>
          <p14:tracePt t="74390" x="2127250" y="3467100"/>
          <p14:tracePt t="74406" x="2138363" y="3467100"/>
          <p14:tracePt t="74498" x="2151063" y="3467100"/>
          <p14:tracePt t="74576" x="2163763" y="3467100"/>
          <p14:tracePt t="74583" x="2201863" y="3467100"/>
          <p14:tracePt t="74593" x="2238375" y="3479800"/>
          <p14:tracePt t="74600" x="2276475" y="3479800"/>
          <p14:tracePt t="74608" x="2301875" y="3479800"/>
          <p14:tracePt t="74615" x="2338388" y="3479800"/>
          <p14:tracePt t="74631" x="2351088" y="3479800"/>
          <p14:tracePt t="74639" x="2351088" y="3490913"/>
          <p14:tracePt t="74832" x="2376488" y="3490913"/>
          <p14:tracePt t="74840" x="2427288" y="3490913"/>
          <p14:tracePt t="74847" x="2476500" y="3490913"/>
          <p14:tracePt t="74856" x="2527300" y="3503613"/>
          <p14:tracePt t="74866" x="2601913" y="3516313"/>
          <p14:tracePt t="74872" x="2651125" y="3516313"/>
          <p14:tracePt t="74879" x="2714625" y="3529013"/>
          <p14:tracePt t="74886" x="2789238" y="3541713"/>
          <p14:tracePt t="74895" x="2827338" y="3541713"/>
          <p14:tracePt t="74902" x="2863850" y="3541713"/>
          <p14:tracePt t="74912" x="2901950" y="3554413"/>
          <p14:tracePt t="74918" x="2914650" y="3567113"/>
          <p14:tracePt t="74929" x="2940050" y="3579813"/>
          <p14:tracePt t="74956" x="2927350" y="3579813"/>
          <p14:tracePt t="74964" x="2889250" y="3579813"/>
          <p14:tracePt t="74972" x="2863850" y="3579813"/>
          <p14:tracePt t="75128" x="2852738" y="3579813"/>
          <p14:tracePt t="75134" x="2827338" y="3567113"/>
          <p14:tracePt t="75143" x="2814638" y="3541713"/>
          <p14:tracePt t="75150" x="2801938" y="3516313"/>
          <p14:tracePt t="75161" x="2789238" y="3490913"/>
          <p14:tracePt t="75166" x="2776538" y="3479800"/>
          <p14:tracePt t="75212" x="2776538" y="3467100"/>
          <p14:tracePt t="75219" x="2789238" y="3467100"/>
          <p14:tracePt t="75228" x="2801938" y="3467100"/>
          <p14:tracePt t="75376" x="2789238" y="3479800"/>
          <p14:tracePt t="75508" x="2801938" y="3479800"/>
          <p14:tracePt t="75516" x="2840038" y="3479800"/>
          <p14:tracePt t="75521" x="2876550" y="3490913"/>
          <p14:tracePt t="75530" x="2914650" y="3490913"/>
          <p14:tracePt t="75538" x="2963863" y="3503613"/>
          <p14:tracePt t="75546" x="3001963" y="3503613"/>
          <p14:tracePt t="75554" x="3065463" y="3516313"/>
          <p14:tracePt t="75561" x="3089275" y="3529013"/>
          <p14:tracePt t="75569" x="3114675" y="3529013"/>
          <p14:tracePt t="75579" x="3127375" y="3529013"/>
          <p14:tracePt t="75584" x="3152775" y="3529013"/>
          <p14:tracePt t="75600" x="3165475" y="3541713"/>
          <p14:tracePt t="75616" x="3176588" y="3541713"/>
          <p14:tracePt t="75632" x="3201988" y="3541713"/>
          <p14:tracePt t="75640" x="3214688" y="3541713"/>
          <p14:tracePt t="75647" x="3227388" y="3541713"/>
          <p14:tracePt t="75655" x="3240088" y="3541713"/>
          <p14:tracePt t="75662" x="3265488" y="3541713"/>
          <p14:tracePt t="75678" x="3289300" y="3541713"/>
          <p14:tracePt t="75686" x="3302000" y="3541713"/>
          <p14:tracePt t="75702" x="3314700" y="3529013"/>
          <p14:tracePt t="75711" x="3327400" y="3529013"/>
          <p14:tracePt t="75727" x="3340100" y="3529013"/>
          <p14:tracePt t="75786" x="3352800" y="3529013"/>
          <p14:tracePt t="75794" x="3376613" y="3529013"/>
          <p14:tracePt t="75802" x="3402013" y="3516313"/>
          <p14:tracePt t="75810" x="3440113" y="3516313"/>
          <p14:tracePt t="75818" x="3465513" y="3516313"/>
          <p14:tracePt t="75827" x="3502025" y="3503613"/>
          <p14:tracePt t="75834" x="3527425" y="3503613"/>
          <p14:tracePt t="75844" x="3565525" y="3490913"/>
          <p14:tracePt t="75848" x="3589338" y="3490913"/>
          <p14:tracePt t="75861" x="3602038" y="3490913"/>
          <p14:tracePt t="75864" x="3614738" y="3490913"/>
          <p14:tracePt t="75873" x="3627438" y="3479800"/>
          <p14:tracePt t="75889" x="3640138" y="3479800"/>
          <p14:tracePt t="75896" x="3652838" y="3479800"/>
          <p14:tracePt t="76012" x="3652838" y="3467100"/>
          <p14:tracePt t="76228" x="3665538" y="3467100"/>
          <p14:tracePt t="76236" x="3678238" y="3467100"/>
          <p14:tracePt t="76244" x="3689350" y="3467100"/>
          <p14:tracePt t="76439" x="3702050" y="3467100"/>
          <p14:tracePt t="76446" x="3714750" y="3479800"/>
          <p14:tracePt t="76594" x="3740150" y="3479800"/>
          <p14:tracePt t="76602" x="3778250" y="3479800"/>
          <p14:tracePt t="76610" x="3814763" y="3490913"/>
          <p14:tracePt t="76616" x="3852863" y="3490913"/>
          <p14:tracePt t="76626" x="3878263" y="3490913"/>
          <p14:tracePt t="76631" x="3914775" y="3490913"/>
          <p14:tracePt t="76643" x="3940175" y="3490913"/>
          <p14:tracePt t="76648" x="3978275" y="3490913"/>
          <p14:tracePt t="76658" x="4002088" y="3490913"/>
          <p14:tracePt t="76664" x="4027488" y="3490913"/>
          <p14:tracePt t="76675" x="4065588" y="3490913"/>
          <p14:tracePt t="76677" x="4078288" y="3490913"/>
          <p14:tracePt t="76687" x="4090988" y="3490913"/>
          <p14:tracePt t="76694" x="4103688" y="3490913"/>
          <p14:tracePt t="76703" x="4140200" y="3490913"/>
          <p14:tracePt t="76710" x="4165600" y="3490913"/>
          <p14:tracePt t="76718" x="4191000" y="3490913"/>
          <p14:tracePt t="76726" x="4214813" y="3490913"/>
          <p14:tracePt t="76735" x="4240213" y="3490913"/>
          <p14:tracePt t="76742" x="4278313" y="3490913"/>
          <p14:tracePt t="76747" x="4303713" y="3503613"/>
          <p14:tracePt t="76758" x="4340225" y="3503613"/>
          <p14:tracePt t="76764" x="4378325" y="3503613"/>
          <p14:tracePt t="76776" x="4416425" y="3503613"/>
          <p14:tracePt t="76780" x="4452938" y="3503613"/>
          <p14:tracePt t="76788" x="4478338" y="3503613"/>
          <p14:tracePt t="76796" x="4516438" y="3503613"/>
          <p14:tracePt t="76805" x="4527550" y="3503613"/>
          <p14:tracePt t="76818" x="4540250" y="3503613"/>
          <p14:tracePt t="76826" x="4552950" y="3503613"/>
          <p14:tracePt t="76834" x="4565650" y="3490913"/>
          <p14:tracePt t="76850" x="4591050" y="3490913"/>
          <p14:tracePt t="76860" x="4603750" y="3490913"/>
          <p14:tracePt t="76867" x="4627563" y="3490913"/>
          <p14:tracePt t="76876" x="4665663" y="3490913"/>
          <p14:tracePt t="76880" x="4703763" y="3490913"/>
          <p14:tracePt t="76891" x="4778375" y="3503613"/>
          <p14:tracePt t="76896" x="4840288" y="3516313"/>
          <p14:tracePt t="76904" x="4916488" y="3529013"/>
          <p14:tracePt t="76912" x="4991100" y="3541713"/>
          <p14:tracePt t="76921" x="5053013" y="3554413"/>
          <p14:tracePt t="76928" x="5103813" y="3554413"/>
          <p14:tracePt t="76934" x="5141913" y="3567113"/>
          <p14:tracePt t="76943" x="5178425" y="3567113"/>
          <p14:tracePt t="76950" x="5216525" y="3567113"/>
          <p14:tracePt t="76958" x="5241925" y="3567113"/>
          <p14:tracePt t="76966" x="5265738" y="3567113"/>
          <p14:tracePt t="76974" x="5278438" y="3567113"/>
          <p14:tracePt t="76982" x="5303838" y="3567113"/>
          <p14:tracePt t="76993" x="5316538" y="3567113"/>
          <p14:tracePt t="76998" x="5341938" y="3554413"/>
          <p14:tracePt t="77004" x="5365750" y="3554413"/>
          <p14:tracePt t="77012" x="5391150" y="3541713"/>
          <p14:tracePt t="77020" x="5429250" y="3529013"/>
          <p14:tracePt t="77030" x="5465763" y="3529013"/>
          <p14:tracePt t="77036" x="5491163" y="3529013"/>
          <p14:tracePt t="77044" x="5541963" y="3529013"/>
          <p14:tracePt t="77052" x="5578475" y="3529013"/>
          <p14:tracePt t="77060" x="5629275" y="3529013"/>
          <p14:tracePt t="77066" x="5703888" y="3529013"/>
          <p14:tracePt t="77074" x="5754688" y="3529013"/>
          <p14:tracePt t="77082" x="5791200" y="3529013"/>
          <p14:tracePt t="77092" x="5842000" y="3529013"/>
          <p14:tracePt t="77097" x="5878513" y="3529013"/>
          <p14:tracePt t="77108" x="5903913" y="3529013"/>
          <p14:tracePt t="77114" x="5929313" y="3529013"/>
          <p14:tracePt t="77125" x="5954713" y="3529013"/>
          <p14:tracePt t="77128" x="5978525" y="3529013"/>
          <p14:tracePt t="77144" x="5991225" y="3529013"/>
          <p14:tracePt t="77168" x="6003925" y="3529013"/>
          <p14:tracePt t="77176" x="6016625" y="3529013"/>
          <p14:tracePt t="77184" x="6029325" y="3529013"/>
          <p14:tracePt t="77191" x="6029325" y="3516313"/>
          <p14:tracePt t="77198" x="6054725" y="3516313"/>
          <p14:tracePt t="77208" x="6067425" y="3503613"/>
          <p14:tracePt t="77214" x="6091238" y="3490913"/>
          <p14:tracePt t="77224" x="6116638" y="3490913"/>
          <p14:tracePt t="77230" x="6167438" y="3479800"/>
          <p14:tracePt t="77241" x="6229350" y="3479800"/>
          <p14:tracePt t="77246" x="6291263" y="3479800"/>
          <p14:tracePt t="77258" x="6354763" y="3490913"/>
          <p14:tracePt t="77260" x="6403975" y="3503613"/>
          <p14:tracePt t="77268" x="6442075" y="3516313"/>
          <p14:tracePt t="77277" x="6480175" y="3516313"/>
          <p14:tracePt t="77284" x="6492875" y="3529013"/>
          <p14:tracePt t="77293" x="6516688" y="3529013"/>
          <p14:tracePt t="77300" x="6529388" y="3529013"/>
          <p14:tracePt t="77308" x="6542088" y="3529013"/>
          <p14:tracePt t="77316" x="6567488" y="3529013"/>
          <p14:tracePt t="77325" x="6604000" y="3529013"/>
          <p14:tracePt t="77330" x="6642100" y="3516313"/>
          <p14:tracePt t="77341" x="6680200" y="3516313"/>
          <p14:tracePt t="77346" x="6754813" y="3503613"/>
          <p14:tracePt t="77358" x="6816725" y="3503613"/>
          <p14:tracePt t="77361" x="6880225" y="3503613"/>
          <p14:tracePt t="77370" x="6954838" y="3503613"/>
          <p14:tracePt t="77378" x="7042150" y="3503613"/>
          <p14:tracePt t="77384" x="7105650" y="3503613"/>
          <p14:tracePt t="77392" x="7167563" y="3503613"/>
          <p14:tracePt t="77400" x="7229475" y="3503613"/>
          <p14:tracePt t="77408" x="7254875" y="3503613"/>
          <p14:tracePt t="77416" x="7280275" y="3503613"/>
          <p14:tracePt t="77432" x="7292975" y="3503613"/>
          <p14:tracePt t="77478" x="7305675" y="3503613"/>
          <p14:tracePt t="77494" x="7329488" y="3490913"/>
          <p14:tracePt t="77501" x="7342188" y="3490913"/>
          <p14:tracePt t="77508" x="7342188" y="3479800"/>
          <p14:tracePt t="77516" x="7367588" y="3479800"/>
          <p14:tracePt t="77525" x="7392988" y="3479800"/>
          <p14:tracePt t="77531" x="7418388" y="3467100"/>
          <p14:tracePt t="77540" x="7442200" y="3467100"/>
          <p14:tracePt t="77548" x="7480300" y="3467100"/>
          <p14:tracePt t="77558" x="7505700" y="3467100"/>
          <p14:tracePt t="77564" x="7531100" y="3467100"/>
          <p14:tracePt t="77574" x="7567613" y="3467100"/>
          <p14:tracePt t="77577" x="7605713" y="3467100"/>
          <p14:tracePt t="77586" x="7631113" y="3467100"/>
          <p14:tracePt t="77594" x="7654925" y="3467100"/>
          <p14:tracePt t="77602" x="7667625" y="3467100"/>
          <p14:tracePt t="77610" x="7680325" y="3467100"/>
          <p14:tracePt t="77820" x="7693025" y="3467100"/>
          <p14:tracePt t="77826" x="7705725" y="3467100"/>
          <p14:tracePt t="77834" x="7718425" y="3467100"/>
          <p14:tracePt t="78448" x="7705725" y="3467100"/>
          <p14:tracePt t="78456" x="7618413" y="3479800"/>
          <p14:tracePt t="78464" x="7505700" y="3490913"/>
          <p14:tracePt t="78472" x="7354888" y="3490913"/>
          <p14:tracePt t="78477" x="7218363" y="3490913"/>
          <p14:tracePt t="78489" x="7067550" y="3490913"/>
          <p14:tracePt t="78494" x="6942138" y="3490913"/>
          <p14:tracePt t="78506" x="6816725" y="3490913"/>
          <p14:tracePt t="78510" x="6667500" y="3490913"/>
          <p14:tracePt t="78518" x="6516688" y="3490913"/>
          <p14:tracePt t="78526" x="6342063" y="3490913"/>
          <p14:tracePt t="78534" x="6154738" y="3490913"/>
          <p14:tracePt t="78539" x="5978525" y="3467100"/>
          <p14:tracePt t="78548" x="5791200" y="3467100"/>
          <p14:tracePt t="78556" x="5616575" y="3467100"/>
          <p14:tracePt t="78564" x="5441950" y="3454400"/>
          <p14:tracePt t="78572" x="5265738" y="3454400"/>
          <p14:tracePt t="78579" x="5116513" y="3454400"/>
          <p14:tracePt t="78589" x="4965700" y="3454400"/>
          <p14:tracePt t="78596" x="4816475" y="3454400"/>
          <p14:tracePt t="78605" x="4703763" y="3454400"/>
          <p14:tracePt t="78610" x="4591050" y="3467100"/>
          <p14:tracePt t="78622" x="4503738" y="3479800"/>
          <p14:tracePt t="78626" x="4440238" y="3490913"/>
          <p14:tracePt t="78634" x="4365625" y="3490913"/>
          <p14:tracePt t="78642" x="4314825" y="3503613"/>
          <p14:tracePt t="78650" x="4265613" y="3503613"/>
          <p14:tracePt t="78658" x="4191000" y="3516313"/>
          <p14:tracePt t="78664" x="4152900" y="3529013"/>
          <p14:tracePt t="78672" x="4114800" y="3529013"/>
          <p14:tracePt t="78680" x="4078288" y="3541713"/>
          <p14:tracePt t="78689" x="4040188" y="3541713"/>
          <p14:tracePt t="78696" x="3990975" y="3541713"/>
          <p14:tracePt t="78705" x="3940175" y="3541713"/>
          <p14:tracePt t="78712" x="3878263" y="3541713"/>
          <p14:tracePt t="78721" x="3802063" y="3541713"/>
          <p14:tracePt t="78728" x="3714750" y="3541713"/>
          <p14:tracePt t="78734" x="3614738" y="3529013"/>
          <p14:tracePt t="78741" x="3514725" y="3516313"/>
          <p14:tracePt t="78750" x="3414713" y="3503613"/>
          <p14:tracePt t="78757" x="3327400" y="3490913"/>
          <p14:tracePt t="78766" x="3265488" y="3490913"/>
          <p14:tracePt t="78774" x="3189288" y="3479800"/>
          <p14:tracePt t="78781" x="3127375" y="3479800"/>
          <p14:tracePt t="78790" x="3065463" y="3479800"/>
          <p14:tracePt t="78796" x="3027363" y="3479800"/>
          <p14:tracePt t="78805" x="2989263" y="3479800"/>
          <p14:tracePt t="78812" x="2952750" y="3479800"/>
          <p14:tracePt t="78821" x="2927350" y="3479800"/>
          <p14:tracePt t="78828" x="2901950" y="3490913"/>
          <p14:tracePt t="78840" x="2889250" y="3490913"/>
          <p14:tracePt t="78844" x="2876550" y="3490913"/>
          <p14:tracePt t="78855" x="2876550" y="3503613"/>
          <p14:tracePt t="78860" x="2863850" y="3503613"/>
          <p14:tracePt t="78967" x="2852738" y="3503613"/>
          <p14:tracePt t="78986" x="2827338" y="3516313"/>
          <p14:tracePt t="78991" x="2801938" y="3516313"/>
          <p14:tracePt t="78998" x="2763838" y="3516313"/>
          <p14:tracePt t="79006" x="2740025" y="3516313"/>
          <p14:tracePt t="79013" x="2701925" y="3516313"/>
          <p14:tracePt t="79023" x="2663825" y="3516313"/>
          <p14:tracePt t="79038" x="2589213" y="3516313"/>
          <p14:tracePt t="79046" x="2563813" y="3503613"/>
          <p14:tracePt t="79060" x="2551113" y="3503613"/>
          <p14:tracePt t="79071" x="2540000" y="3503613"/>
          <p14:tracePt t="79294" x="2563813" y="3503613"/>
          <p14:tracePt t="79301" x="2627313" y="3503613"/>
          <p14:tracePt t="79309" x="2714625" y="3503613"/>
          <p14:tracePt t="79316" x="2814638" y="3503613"/>
          <p14:tracePt t="79323" x="2901950" y="3503613"/>
          <p14:tracePt t="79332" x="3001963" y="3503613"/>
          <p14:tracePt t="79341" x="3065463" y="3516313"/>
          <p14:tracePt t="79347" x="3152775" y="3516313"/>
          <p14:tracePt t="79357" x="3227388" y="3516313"/>
          <p14:tracePt t="79364" x="3265488" y="3516313"/>
          <p14:tracePt t="79372" x="3289300" y="3516313"/>
          <p14:tracePt t="79377" x="3314700" y="3516313"/>
          <p14:tracePt t="79393" x="3327400" y="3516313"/>
          <p14:tracePt t="79405" x="3340100" y="3516313"/>
          <p14:tracePt t="79421" x="3352800" y="3516313"/>
          <p14:tracePt t="79426" x="3376613" y="3516313"/>
          <p14:tracePt t="79432" x="3402013" y="3516313"/>
          <p14:tracePt t="79439" x="3440113" y="3516313"/>
          <p14:tracePt t="79448" x="3489325" y="3516313"/>
          <p14:tracePt t="79456" x="3552825" y="3529013"/>
          <p14:tracePt t="79464" x="3627438" y="3541713"/>
          <p14:tracePt t="79473" x="3678238" y="3554413"/>
          <p14:tracePt t="79480" x="3752850" y="3554413"/>
          <p14:tracePt t="79488" x="3790950" y="3567113"/>
          <p14:tracePt t="79497" x="3827463" y="3567113"/>
          <p14:tracePt t="79502" x="3865563" y="3579813"/>
          <p14:tracePt t="79510" x="3890963" y="3579813"/>
          <p14:tracePt t="79520" x="3914775" y="3579813"/>
          <p14:tracePt t="79526" x="3940175" y="3579813"/>
          <p14:tracePt t="79537" x="3965575" y="3579813"/>
          <p14:tracePt t="79542" x="3978275" y="3590925"/>
          <p14:tracePt t="79554" x="3990975" y="3590925"/>
          <p14:tracePt t="79558" x="4027488" y="3603625"/>
          <p14:tracePt t="79564" x="4052888" y="3603625"/>
          <p14:tracePt t="79572" x="4078288" y="3603625"/>
          <p14:tracePt t="79579" x="4103688" y="3616325"/>
          <p14:tracePt t="79588" x="4127500" y="3616325"/>
          <p14:tracePt t="79596" x="4165600" y="3616325"/>
          <p14:tracePt t="79604" x="4203700" y="3616325"/>
          <p14:tracePt t="79612" x="4240213" y="3616325"/>
          <p14:tracePt t="79622" x="4303713" y="3603625"/>
          <p14:tracePt t="79626" x="4340225" y="3603625"/>
          <p14:tracePt t="79637" x="4378325" y="3590925"/>
          <p14:tracePt t="79642" x="4416425" y="3579813"/>
          <p14:tracePt t="79653" x="4452938" y="3579813"/>
          <p14:tracePt t="79657" x="4478338" y="3567113"/>
          <p14:tracePt t="79670" x="4503738" y="3567113"/>
          <p14:tracePt t="79674" x="4516438" y="3554413"/>
          <p14:tracePt t="79682" x="4527550" y="3554413"/>
          <p14:tracePt t="79688" x="4540250" y="3554413"/>
          <p14:tracePt t="79696" x="4565650" y="3554413"/>
          <p14:tracePt t="79705" x="4616450" y="3554413"/>
          <p14:tracePt t="79712" x="4665663" y="3554413"/>
          <p14:tracePt t="79721" x="4727575" y="3554413"/>
          <p14:tracePt t="79728" x="4791075" y="3554413"/>
          <p14:tracePt t="79736" x="4865688" y="3567113"/>
          <p14:tracePt t="79743" x="4903788" y="3567113"/>
          <p14:tracePt t="79752" x="4940300" y="3567113"/>
          <p14:tracePt t="79758" x="4978400" y="3567113"/>
          <p14:tracePt t="79770" x="5016500" y="3567113"/>
          <p14:tracePt t="79774" x="5040313" y="3567113"/>
          <p14:tracePt t="79782" x="5053013" y="3567113"/>
          <p14:tracePt t="79789" x="5065713" y="3567113"/>
          <p14:tracePt t="79868" x="5078413" y="3567113"/>
          <p14:tracePt t="79876" x="5091113" y="3567113"/>
          <p14:tracePt t="79883" x="5116513" y="3567113"/>
          <p14:tracePt t="79889" x="5141913" y="3567113"/>
          <p14:tracePt t="79898" x="5178425" y="3567113"/>
          <p14:tracePt t="79906" x="5216525" y="3579813"/>
          <p14:tracePt t="79914" x="5253038" y="3590925"/>
          <p14:tracePt t="79922" x="5291138" y="3603625"/>
          <p14:tracePt t="79937" x="5316538" y="3603625"/>
          <p14:tracePt t="79938" x="5341938" y="3603625"/>
          <p14:tracePt t="79944" x="5353050" y="3603625"/>
          <p14:tracePt t="79953" x="5365750" y="3603625"/>
          <p14:tracePt t="79960" x="5378450" y="3603625"/>
          <p14:tracePt t="79976" x="5391150" y="3603625"/>
          <p14:tracePt t="80000" x="5403850" y="3603625"/>
          <p14:tracePt t="80125" x="5416550" y="3603625"/>
          <p14:tracePt t="80138" x="5429250" y="3603625"/>
          <p14:tracePt t="80146" x="5465763" y="3603625"/>
          <p14:tracePt t="80154" x="5478463" y="3603625"/>
          <p14:tracePt t="80162" x="5491163" y="3603625"/>
          <p14:tracePt t="80171" x="5503863" y="3603625"/>
          <p14:tracePt t="80178" x="5541963" y="3603625"/>
          <p14:tracePt t="80186" x="5565775" y="3603625"/>
          <p14:tracePt t="80194" x="5578475" y="3603625"/>
          <p14:tracePt t="80202" x="5591175" y="3603625"/>
          <p14:tracePt t="80224" x="5603875" y="3603625"/>
          <p14:tracePt t="80326" x="5603875" y="3590925"/>
          <p14:tracePt t="80333" x="5616575" y="3590925"/>
          <p14:tracePt t="80349" x="5629275" y="3590925"/>
          <p14:tracePt t="80357" x="5641975" y="3590925"/>
          <p14:tracePt t="80372" x="5654675" y="3590925"/>
          <p14:tracePt t="80434" x="5678488" y="3590925"/>
          <p14:tracePt t="80450" x="5691188" y="3590925"/>
          <p14:tracePt t="80457" x="5703888" y="3590925"/>
          <p14:tracePt t="80465" x="5716588" y="3590925"/>
          <p14:tracePt t="80472" x="5729288" y="3590925"/>
          <p14:tracePt t="80480" x="5741988" y="3590925"/>
          <p14:tracePt t="80488" x="5754688" y="3590925"/>
          <p14:tracePt t="80504" x="5767388" y="3590925"/>
          <p14:tracePt t="80814" x="5754688" y="3590925"/>
          <p14:tracePt t="80822" x="5616575" y="3590925"/>
          <p14:tracePt t="80830" x="5365750" y="3590925"/>
          <p14:tracePt t="80838" x="5091113" y="3590925"/>
          <p14:tracePt t="80843" x="4727575" y="3554413"/>
          <p14:tracePt t="80854" x="4478338" y="3516313"/>
          <p14:tracePt t="80859" x="4214813" y="3479800"/>
          <p14:tracePt t="80869" x="4002088" y="3467100"/>
          <p14:tracePt t="80876" x="3814763" y="3454400"/>
          <p14:tracePt t="80884" x="3665538" y="3441700"/>
          <p14:tracePt t="80892" x="3552825" y="3441700"/>
          <p14:tracePt t="80900" x="3452813" y="3441700"/>
          <p14:tracePt t="80908" x="3365500" y="3441700"/>
          <p14:tracePt t="80918" x="3276600" y="3441700"/>
          <p14:tracePt t="80922" x="3214688" y="3441700"/>
          <p14:tracePt t="80933" x="3152775" y="3441700"/>
          <p14:tracePt t="80937" x="3076575" y="3441700"/>
          <p14:tracePt t="80946" x="3001963" y="3454400"/>
          <p14:tracePt t="80954" x="2901950" y="3454400"/>
          <p14:tracePt t="80962" x="2789238" y="3454400"/>
          <p14:tracePt t="80970" x="2676525" y="3454400"/>
          <p14:tracePt t="80976" x="2551113" y="3454400"/>
          <p14:tracePt t="80984" x="2451100" y="3454400"/>
          <p14:tracePt t="80992" x="2351088" y="3441700"/>
          <p14:tracePt t="81001" x="2251075" y="3429000"/>
          <p14:tracePt t="81008" x="2151063" y="3429000"/>
          <p14:tracePt t="81017" x="2076450" y="3429000"/>
          <p14:tracePt t="81024" x="2014538" y="3416300"/>
          <p14:tracePt t="81037" x="1976438" y="3416300"/>
          <p14:tracePt t="81041" x="1963738" y="3416300"/>
          <p14:tracePt t="81046" x="1938338" y="3416300"/>
          <p14:tracePt t="81078" x="1925638" y="3416300"/>
          <p14:tracePt t="81102" x="1914525" y="3416300"/>
          <p14:tracePt t="81107" x="1901825" y="3416300"/>
          <p14:tracePt t="81116" x="1876425" y="3416300"/>
          <p14:tracePt t="81124" x="1838325" y="3416300"/>
          <p14:tracePt t="81133" x="1814513" y="3416300"/>
          <p14:tracePt t="81140" x="1789113" y="3416300"/>
          <p14:tracePt t="81150" x="1776413" y="3416300"/>
          <p14:tracePt t="81156" x="1763713" y="3416300"/>
          <p14:tracePt t="81272" x="1776413" y="3416300"/>
          <p14:tracePt t="81281" x="1825625" y="3416300"/>
          <p14:tracePt t="81288" x="1901825" y="3416300"/>
          <p14:tracePt t="81293" x="2025650" y="3416300"/>
          <p14:tracePt t="81302" x="2138363" y="3403600"/>
          <p14:tracePt t="81310" x="2289175" y="3403600"/>
          <p14:tracePt t="81318" x="2439988" y="3403600"/>
          <p14:tracePt t="81326" x="2627313" y="3403600"/>
          <p14:tracePt t="81334" x="2801938" y="3429000"/>
          <p14:tracePt t="81342" x="2952750" y="3429000"/>
          <p14:tracePt t="81351" x="3089275" y="3429000"/>
          <p14:tracePt t="81359" x="3201988" y="3416300"/>
          <p14:tracePt t="81365" x="3340100" y="3403600"/>
          <p14:tracePt t="81372" x="3452813" y="3403600"/>
          <p14:tracePt t="81383" x="3578225" y="3403600"/>
          <p14:tracePt t="81388" x="3678238" y="3416300"/>
          <p14:tracePt t="81399" x="3778250" y="3416300"/>
          <p14:tracePt t="81403" x="3878263" y="3429000"/>
          <p14:tracePt t="81412" x="3978275" y="3454400"/>
          <p14:tracePt t="81421" x="4078288" y="3467100"/>
          <p14:tracePt t="81425" x="4178300" y="3479800"/>
          <p14:tracePt t="81434" x="4291013" y="3490913"/>
          <p14:tracePt t="81442" x="4391025" y="3490913"/>
          <p14:tracePt t="81449" x="4478338" y="3503613"/>
          <p14:tracePt t="81458" x="4552950" y="3516313"/>
          <p14:tracePt t="81466" x="4627563" y="3516313"/>
          <p14:tracePt t="81474" x="4716463" y="3529013"/>
          <p14:tracePt t="81482" x="4778375" y="3529013"/>
          <p14:tracePt t="81488" x="4829175" y="3529013"/>
          <p14:tracePt t="81499" x="4903788" y="3529013"/>
          <p14:tracePt t="81504" x="4940300" y="3529013"/>
          <p14:tracePt t="81512" x="4991100" y="3529013"/>
          <p14:tracePt t="81520" x="5029200" y="3529013"/>
          <p14:tracePt t="81529" x="5091113" y="3529013"/>
          <p14:tracePt t="81536" x="5141913" y="3529013"/>
          <p14:tracePt t="81544" x="5203825" y="3529013"/>
          <p14:tracePt t="81550" x="5278438" y="3529013"/>
          <p14:tracePt t="81558" x="5341938" y="3529013"/>
          <p14:tracePt t="81566" x="5416550" y="3529013"/>
          <p14:tracePt t="81575" x="5478463" y="3529013"/>
          <p14:tracePt t="81582" x="5554663" y="3529013"/>
          <p14:tracePt t="81591" x="5616575" y="3529013"/>
          <p14:tracePt t="81599" x="5654675" y="3529013"/>
          <p14:tracePt t="81607" x="5691188" y="3529013"/>
          <p14:tracePt t="81615" x="5716588" y="3529013"/>
          <p14:tracePt t="81622" x="5741988" y="3529013"/>
          <p14:tracePt t="82156" x="5767388" y="3529013"/>
          <p14:tracePt t="82163" x="5803900" y="3567113"/>
          <p14:tracePt t="82171" x="5842000" y="3590925"/>
          <p14:tracePt t="82181" x="5867400" y="3641725"/>
          <p14:tracePt t="82189" x="5891213" y="3679825"/>
          <p14:tracePt t="82194" x="5903913" y="3716338"/>
          <p14:tracePt t="82203" x="5903913" y="3741738"/>
          <p14:tracePt t="82210" x="5903913" y="3767138"/>
          <p14:tracePt t="82219" x="5903913" y="3779838"/>
          <p14:tracePt t="82226" x="5903913" y="3803650"/>
          <p14:tracePt t="82242" x="5891213" y="3816350"/>
          <p14:tracePt t="82250" x="5878513" y="3829050"/>
          <p14:tracePt t="82258" x="5842000" y="3854450"/>
          <p14:tracePt t="82264" x="5816600" y="3867150"/>
          <p14:tracePt t="82272" x="5778500" y="3892550"/>
          <p14:tracePt t="82281" x="5716588" y="3929063"/>
          <p14:tracePt t="82288" x="5641975" y="3967163"/>
          <p14:tracePt t="82297" x="5541963" y="4005263"/>
          <p14:tracePt t="82305" x="5416550" y="4041775"/>
          <p14:tracePt t="82314" x="5303838" y="4092575"/>
          <p14:tracePt t="82320" x="5178425" y="4141788"/>
          <p14:tracePt t="82326" x="5053013" y="4192588"/>
          <p14:tracePt t="82334" x="4953000" y="4241800"/>
          <p14:tracePt t="82343" x="4840288" y="4292600"/>
          <p14:tracePt t="82350" x="4752975" y="4330700"/>
          <p14:tracePt t="82357" x="4652963" y="4392613"/>
          <p14:tracePt t="82366" x="4540250" y="4430713"/>
          <p14:tracePt t="82374" x="4452938" y="4467225"/>
          <p14:tracePt t="82381" x="4378325" y="4492625"/>
          <p14:tracePt t="82388" x="4314825" y="4518025"/>
          <p14:tracePt t="82398" x="4265613" y="4530725"/>
          <p14:tracePt t="82405" x="4214813" y="4554538"/>
          <p14:tracePt t="82413" x="4165600" y="4579938"/>
          <p14:tracePt t="82420" x="4127500" y="4592638"/>
          <p14:tracePt t="82430" x="4090988" y="4592638"/>
          <p14:tracePt t="82436" x="4052888" y="4605338"/>
          <p14:tracePt t="82448" x="4002088" y="4618038"/>
          <p14:tracePt t="82450" x="3927475" y="4630738"/>
          <p14:tracePt t="82457" x="3865563" y="4643438"/>
          <p14:tracePt t="82466" x="3790950" y="4656138"/>
          <p14:tracePt t="82473" x="3702050" y="4667250"/>
          <p14:tracePt t="82483" x="3614738" y="4679950"/>
          <p14:tracePt t="82489" x="3552825" y="4692650"/>
          <p14:tracePt t="82498" x="3440113" y="4718050"/>
          <p14:tracePt t="82506" x="3376613" y="4730750"/>
          <p14:tracePt t="82515" x="3302000" y="4743450"/>
          <p14:tracePt t="82520" x="3227388" y="4756150"/>
          <p14:tracePt t="82531" x="3176588" y="4756150"/>
          <p14:tracePt t="82536" x="3127375" y="4756150"/>
          <p14:tracePt t="82547" x="3052763" y="4768850"/>
          <p14:tracePt t="82552" x="3001963" y="4768850"/>
          <p14:tracePt t="82561" x="2952750" y="4779963"/>
          <p14:tracePt t="82569" x="2889250" y="4779963"/>
          <p14:tracePt t="82576" x="2814638" y="4792663"/>
          <p14:tracePt t="82581" x="2727325" y="4792663"/>
          <p14:tracePt t="82591" x="2627313" y="4792663"/>
          <p14:tracePt t="82598" x="2527300" y="4792663"/>
          <p14:tracePt t="82606" x="2427288" y="4779963"/>
          <p14:tracePt t="82614" x="2327275" y="4768850"/>
          <p14:tracePt t="82623" x="2214563" y="4756150"/>
          <p14:tracePt t="82630" x="2114550" y="4730750"/>
          <p14:tracePt t="82639" x="2051050" y="4718050"/>
          <p14:tracePt t="82647" x="1963738" y="4705350"/>
          <p14:tracePt t="82652" x="1901825" y="4692650"/>
          <p14:tracePt t="82663" x="1863725" y="4679950"/>
          <p14:tracePt t="82670" x="1838325" y="4679950"/>
          <p14:tracePt t="82676" x="1814513" y="4679950"/>
          <p14:tracePt t="82684" x="1789113" y="4692650"/>
          <p14:tracePt t="82692" x="1763713" y="4705350"/>
          <p14:tracePt t="82700" x="1738313" y="4718050"/>
          <p14:tracePt t="82706" x="1714500" y="4730750"/>
          <p14:tracePt t="82713" x="1689100" y="4743450"/>
          <p14:tracePt t="82722" x="1663700" y="4743450"/>
          <p14:tracePt t="82731" x="1651000" y="4743450"/>
          <p14:tracePt t="82737" x="1638300" y="4743450"/>
          <p14:tracePt t="82747" x="1625600" y="4743450"/>
          <p14:tracePt t="82763" x="1601788" y="4743450"/>
          <p14:tracePt t="82776" x="1589088" y="4743450"/>
          <p14:tracePt t="82792" x="1576388" y="4743450"/>
          <p14:tracePt t="82816" x="1563688" y="4743450"/>
          <p14:tracePt t="82823" x="1550988" y="4743450"/>
          <p14:tracePt t="82840" x="1538288" y="4743450"/>
          <p14:tracePt t="82854" x="1525588" y="4743450"/>
          <p14:tracePt t="82871" x="1512888" y="4743450"/>
          <p14:tracePt t="82932" x="1512888" y="4730750"/>
          <p14:tracePt t="82940" x="1512888" y="4718050"/>
          <p14:tracePt t="82970" x="1538288" y="4705350"/>
          <p14:tracePt t="82979" x="1563688" y="4692650"/>
          <p14:tracePt t="82986" x="1589088" y="4692650"/>
          <p14:tracePt t="82996" x="1612900" y="4692650"/>
          <p14:tracePt t="83002" x="1651000" y="4692650"/>
          <p14:tracePt t="83013" x="1689100" y="4692650"/>
          <p14:tracePt t="83017" x="1725613" y="4692650"/>
          <p14:tracePt t="83033" x="1776413" y="4679950"/>
          <p14:tracePt t="83041" x="1814513" y="4667250"/>
          <p14:tracePt t="83047" x="1838325" y="4667250"/>
          <p14:tracePt t="83056" x="1863725" y="4656138"/>
          <p14:tracePt t="83064" x="1889125" y="4656138"/>
          <p14:tracePt t="83072" x="1914525" y="4656138"/>
          <p14:tracePt t="83080" x="1938338" y="4656138"/>
          <p14:tracePt t="83088" x="1976438" y="4656138"/>
          <p14:tracePt t="83096" x="2001838" y="4656138"/>
          <p14:tracePt t="83102" x="2025650" y="4656138"/>
          <p14:tracePt t="83113" x="2051050" y="4656138"/>
          <p14:tracePt t="83118" x="2076450" y="4656138"/>
          <p14:tracePt t="83129" x="2101850" y="4656138"/>
          <p14:tracePt t="83134" x="2127250" y="4656138"/>
          <p14:tracePt t="83142" x="2151063" y="4656138"/>
          <p14:tracePt t="83158" x="2163763" y="4656138"/>
          <p14:tracePt t="83164" x="2189163" y="4656138"/>
          <p14:tracePt t="83172" x="2201863" y="4656138"/>
          <p14:tracePt t="83180" x="2214563" y="4656138"/>
          <p14:tracePt t="83188" x="2227263" y="4656138"/>
          <p14:tracePt t="83196" x="2263775" y="4656138"/>
          <p14:tracePt t="83204" x="2289175" y="4656138"/>
          <p14:tracePt t="83213" x="2314575" y="4656138"/>
          <p14:tracePt t="83220" x="2338388" y="4656138"/>
          <p14:tracePt t="83229" x="2363788" y="4656138"/>
          <p14:tracePt t="83234" x="2389188" y="4656138"/>
          <p14:tracePt t="83242" x="2427288" y="4667250"/>
          <p14:tracePt t="83250" x="2451100" y="4667250"/>
          <p14:tracePt t="83258" x="2476500" y="4667250"/>
          <p14:tracePt t="83268" x="2514600" y="4667250"/>
          <p14:tracePt t="83274" x="2540000" y="4679950"/>
          <p14:tracePt t="83283" x="2563813" y="4679950"/>
          <p14:tracePt t="83288" x="2601913" y="4679950"/>
          <p14:tracePt t="83297" x="2627313" y="4692650"/>
          <p14:tracePt t="83304" x="2651125" y="4692650"/>
          <p14:tracePt t="83312" x="2689225" y="4692650"/>
          <p14:tracePt t="83320" x="2714625" y="4692650"/>
          <p14:tracePt t="83330" x="2740025" y="4705350"/>
          <p14:tracePt t="83336" x="2763838" y="4705350"/>
          <p14:tracePt t="83346" x="2789238" y="4705350"/>
          <p14:tracePt t="83352" x="2814638" y="4705350"/>
          <p14:tracePt t="83358" x="2827338" y="4705350"/>
          <p14:tracePt t="83366" x="2852738" y="4705350"/>
          <p14:tracePt t="83374" x="2876550" y="4705350"/>
          <p14:tracePt t="83381" x="2901950" y="4705350"/>
          <p14:tracePt t="83390" x="2927350" y="4705350"/>
          <p14:tracePt t="83398" x="2952750" y="4705350"/>
          <p14:tracePt t="83405" x="2989263" y="4705350"/>
          <p14:tracePt t="83414" x="3014663" y="4705350"/>
          <p14:tracePt t="83420" x="3040063" y="4705350"/>
          <p14:tracePt t="83429" x="3065463" y="4692650"/>
          <p14:tracePt t="83435" x="3076575" y="4692650"/>
          <p14:tracePt t="83445" x="3101975" y="4692650"/>
          <p14:tracePt t="83463" x="3114675" y="4692650"/>
          <p14:tracePt t="83479" x="3127375" y="4692650"/>
          <p14:tracePt t="83481" x="3140075" y="4692650"/>
          <p14:tracePt t="83489" x="3152775" y="4692650"/>
          <p14:tracePt t="83497" x="3189288" y="4692650"/>
          <p14:tracePt t="83506" x="3214688" y="4692650"/>
          <p14:tracePt t="83514" x="3240088" y="4692650"/>
          <p14:tracePt t="83521" x="3265488" y="4692650"/>
          <p14:tracePt t="83529" x="3276600" y="4705350"/>
          <p14:tracePt t="83538" x="3289300" y="4705350"/>
          <p14:tracePt t="83545" x="3302000" y="4705350"/>
          <p14:tracePt t="83647" x="3314700" y="4705350"/>
          <p14:tracePt t="83654" x="3327400" y="4705350"/>
          <p14:tracePt t="83663" x="3340100" y="4705350"/>
          <p14:tracePt t="83840" x="3352800" y="4705350"/>
          <p14:tracePt t="83847" x="3376613" y="4705350"/>
          <p14:tracePt t="83859" x="3402013" y="4705350"/>
          <p14:tracePt t="83866" x="3414713" y="4705350"/>
          <p14:tracePt t="83870" x="3427413" y="4705350"/>
          <p14:tracePt t="83878" x="3440113" y="4705350"/>
          <p14:tracePt t="83894" x="3452813" y="4705350"/>
          <p14:tracePt t="84050" x="3465513" y="4705350"/>
          <p14:tracePt t="84064" x="3478213" y="4705350"/>
          <p14:tracePt t="89473" x="3514725" y="4705350"/>
          <p14:tracePt t="89481" x="3565525" y="4730750"/>
          <p14:tracePt t="89487" x="3589338" y="4743450"/>
          <p14:tracePt t="89496" x="3614738" y="4768850"/>
          <p14:tracePt t="89503" x="3640138" y="4768850"/>
          <p14:tracePt t="89512" x="3640138" y="4779963"/>
          <p14:tracePt t="89520" x="3640138" y="4792663"/>
          <p14:tracePt t="89583" x="3627438" y="4805363"/>
          <p14:tracePt t="89590" x="3602038" y="4805363"/>
          <p14:tracePt t="89598" x="3565525" y="4818063"/>
          <p14:tracePt t="89606" x="3527425" y="4843463"/>
          <p14:tracePt t="89616" x="3489325" y="4843463"/>
          <p14:tracePt t="89620" x="3427413" y="4843463"/>
          <p14:tracePt t="89627" x="3352800" y="4856163"/>
          <p14:tracePt t="89636" x="3289300" y="4856163"/>
          <p14:tracePt t="89643" x="3201988" y="4856163"/>
          <p14:tracePt t="89651" x="3114675" y="4868863"/>
          <p14:tracePt t="89659" x="3027363" y="4879975"/>
          <p14:tracePt t="89668" x="2963863" y="4892675"/>
          <p14:tracePt t="89676" x="2889250" y="4905375"/>
          <p14:tracePt t="89682" x="2840038" y="4905375"/>
          <p14:tracePt t="89689" x="2801938" y="4905375"/>
          <p14:tracePt t="89699" x="2776538" y="4905375"/>
          <p14:tracePt t="89706" x="2752725" y="4905375"/>
          <p14:tracePt t="89721" x="2740025" y="4905375"/>
          <p14:tracePt t="89733" x="2740025" y="4918075"/>
          <p14:tracePt t="89738" x="2727325" y="4930775"/>
          <p14:tracePt t="89744" x="2714625" y="4930775"/>
          <p14:tracePt t="89752" x="2689225" y="4930775"/>
          <p14:tracePt t="89759" x="2663825" y="4943475"/>
          <p14:tracePt t="89768" x="2589213" y="4956175"/>
          <p14:tracePt t="89775" x="2540000" y="4968875"/>
          <p14:tracePt t="89784" x="2501900" y="4968875"/>
          <p14:tracePt t="89791" x="2463800" y="4981575"/>
          <p14:tracePt t="89799" x="2439988" y="4992688"/>
          <p14:tracePt t="89806" x="2427288" y="4992688"/>
          <p14:tracePt t="89815" x="2427288" y="5005388"/>
          <p14:tracePt t="89832" x="2414588" y="5005388"/>
          <p14:tracePt t="89916" x="2414588" y="5018088"/>
          <p14:tracePt t="89933" x="2439988" y="5030788"/>
          <p14:tracePt t="89938" x="2489200" y="5068888"/>
          <p14:tracePt t="89948" x="2563813" y="5092700"/>
          <p14:tracePt t="89955" x="2640013" y="5130800"/>
          <p14:tracePt t="89962" x="2689225" y="5156200"/>
          <p14:tracePt t="89970" x="2714625" y="5168900"/>
          <p14:tracePt t="89978" x="2740025" y="5168900"/>
          <p14:tracePt t="91220" x="2776538" y="5168900"/>
          <p14:tracePt t="91227" x="2827338" y="5181600"/>
          <p14:tracePt t="91234" x="2863850" y="5194300"/>
          <p14:tracePt t="91242" x="2889250" y="5194300"/>
          <p14:tracePt t="91249" x="2901950" y="5194300"/>
          <p14:tracePt t="91506" x="2914650" y="5194300"/>
          <p14:tracePt t="91513" x="2940050" y="5194300"/>
          <p14:tracePt t="91522" x="2976563" y="5194300"/>
          <p14:tracePt t="91530" x="3014663" y="5181600"/>
          <p14:tracePt t="91538" x="3040063" y="5181600"/>
          <p14:tracePt t="91546" x="3052763" y="5168900"/>
          <p14:tracePt t="91563" x="3065463" y="5168900"/>
          <p14:tracePt t="91568" x="3076575" y="5156200"/>
          <p14:tracePt t="91579" x="3089275" y="5156200"/>
          <p14:tracePt t="91583" x="3114675" y="5156200"/>
          <p14:tracePt t="91592" x="3127375" y="5143500"/>
          <p14:tracePt t="91600" x="3152775" y="5143500"/>
          <p14:tracePt t="91607" x="3152775" y="5130800"/>
          <p14:tracePt t="91740" x="3176588" y="5130800"/>
          <p14:tracePt t="91745" x="3201988" y="5105400"/>
          <p14:tracePt t="91753" x="3240088" y="5081588"/>
          <p14:tracePt t="91762" x="3265488" y="5056188"/>
          <p14:tracePt t="91769" x="3289300" y="5018088"/>
          <p14:tracePt t="91779" x="3327400" y="4992688"/>
          <p14:tracePt t="91785" x="3352800" y="4943475"/>
          <p14:tracePt t="91795" x="3389313" y="4918075"/>
          <p14:tracePt t="91802" x="3402013" y="4892675"/>
          <p14:tracePt t="91811" x="3414713" y="4868863"/>
          <p14:tracePt t="91815" x="3414713" y="4843463"/>
          <p14:tracePt t="91823" x="3427413" y="4830763"/>
          <p14:tracePt t="91833" x="3427413" y="4818063"/>
          <p14:tracePt t="91886" x="3427413" y="4805363"/>
          <p14:tracePt t="91956" x="3414713" y="4805363"/>
          <p14:tracePt t="91972" x="3402013" y="4805363"/>
          <p14:tracePt t="91981" x="3402013" y="4818063"/>
          <p14:tracePt t="91988" x="3389313" y="4818063"/>
          <p14:tracePt t="92003" x="3376613" y="4830763"/>
          <p14:tracePt t="92030" x="3365500" y="4843463"/>
          <p14:tracePt t="92035" x="3365500" y="4856163"/>
          <p14:tracePt t="92045" x="3352800" y="4856163"/>
          <p14:tracePt t="92049" x="3352800" y="4868863"/>
          <p14:tracePt t="92058" x="3340100" y="4879975"/>
          <p14:tracePt t="92066" x="3327400" y="4905375"/>
          <p14:tracePt t="92071" x="3327400" y="4930775"/>
          <p14:tracePt t="92080" x="3314700" y="4956175"/>
          <p14:tracePt t="92088" x="3302000" y="4981575"/>
          <p14:tracePt t="92096" x="3289300" y="5005388"/>
          <p14:tracePt t="92104" x="3289300" y="5043488"/>
          <p14:tracePt t="92112" x="3289300" y="5081588"/>
          <p14:tracePt t="92121" x="3289300" y="5105400"/>
          <p14:tracePt t="92134" x="3289300" y="5118100"/>
          <p14:tracePt t="92145" x="3276600" y="5143500"/>
          <p14:tracePt t="92149" x="3276600" y="5156200"/>
          <p14:tracePt t="92158" x="3265488" y="5168900"/>
          <p14:tracePt t="92174" x="3265488" y="5181600"/>
          <p14:tracePt t="92182" x="3252788" y="5181600"/>
          <p14:tracePt t="92189" x="3252788" y="5194300"/>
          <p14:tracePt t="92204" x="3240088" y="5194300"/>
          <p14:tracePt t="92212" x="3240088" y="5205413"/>
          <p14:tracePt t="92305" x="3214688" y="5218113"/>
          <p14:tracePt t="92430" x="3214688" y="5230813"/>
          <p14:tracePt t="92446" x="3201988" y="5230813"/>
          <p14:tracePt t="92694" x="3214688" y="5243513"/>
          <p14:tracePt t="92772" x="3214688" y="5256213"/>
          <p14:tracePt t="92778" x="3214688" y="5268913"/>
          <p14:tracePt t="92794" x="3214688" y="5294313"/>
          <p14:tracePt t="92810" x="3201988" y="5305425"/>
          <p14:tracePt t="92826" x="3189288" y="5318125"/>
          <p14:tracePt t="92834" x="3176588" y="5330825"/>
          <p14:tracePt t="92843" x="3165475" y="5356225"/>
          <p14:tracePt t="92847" x="3152775" y="5356225"/>
          <p14:tracePt t="92857" x="3152775" y="5368925"/>
          <p14:tracePt t="92864" x="3127375" y="5381625"/>
          <p14:tracePt t="92873" x="3114675" y="5394325"/>
          <p14:tracePt t="92880" x="3101975" y="5418138"/>
          <p14:tracePt t="92887" x="3065463" y="5430838"/>
          <p14:tracePt t="92896" x="3052763" y="5443538"/>
          <p14:tracePt t="92902" x="3040063" y="5456238"/>
          <p14:tracePt t="92910" x="3014663" y="5481638"/>
          <p14:tracePt t="92917" x="3001963" y="5494338"/>
          <p14:tracePt t="92926" x="2989263" y="5494338"/>
          <p14:tracePt t="92934" x="2989263" y="5507038"/>
          <p14:tracePt t="92958" x="2976563" y="5507038"/>
          <p14:tracePt t="92966" x="2976563" y="5518150"/>
          <p14:tracePt t="92972" x="2952750" y="5518150"/>
          <p14:tracePt t="92980" x="2952750" y="5530850"/>
          <p14:tracePt t="92988" x="2940050" y="5543550"/>
          <p14:tracePt t="93012" x="2940050" y="5556250"/>
          <p14:tracePt t="93027" x="2927350" y="5556250"/>
          <p14:tracePt t="93050" x="2914650" y="5556250"/>
          <p14:tracePt t="93058" x="2914650" y="5568950"/>
          <p14:tracePt t="93066" x="2889250" y="5568950"/>
          <p14:tracePt t="93077" x="2852738" y="5568950"/>
          <p14:tracePt t="93082" x="2814638" y="5568950"/>
          <p14:tracePt t="93094" x="2789238" y="5581650"/>
          <p14:tracePt t="93098" x="2763838" y="5594350"/>
          <p14:tracePt t="93104" x="2740025" y="5607050"/>
          <p14:tracePt t="93120" x="2727325" y="5607050"/>
          <p14:tracePt t="93136" x="2714625" y="5607050"/>
          <p14:tracePt t="93206" x="2727325" y="5607050"/>
          <p14:tracePt t="93214" x="2740025" y="5594350"/>
          <p14:tracePt t="93222" x="2763838" y="5543550"/>
          <p14:tracePt t="93228" x="2776538" y="5518150"/>
          <p14:tracePt t="93236" x="2789238" y="5494338"/>
          <p14:tracePt t="93243" x="2789238" y="5481638"/>
          <p14:tracePt t="93252" x="2801938" y="5481638"/>
          <p14:tracePt t="93268" x="2801938" y="5468938"/>
          <p14:tracePt t="93331" x="2814638" y="5468938"/>
          <p14:tracePt t="93346" x="2840038" y="5443538"/>
          <p14:tracePt t="93352" x="2840038" y="5407025"/>
          <p14:tracePt t="93360" x="2863850" y="5381625"/>
          <p14:tracePt t="93368" x="2876550" y="5356225"/>
          <p14:tracePt t="93376" x="2876550" y="5330825"/>
          <p14:tracePt t="93384" x="2889250" y="5305425"/>
          <p14:tracePt t="93392" x="2901950" y="5281613"/>
          <p14:tracePt t="93400" x="2901950" y="5256213"/>
          <p14:tracePt t="93410" x="2914650" y="5243513"/>
          <p14:tracePt t="93416" x="2914650" y="5218113"/>
          <p14:tracePt t="93422" x="2927350" y="5205413"/>
          <p14:tracePt t="93430" x="2927350" y="5194300"/>
          <p14:tracePt t="93446" x="2927350" y="5181600"/>
          <p14:tracePt t="93455" x="2927350" y="5156200"/>
          <p14:tracePt t="93461" x="2927350" y="5143500"/>
          <p14:tracePt t="93470" x="2927350" y="5130800"/>
          <p14:tracePt t="93478" x="2927350" y="5105400"/>
          <p14:tracePt t="93492" x="2927350" y="5092700"/>
          <p14:tracePt t="93500" x="2914650" y="5081588"/>
          <p14:tracePt t="93509" x="2901950" y="5081588"/>
          <p14:tracePt t="93516" x="2901950" y="5068888"/>
          <p14:tracePt t="93526" x="2889250" y="5056188"/>
          <p14:tracePt t="93542" x="2876550" y="5043488"/>
          <p14:tracePt t="93546" x="2876550" y="5030788"/>
          <p14:tracePt t="93554" x="2852738" y="5018088"/>
          <p14:tracePt t="93562" x="2840038" y="4992688"/>
          <p14:tracePt t="93570" x="2814638" y="4981575"/>
          <p14:tracePt t="93578" x="2789238" y="4968875"/>
          <p14:tracePt t="93586" x="2763838" y="4956175"/>
          <p14:tracePt t="93594" x="2740025" y="4943475"/>
          <p14:tracePt t="93602" x="2701925" y="4918075"/>
          <p14:tracePt t="93609" x="2676525" y="4905375"/>
          <p14:tracePt t="93616" x="2640013" y="4879975"/>
          <p14:tracePt t="93625" x="2601913" y="4868863"/>
          <p14:tracePt t="93631" x="2551113" y="4843463"/>
          <p14:tracePt t="93642" x="2514600" y="4830763"/>
          <p14:tracePt t="93647" x="2489200" y="4818063"/>
          <p14:tracePt t="93659" x="2451100" y="4818063"/>
          <p14:tracePt t="93663" x="2427288" y="4805363"/>
          <p14:tracePt t="93674" x="2401888" y="4792663"/>
          <p14:tracePt t="93678" x="2363788" y="4792663"/>
          <p14:tracePt t="93685" x="2351088" y="4792663"/>
          <p14:tracePt t="93694" x="2338388" y="4792663"/>
          <p14:tracePt t="93702" x="2327275" y="4792663"/>
          <p14:tracePt t="93709" x="2301875" y="4792663"/>
          <p14:tracePt t="93718" x="2276475" y="4792663"/>
          <p14:tracePt t="93726" x="2251075" y="4779963"/>
          <p14:tracePt t="93735" x="2227263" y="4779963"/>
          <p14:tracePt t="93741" x="2189163" y="4779963"/>
          <p14:tracePt t="93748" x="2163763" y="4779963"/>
          <p14:tracePt t="93759" x="2138363" y="4779963"/>
          <p14:tracePt t="93764" x="2089150" y="4768850"/>
          <p14:tracePt t="93776" x="2051050" y="4768850"/>
          <p14:tracePt t="93780" x="2025650" y="4756150"/>
          <p14:tracePt t="93788" x="1989138" y="4756150"/>
          <p14:tracePt t="93796" x="1963738" y="4756150"/>
          <p14:tracePt t="93802" x="1938338" y="4743450"/>
          <p14:tracePt t="93809" x="1925638" y="4730750"/>
          <p14:tracePt t="93904" x="2001838" y="4718050"/>
          <p14:tracePt t="93911" x="2127250" y="4718050"/>
          <p14:tracePt t="93921" x="2263775" y="4718050"/>
          <p14:tracePt t="93928" x="2414588" y="4718050"/>
          <p14:tracePt t="93934" x="2563813" y="4743450"/>
          <p14:tracePt t="93941" x="2714625" y="4743450"/>
          <p14:tracePt t="93951" x="2863850" y="4743450"/>
          <p14:tracePt t="93958" x="3014663" y="4743450"/>
          <p14:tracePt t="93966" x="3152775" y="4730750"/>
          <p14:tracePt t="93974" x="3252788" y="4718050"/>
          <p14:tracePt t="93982" x="3352800" y="4705350"/>
          <p14:tracePt t="93992" x="3440113" y="4705350"/>
          <p14:tracePt t="93996" x="3489325" y="4705350"/>
          <p14:tracePt t="94004" x="3540125" y="4705350"/>
          <p14:tracePt t="94013" x="3565525" y="4705350"/>
          <p14:tracePt t="94028" x="3627438" y="4705350"/>
          <p14:tracePt t="94036" x="3652838" y="4718050"/>
          <p14:tracePt t="94044" x="3689350" y="4730750"/>
          <p14:tracePt t="94052" x="3727450" y="4730750"/>
          <p14:tracePt t="94058" x="3765550" y="4743450"/>
          <p14:tracePt t="94066" x="3802063" y="4756150"/>
          <p14:tracePt t="94075" x="3827463" y="4756150"/>
          <p14:tracePt t="94082" x="3865563" y="4756150"/>
          <p14:tracePt t="94092" x="3878263" y="4756150"/>
          <p14:tracePt t="94108" x="3902075" y="4756150"/>
          <p14:tracePt t="94114" x="3914775" y="4756150"/>
          <p14:tracePt t="94127" x="3927475" y="4756150"/>
          <p14:tracePt t="94136" x="3940175" y="4756150"/>
          <p14:tracePt t="94144" x="3952875" y="4756150"/>
          <p14:tracePt t="94153" x="3965575" y="4743450"/>
          <p14:tracePt t="94160" x="3990975" y="4743450"/>
          <p14:tracePt t="94168" x="4027488" y="4743450"/>
          <p14:tracePt t="94176" x="4052888" y="4743450"/>
          <p14:tracePt t="94184" x="4078288" y="4743450"/>
          <p14:tracePt t="94191" x="4103688" y="4743450"/>
          <p14:tracePt t="94197" x="4114800" y="4743450"/>
          <p14:tracePt t="94208" x="4127500" y="4743450"/>
          <p14:tracePt t="94214" x="4140200" y="4743450"/>
          <p14:tracePt t="94225" x="4152900" y="4743450"/>
          <p14:tracePt t="95671" x="4114800" y="4768850"/>
          <p14:tracePt t="95680" x="4090988" y="4792663"/>
          <p14:tracePt t="95688" x="4065588" y="4818063"/>
          <p14:tracePt t="95695" x="4027488" y="4856163"/>
          <p14:tracePt t="95705" x="4002088" y="4879975"/>
          <p14:tracePt t="95711" x="3952875" y="4930775"/>
          <p14:tracePt t="95721" x="3927475" y="4956175"/>
          <p14:tracePt t="95727" x="3902075" y="4981575"/>
          <p14:tracePt t="95734" x="3865563" y="4992688"/>
          <p14:tracePt t="95742" x="3852863" y="5005388"/>
          <p14:tracePt t="95750" x="3827463" y="5030788"/>
          <p14:tracePt t="95758" x="3802063" y="5043488"/>
          <p14:tracePt t="95768" x="3790950" y="5043488"/>
          <p14:tracePt t="95774" x="3790950" y="5056188"/>
          <p14:tracePt t="95782" x="3778250" y="5056188"/>
          <p14:tracePt t="95859" x="3765550" y="5056188"/>
          <p14:tracePt t="95873" x="3740150" y="5068888"/>
          <p14:tracePt t="95881" x="3702050" y="5081588"/>
          <p14:tracePt t="95890" x="3640138" y="5092700"/>
          <p14:tracePt t="95898" x="3578225" y="5105400"/>
          <p14:tracePt t="95905" x="3514725" y="5118100"/>
          <p14:tracePt t="95914" x="3440113" y="5130800"/>
          <p14:tracePt t="95922" x="3376613" y="5130800"/>
          <p14:tracePt t="95927" x="3302000" y="5130800"/>
          <p14:tracePt t="95938" x="3265488" y="5130800"/>
          <p14:tracePt t="95943" x="3227388" y="5130800"/>
          <p14:tracePt t="95955" x="3201988" y="5118100"/>
          <p14:tracePt t="95960" x="3176588" y="5105400"/>
          <p14:tracePt t="95971" x="3165475" y="5105400"/>
          <p14:tracePt t="95976" x="3165475" y="5092700"/>
          <p14:tracePt t="95988" x="3152775" y="5092700"/>
          <p14:tracePt t="95998" x="3152775" y="5081588"/>
          <p14:tracePt t="96006" x="3140075" y="5068888"/>
          <p14:tracePt t="96013" x="3127375" y="5068888"/>
          <p14:tracePt t="96022" x="3114675" y="5056188"/>
          <p14:tracePt t="96030" x="3089275" y="5056188"/>
          <p14:tracePt t="96040" x="3052763" y="5030788"/>
          <p14:tracePt t="96045" x="3014663" y="5018088"/>
          <p14:tracePt t="96054" x="2952750" y="4992688"/>
          <p14:tracePt t="96060" x="2914650" y="4981575"/>
          <p14:tracePt t="96071" x="2889250" y="4968875"/>
          <p14:tracePt t="96076" x="2863850" y="4956175"/>
          <p14:tracePt t="96093" x="2852738" y="4943475"/>
          <p14:tracePt t="96108" x="2852738" y="4930775"/>
          <p14:tracePt t="96116" x="2840038" y="4930775"/>
          <p14:tracePt t="96122" x="2840038" y="4918075"/>
          <p14:tracePt t="96138" x="2827338" y="4905375"/>
          <p14:tracePt t="96146" x="2814638" y="4905375"/>
          <p14:tracePt t="96154" x="2814638" y="4892675"/>
          <p14:tracePt t="96161" x="2801938" y="4892675"/>
          <p14:tracePt t="96171" x="2801938" y="4868863"/>
          <p14:tracePt t="96178" x="2789238" y="4856163"/>
          <p14:tracePt t="96187" x="2776538" y="4843463"/>
          <p14:tracePt t="96191" x="2776538" y="4805363"/>
          <p14:tracePt t="96200" x="2776538" y="4792663"/>
          <p14:tracePt t="96207" x="2776538" y="4768850"/>
          <p14:tracePt t="96216" x="2776538" y="4743450"/>
          <p14:tracePt t="96223" x="2776538" y="4718050"/>
          <p14:tracePt t="96232" x="2776538" y="4692650"/>
          <p14:tracePt t="96239" x="2776538" y="4679950"/>
          <p14:tracePt t="96246" x="2776538" y="4656138"/>
          <p14:tracePt t="96254" x="2776538" y="4630738"/>
          <p14:tracePt t="96262" x="2776538" y="4605338"/>
          <p14:tracePt t="96270" x="2776538" y="4579938"/>
          <p14:tracePt t="96278" x="2776538" y="4567238"/>
          <p14:tracePt t="96288" x="2776538" y="4554538"/>
          <p14:tracePt t="97557" x="2789238" y="4554538"/>
          <p14:tracePt t="97566" x="2814638" y="4567238"/>
          <p14:tracePt t="97573" x="2827338" y="4567238"/>
          <p14:tracePt t="97582" x="2827338" y="4579938"/>
          <p14:tracePt t="97589" x="2840038" y="4579938"/>
          <p14:tracePt t="97601" x="2852738" y="4592638"/>
          <p14:tracePt t="97784" x="2852738" y="4605338"/>
          <p14:tracePt t="97814" x="2852738" y="4618038"/>
          <p14:tracePt t="97937" x="2852738" y="4630738"/>
          <p14:tracePt t="97953" x="2852738" y="4656138"/>
          <p14:tracePt t="97961" x="2852738" y="4679950"/>
          <p14:tracePt t="97969" x="2852738" y="4705350"/>
          <p14:tracePt t="97977" x="2852738" y="4718050"/>
          <p14:tracePt t="97983" x="2852738" y="4730750"/>
          <p14:tracePt t="97991" x="2852738" y="4743450"/>
          <p14:tracePt t="98000" x="2852738" y="4756150"/>
          <p14:tracePt t="98023" x="2852738" y="4768850"/>
          <p14:tracePt t="98039" x="2852738" y="4779963"/>
          <p14:tracePt t="98053" x="2852738" y="4805363"/>
          <p14:tracePt t="98069" x="2852738" y="4818063"/>
          <p14:tracePt t="98077" x="2852738" y="4856163"/>
          <p14:tracePt t="98086" x="2852738" y="4868863"/>
          <p14:tracePt t="98093" x="2852738" y="4879975"/>
          <p14:tracePt t="98101" x="2852738" y="4892675"/>
          <p14:tracePt t="98109" x="2852738" y="4905375"/>
          <p14:tracePt t="98116" x="2852738" y="4918075"/>
          <p14:tracePt t="98124" x="2863850" y="4918075"/>
          <p14:tracePt t="98132" x="2863850" y="4930775"/>
          <p14:tracePt t="98150" x="2863850" y="4943475"/>
          <p14:tracePt t="98240" x="2863850" y="4956175"/>
          <p14:tracePt t="98248" x="2863850" y="4968875"/>
          <p14:tracePt t="98341" x="2863850" y="4981575"/>
          <p14:tracePt t="98358" x="2863850" y="5005388"/>
          <p14:tracePt t="98367" x="2863850" y="5030788"/>
          <p14:tracePt t="98372" x="2876550" y="5056188"/>
          <p14:tracePt t="98382" x="2876550" y="5081588"/>
          <p14:tracePt t="98388" x="2889250" y="5092700"/>
          <p14:tracePt t="98399" x="2889250" y="5118100"/>
          <p14:tracePt t="98412" x="2889250" y="5130800"/>
          <p14:tracePt t="98419" x="2901950" y="5130800"/>
          <p14:tracePt t="98427" x="2901950" y="5143500"/>
          <p14:tracePt t="98434" x="2901950" y="5156200"/>
          <p14:tracePt t="99592" x="2940050" y="5156200"/>
          <p14:tracePt t="99600" x="2989263" y="5168900"/>
          <p14:tracePt t="99605" x="3027363" y="5168900"/>
          <p14:tracePt t="99614" x="3065463" y="5168900"/>
          <p14:tracePt t="99622" x="3101975" y="5168900"/>
          <p14:tracePt t="99629" x="3127375" y="5168900"/>
          <p14:tracePt t="99638" x="3152775" y="5168900"/>
          <p14:tracePt t="99646" x="3176588" y="5168900"/>
          <p14:tracePt t="99654" x="3189288" y="5168900"/>
          <p14:tracePt t="99663" x="3201988" y="5168900"/>
          <p14:tracePt t="99667" x="3201988" y="5156200"/>
          <p14:tracePt t="99676" x="3214688" y="5156200"/>
          <p14:tracePt t="99729" x="3227388" y="5143500"/>
          <p14:tracePt t="99746" x="3227388" y="5130800"/>
          <p14:tracePt t="99761" x="3227388" y="5118100"/>
          <p14:tracePt t="99770" x="3227388" y="5092700"/>
          <p14:tracePt t="99778" x="3227388" y="5056188"/>
          <p14:tracePt t="99792" x="3227388" y="5043488"/>
          <p14:tracePt t="99800" x="3227388" y="5030788"/>
          <p14:tracePt t="99808" x="3227388" y="5018088"/>
          <p14:tracePt t="99816" x="3227388" y="5005388"/>
          <p14:tracePt t="99831" x="3227388" y="4992688"/>
          <p14:tracePt t="99848" x="3227388" y="4981575"/>
          <p14:tracePt t="99855" x="3227388" y="4968875"/>
          <p14:tracePt t="99863" x="3227388" y="4943475"/>
          <p14:tracePt t="99869" x="3227388" y="4918075"/>
          <p14:tracePt t="99879" x="3214688" y="4879975"/>
          <p14:tracePt t="99885" x="3214688" y="4856163"/>
          <p14:tracePt t="99896" x="3214688" y="4843463"/>
          <p14:tracePt t="99903" x="3201988" y="4830763"/>
          <p14:tracePt t="99918" x="3201988" y="4818063"/>
          <p14:tracePt t="99993" x="3189288" y="4805363"/>
          <p14:tracePt t="100002" x="3176588" y="4805363"/>
          <p14:tracePt t="100011" x="3152775" y="4792663"/>
          <p14:tracePt t="100018" x="3127375" y="4792663"/>
          <p14:tracePt t="100031" x="3101975" y="4779963"/>
          <p14:tracePt t="100034" x="3076575" y="4768850"/>
          <p14:tracePt t="100042" x="3065463" y="4756150"/>
          <p14:tracePt t="100047" x="3052763" y="4756150"/>
          <p14:tracePt t="100056" x="3040063" y="4756150"/>
          <p14:tracePt t="100064" x="3001963" y="4756150"/>
          <p14:tracePt t="100072" x="2976563" y="4756150"/>
          <p14:tracePt t="100080" x="2940050" y="4756150"/>
          <p14:tracePt t="100089" x="2889250" y="4756150"/>
          <p14:tracePt t="100096" x="2852738" y="4756150"/>
          <p14:tracePt t="100105" x="2801938" y="4756150"/>
          <p14:tracePt t="100113" x="2763838" y="4756150"/>
          <p14:tracePt t="100118" x="2727325" y="4756150"/>
          <p14:tracePt t="100130" x="2701925" y="4756150"/>
          <p14:tracePt t="100134" x="2676525" y="4756150"/>
          <p14:tracePt t="100142" x="2663825" y="4768850"/>
          <p14:tracePt t="100227" x="2651125" y="4768850"/>
          <p14:tracePt t="100250" x="2640013" y="4768850"/>
          <p14:tracePt t="100258" x="2640013" y="4779963"/>
          <p14:tracePt t="100266" x="2627313" y="4779963"/>
          <p14:tracePt t="100390" x="2601913" y="4792663"/>
          <p14:tracePt t="100407" x="2589213" y="4792663"/>
          <p14:tracePt t="100414" x="2576513" y="4792663"/>
          <p14:tracePt t="100422" x="2576513" y="4805363"/>
          <p14:tracePt t="100832" x="2589213" y="4805363"/>
          <p14:tracePt t="100841" x="2614613" y="4805363"/>
          <p14:tracePt t="100848" x="2640013" y="4805363"/>
          <p14:tracePt t="100856" x="2676525" y="4805363"/>
          <p14:tracePt t="100864" x="2701925" y="4818063"/>
          <p14:tracePt t="100872" x="2714625" y="4818063"/>
          <p14:tracePt t="100880" x="2727325" y="4830763"/>
          <p14:tracePt t="101523" x="2752725" y="4830763"/>
          <p14:tracePt t="101530" x="2776538" y="4830763"/>
          <p14:tracePt t="101545" x="2789238" y="4830763"/>
          <p14:tracePt t="101967" x="2814638" y="4830763"/>
          <p14:tracePt t="101974" x="2876550" y="4830763"/>
          <p14:tracePt t="101981" x="2940050" y="4830763"/>
          <p14:tracePt t="101988" x="2976563" y="4830763"/>
          <p14:tracePt t="101996" x="3001963" y="4830763"/>
          <p14:tracePt t="102004" x="3014663" y="4830763"/>
          <p14:tracePt t="102012" x="3027363" y="4830763"/>
          <p14:tracePt t="102028" x="3040063" y="4830763"/>
          <p14:tracePt t="102036" x="3052763" y="4830763"/>
          <p14:tracePt t="102153" x="3065463" y="4818063"/>
          <p14:tracePt t="102159" x="3089275" y="4805363"/>
          <p14:tracePt t="102168" x="3101975" y="4792663"/>
          <p14:tracePt t="102177" x="3114675" y="4779963"/>
          <p14:tracePt t="102181" x="3114675" y="4768850"/>
          <p14:tracePt t="102192" x="3127375" y="4768850"/>
          <p14:tracePt t="102197" x="3127375" y="4756150"/>
          <p14:tracePt t="102208" x="3140075" y="4743450"/>
          <p14:tracePt t="102224" x="3152775" y="4730750"/>
          <p14:tracePt t="102230" x="3152775" y="4718050"/>
          <p14:tracePt t="102238" x="3165475" y="4718050"/>
          <p14:tracePt t="102243" x="3165475" y="4705350"/>
          <p14:tracePt t="104526" x="3165475" y="4692650"/>
          <p14:tracePt t="104580" x="3176588" y="4692650"/>
          <p14:tracePt t="107149" x="3201988" y="4692650"/>
          <p14:tracePt t="107311" x="3214688" y="4692650"/>
          <p14:tracePt t="107327" x="3227388" y="4692650"/>
          <p14:tracePt t="107343" x="3240088" y="4692650"/>
          <p14:tracePt t="107349" x="3252788" y="4692650"/>
          <p14:tracePt t="108195" x="3276600" y="4692650"/>
          <p14:tracePt t="108205" x="3289300" y="4679950"/>
          <p14:tracePt t="108320" x="3302000" y="4679950"/>
          <p14:tracePt t="108328" x="3314700" y="4667250"/>
          <p14:tracePt t="108352" x="3327400" y="4656138"/>
          <p14:tracePt t="108367" x="3352800" y="4656138"/>
          <p14:tracePt t="108376" x="3376613" y="4656138"/>
          <p14:tracePt t="108383" x="3402013" y="4656138"/>
          <p14:tracePt t="108389" x="3427413" y="4643438"/>
          <p14:tracePt t="108397" x="3440113" y="4643438"/>
          <p14:tracePt t="108413" x="3452813" y="4643438"/>
          <p14:tracePt t="108422" x="3465513" y="4630738"/>
          <p14:tracePt t="108430" x="3489325" y="4630738"/>
          <p14:tracePt t="108437" x="3502025" y="4630738"/>
          <p14:tracePt t="108446" x="3514725" y="4630738"/>
          <p14:tracePt t="108451" x="3540125" y="4618038"/>
          <p14:tracePt t="108462" x="3565525" y="4605338"/>
          <p14:tracePt t="108467" x="3602038" y="4605338"/>
          <p14:tracePt t="108476" x="3627438" y="4592638"/>
          <p14:tracePt t="108483" x="3665538" y="4592638"/>
          <p14:tracePt t="108491" x="3702050" y="4579938"/>
          <p14:tracePt t="108500" x="3752850" y="4567238"/>
          <p14:tracePt t="108507" x="3814763" y="4554538"/>
          <p14:tracePt t="108514" x="3890963" y="4543425"/>
          <p14:tracePt t="108522" x="3952875" y="4543425"/>
          <p14:tracePt t="108530" x="4027488" y="4530725"/>
          <p14:tracePt t="108537" x="4090988" y="4530725"/>
          <p14:tracePt t="108546" x="4178300" y="4518025"/>
          <p14:tracePt t="108553" x="4278313" y="4505325"/>
          <p14:tracePt t="108562" x="4403725" y="4479925"/>
          <p14:tracePt t="108570" x="4516438" y="4454525"/>
          <p14:tracePt t="108577" x="4640263" y="4443413"/>
          <p14:tracePt t="108584" x="4752975" y="4418013"/>
          <p14:tracePt t="108592" x="4865688" y="4392613"/>
          <p14:tracePt t="108600" x="4965700" y="4354513"/>
          <p14:tracePt t="108608" x="5091113" y="4341813"/>
          <p14:tracePt t="108616" x="5203825" y="4330700"/>
          <p14:tracePt t="108623" x="5303838" y="4318000"/>
          <p14:tracePt t="108632" x="5403850" y="4305300"/>
          <p14:tracePt t="108637" x="5478463" y="4292600"/>
          <p14:tracePt t="108646" x="5503863" y="4292600"/>
          <p14:tracePt t="108655" x="5516563" y="4292600"/>
          <p14:tracePt t="108678" x="5503863" y="4292600"/>
          <p14:tracePt t="108686" x="5478463" y="4292600"/>
          <p14:tracePt t="108847" x="5478463" y="4305300"/>
          <p14:tracePt t="108858" x="5491163" y="4318000"/>
          <p14:tracePt t="108863" x="5491163" y="4354513"/>
          <p14:tracePt t="108872" x="5503863" y="4379913"/>
          <p14:tracePt t="108880" x="5516563" y="4430713"/>
          <p14:tracePt t="108888" x="5529263" y="4479925"/>
          <p14:tracePt t="108896" x="5529263" y="4518025"/>
          <p14:tracePt t="108901" x="5529263" y="4554538"/>
          <p14:tracePt t="108911" x="5516563" y="4592638"/>
          <p14:tracePt t="108917" x="5516563" y="4630738"/>
          <p14:tracePt t="108929" x="5503863" y="4656138"/>
          <p14:tracePt t="108935" x="5491163" y="4679950"/>
          <p14:tracePt t="108945" x="5491163" y="4692650"/>
          <p14:tracePt t="108949" x="5478463" y="4692650"/>
          <p14:tracePt t="108996" x="5465763" y="4692650"/>
          <p14:tracePt t="109012" x="5465763" y="4705350"/>
          <p14:tracePt t="109019" x="5454650" y="4705350"/>
          <p14:tracePt t="109029" x="5454650" y="4718050"/>
          <p14:tracePt t="109034" x="5441950" y="4718050"/>
          <p14:tracePt t="109045" x="5429250" y="4730750"/>
          <p14:tracePt t="109049" x="5403850" y="4743450"/>
          <p14:tracePt t="109058" x="5391150" y="4743450"/>
          <p14:tracePt t="109066" x="5365750" y="4768850"/>
          <p14:tracePt t="109074" x="5341938" y="4779963"/>
          <p14:tracePt t="109088" x="5329238" y="4792663"/>
          <p14:tracePt t="109104" x="5316538" y="4818063"/>
          <p14:tracePt t="109112" x="5303838" y="4818063"/>
          <p14:tracePt t="109120" x="5291138" y="4830763"/>
          <p14:tracePt t="109136" x="5278438" y="4843463"/>
          <p14:tracePt t="109144" x="5278438" y="4856163"/>
          <p14:tracePt t="109153" x="5265738" y="4856163"/>
          <p14:tracePt t="109158" x="5253038" y="4868863"/>
          <p14:tracePt t="109198" x="5241925" y="4868863"/>
          <p14:tracePt t="109206" x="5241925" y="4879975"/>
          <p14:tracePt t="109213" x="5229225" y="4879975"/>
          <p14:tracePt t="109229" x="5229225" y="4892675"/>
          <p14:tracePt t="109236" x="5216525" y="4905375"/>
          <p14:tracePt t="109245" x="5203825" y="4905375"/>
          <p14:tracePt t="109268" x="5203825" y="4918075"/>
          <p14:tracePt t="109446" x="5203825" y="4930775"/>
          <p14:tracePt t="109461" x="5191125" y="4930775"/>
          <p14:tracePt t="109470" x="5191125" y="4943475"/>
          <p14:tracePt t="109476" x="5178425" y="4943475"/>
          <p14:tracePt t="109483" x="5178425" y="4956175"/>
          <p14:tracePt t="109495" x="5165725" y="4956175"/>
          <p14:tracePt t="109500" x="5153025" y="4956175"/>
          <p14:tracePt t="109515" x="5141913" y="4968875"/>
          <p14:tracePt t="109524" x="5129213" y="4968875"/>
          <p14:tracePt t="109531" x="5116513" y="4968875"/>
          <p14:tracePt t="109546" x="5103813" y="4968875"/>
          <p14:tracePt t="109578" x="5091113" y="4968875"/>
          <p14:tracePt t="109726" x="5103813" y="4968875"/>
          <p14:tracePt t="109731" x="5129213" y="4956175"/>
          <p14:tracePt t="109740" x="5153025" y="4956175"/>
          <p14:tracePt t="109748" x="5191125" y="4943475"/>
          <p14:tracePt t="109756" x="5229225" y="4943475"/>
          <p14:tracePt t="109764" x="5265738" y="4930775"/>
          <p14:tracePt t="109772" x="5316538" y="4930775"/>
          <p14:tracePt t="109780" x="5391150" y="4918075"/>
          <p14:tracePt t="109788" x="5465763" y="4905375"/>
          <p14:tracePt t="109796" x="5565775" y="4892675"/>
          <p14:tracePt t="109802" x="5654675" y="4879975"/>
          <p14:tracePt t="109810" x="5754688" y="4879975"/>
          <p14:tracePt t="109818" x="5854700" y="4879975"/>
          <p14:tracePt t="109827" x="5929313" y="4879975"/>
          <p14:tracePt t="109833" x="6029325" y="4879975"/>
          <p14:tracePt t="109843" x="6103938" y="4879975"/>
          <p14:tracePt t="109850" x="6167438" y="4879975"/>
          <p14:tracePt t="109862" x="6242050" y="4879975"/>
          <p14:tracePt t="109863" x="6303963" y="4879975"/>
          <p14:tracePt t="109873" x="6367463" y="4868863"/>
          <p14:tracePt t="109879" x="6403975" y="4868863"/>
          <p14:tracePt t="109887" x="6454775" y="4856163"/>
          <p14:tracePt t="109895" x="6516688" y="4843463"/>
          <p14:tracePt t="109903" x="6554788" y="4830763"/>
          <p14:tracePt t="109911" x="6592888" y="4830763"/>
          <p14:tracePt t="109921" x="6654800" y="4818063"/>
          <p14:tracePt t="109926" x="6716713" y="4805363"/>
          <p14:tracePt t="109934" x="6805613" y="4792663"/>
          <p14:tracePt t="109944" x="6892925" y="4792663"/>
          <p14:tracePt t="109949" x="6992938" y="4792663"/>
          <p14:tracePt t="109960" x="7092950" y="4792663"/>
          <p14:tracePt t="109966" x="7192963" y="4792663"/>
          <p14:tracePt t="109977" x="7267575" y="4792663"/>
          <p14:tracePt t="109982" x="7329488" y="4805363"/>
          <p14:tracePt t="109988" x="7405688" y="4818063"/>
          <p14:tracePt t="109996" x="7467600" y="4818063"/>
          <p14:tracePt t="110004" x="7518400" y="4830763"/>
          <p14:tracePt t="110014" x="7554913" y="4843463"/>
          <p14:tracePt t="110029" x="7618413" y="4856163"/>
          <p14:tracePt t="110044" x="7642225" y="4856163"/>
          <p14:tracePt t="110049" x="7654925" y="4856163"/>
          <p14:tracePt t="110060" x="7680325" y="4856163"/>
          <p14:tracePt t="110066" x="7718425" y="4856163"/>
          <p14:tracePt t="110076" x="7754938" y="4868863"/>
          <p14:tracePt t="110082" x="7805738" y="4868863"/>
          <p14:tracePt t="110093" x="7843838" y="4868863"/>
          <p14:tracePt t="110097" x="7880350" y="4879975"/>
          <p14:tracePt t="110106" x="7918450" y="4879975"/>
          <p14:tracePt t="110111" x="7943850" y="4892675"/>
          <p14:tracePt t="110182" x="7954963" y="4892675"/>
          <p14:tracePt t="110215" x="7980363" y="4892675"/>
          <p14:tracePt t="110222" x="8005763" y="4892675"/>
          <p14:tracePt t="110230" x="8043863" y="4892675"/>
          <p14:tracePt t="110238" x="8067675" y="4892675"/>
          <p14:tracePt t="110244" x="8093075" y="4892675"/>
          <p14:tracePt t="110252" x="8118475" y="4892675"/>
          <p14:tracePt t="110260" x="8143875" y="4892675"/>
          <p14:tracePt t="110267" x="8156575" y="4905375"/>
          <p14:tracePt t="110276" x="8167688" y="4905375"/>
          <p14:tracePt t="110299" x="8180388" y="4905375"/>
          <p14:tracePt t="110354" x="8205788" y="4905375"/>
          <p14:tracePt t="110362" x="8231188" y="4905375"/>
          <p14:tracePt t="110494" x="8243888" y="4905375"/>
          <p14:tracePt t="110517" x="8267700" y="4905375"/>
          <p14:tracePt t="110524" x="8305800" y="4905375"/>
          <p14:tracePt t="110531" x="8343900" y="4905375"/>
          <p14:tracePt t="110542" x="8393113" y="4905375"/>
          <p14:tracePt t="110547" x="8431213" y="4905375"/>
          <p14:tracePt t="110559" x="8469313" y="4905375"/>
          <p14:tracePt t="110564" x="8493125" y="4905375"/>
          <p14:tracePt t="110570" x="8505825" y="4918075"/>
          <p14:tracePt t="110578" x="8518525" y="4918075"/>
          <p14:tracePt t="110656" x="8543925" y="4930775"/>
          <p14:tracePt t="110664" x="8569325" y="4930775"/>
          <p14:tracePt t="110674" x="8580438" y="4930775"/>
          <p14:tracePt t="110679" x="8593138" y="4930775"/>
          <p14:tracePt t="110688" x="8605838" y="4930775"/>
          <p14:tracePt t="110842" x="8618538" y="4930775"/>
          <p14:tracePt t="110861" x="8618538" y="4943475"/>
          <p14:tracePt t="110866" x="8631238" y="4943475"/>
          <p14:tracePt t="110882" x="8643938" y="4943475"/>
          <p14:tracePt t="110912" x="8656638" y="4943475"/>
          <p14:tracePt t="110920" x="8656638" y="4956175"/>
          <p14:tracePt t="110936" x="8669338" y="4968875"/>
          <p14:tracePt t="110943" x="8669338" y="4981575"/>
          <p14:tracePt t="110952" x="8680450" y="4992688"/>
          <p14:tracePt t="110958" x="8693150" y="5005388"/>
          <p14:tracePt t="110966" x="8705850" y="5018088"/>
          <p14:tracePt t="110974" x="8731250" y="5043488"/>
          <p14:tracePt t="110982" x="8743950" y="5056188"/>
          <p14:tracePt t="110991" x="8756650" y="5092700"/>
          <p14:tracePt t="110997" x="8769350" y="5105400"/>
          <p14:tracePt t="111009" x="8780463" y="5118100"/>
          <p14:tracePt t="111014" x="8780463" y="5130800"/>
          <p14:tracePt t="111028" x="8793163" y="5156200"/>
          <p14:tracePt t="111147" x="8793163" y="5181600"/>
          <p14:tracePt t="111152" x="8793163" y="5205413"/>
          <p14:tracePt t="111160" x="8793163" y="5230813"/>
          <p14:tracePt t="111176" x="8780463" y="5243513"/>
          <p14:tracePt t="111937" x="8818563" y="5243513"/>
          <p14:tracePt t="111944" x="8905875" y="5243513"/>
          <p14:tracePt t="111953" x="8982075" y="5256213"/>
          <p14:tracePt t="111960" x="9043988" y="5256213"/>
          <p14:tracePt t="111968" x="9082088" y="5256213"/>
          <p14:tracePt t="111976" x="9105900" y="5243513"/>
          <p14:tracePt t="111985" x="9131300" y="5230813"/>
          <p14:tracePt t="111998" x="9131300" y="5218113"/>
          <p14:tracePt t="112006" x="9118600" y="5205413"/>
          <p14:tracePt t="112014" x="9082088" y="5181600"/>
          <p14:tracePt t="112023" x="9005888" y="5168900"/>
          <p14:tracePt t="112029" x="8993188" y="5168900"/>
          <p14:tracePt t="112254" x="8993188" y="5181600"/>
          <p14:tracePt t="112262" x="8993188" y="5205413"/>
          <p14:tracePt t="112271" x="8993188" y="5230813"/>
          <p14:tracePt t="112287" x="9005888" y="5243513"/>
          <p14:tracePt t="112294" x="9018588" y="5281613"/>
          <p14:tracePt t="112305" x="9031288" y="5305425"/>
          <p14:tracePt t="112308" x="9056688" y="5330825"/>
          <p14:tracePt t="112315" x="9082088" y="5368925"/>
          <p14:tracePt t="112324" x="9105900" y="5407025"/>
          <p14:tracePt t="112332" x="9118600" y="5430838"/>
          <p14:tracePt t="112339" x="9118600" y="5443538"/>
          <p14:tracePt t="112347" x="9118600" y="5468938"/>
          <p14:tracePt t="112356" x="9118600" y="5494338"/>
          <p14:tracePt t="112363" x="9118600" y="5518150"/>
          <p14:tracePt t="112372" x="9118600" y="5543550"/>
          <p14:tracePt t="112377" x="9082088" y="5568950"/>
          <p14:tracePt t="112390" x="9056688" y="5619750"/>
          <p14:tracePt t="112394" x="9018588" y="5656263"/>
          <p14:tracePt t="112405" x="8993188" y="5707063"/>
          <p14:tracePt t="112409" x="8956675" y="5732463"/>
          <p14:tracePt t="112420" x="8931275" y="5756275"/>
          <p14:tracePt t="112426" x="8905875" y="5794375"/>
          <p14:tracePt t="112435" x="8882063" y="5819775"/>
          <p14:tracePt t="112442" x="8856663" y="5832475"/>
          <p14:tracePt t="112448" x="8843963" y="5856288"/>
          <p14:tracePt t="112456" x="8818563" y="5856288"/>
          <p14:tracePt t="112464" x="8805863" y="5868988"/>
          <p14:tracePt t="112472" x="8780463" y="5881688"/>
          <p14:tracePt t="112480" x="8743950" y="5894388"/>
          <p14:tracePt t="112489" x="8693150" y="5894388"/>
          <p14:tracePt t="112496" x="8643938" y="5907088"/>
          <p14:tracePt t="112506" x="8543925" y="5919788"/>
          <p14:tracePt t="112510" x="8443913" y="5932488"/>
          <p14:tracePt t="112518" x="8331200" y="5945188"/>
          <p14:tracePt t="112526" x="8218488" y="5956300"/>
          <p14:tracePt t="112534" x="8105775" y="5969000"/>
          <p14:tracePt t="112542" x="7980363" y="6007100"/>
          <p14:tracePt t="112550" x="7867650" y="6019800"/>
          <p14:tracePt t="112559" x="7754938" y="6032500"/>
          <p14:tracePt t="112566" x="7680325" y="6045200"/>
          <p14:tracePt t="112572" x="7605713" y="6056313"/>
          <p14:tracePt t="112579" x="7531100" y="6069013"/>
          <p14:tracePt t="112589" x="7467600" y="6069013"/>
          <p14:tracePt t="112596" x="7392988" y="6069013"/>
          <p14:tracePt t="112605" x="7329488" y="6069013"/>
          <p14:tracePt t="112611" x="7254875" y="6069013"/>
          <p14:tracePt t="112623" x="7192963" y="6069013"/>
          <p14:tracePt t="112627" x="7129463" y="6069013"/>
          <p14:tracePt t="112635" x="7067550" y="6069013"/>
          <p14:tracePt t="112642" x="7016750" y="6069013"/>
          <p14:tracePt t="112650" x="6954838" y="6069013"/>
          <p14:tracePt t="112658" x="6880225" y="6081713"/>
          <p14:tracePt t="112666" x="6816725" y="6094413"/>
          <p14:tracePt t="112674" x="6716713" y="6094413"/>
          <p14:tracePt t="112681" x="6616700" y="6107113"/>
          <p14:tracePt t="112690" x="6529388" y="6107113"/>
          <p14:tracePt t="112696" x="6454775" y="6107113"/>
          <p14:tracePt t="112705" x="6380163" y="6107113"/>
          <p14:tracePt t="112712" x="6303963" y="6107113"/>
          <p14:tracePt t="112722" x="6242050" y="6107113"/>
          <p14:tracePt t="112728" x="6167438" y="6107113"/>
          <p14:tracePt t="112738" x="6103938" y="6107113"/>
          <p14:tracePt t="112744" x="6029325" y="6094413"/>
          <p14:tracePt t="112755" x="5978525" y="6094413"/>
          <p14:tracePt t="112758" x="5929313" y="6094413"/>
          <p14:tracePt t="112765" x="5867400" y="6081713"/>
          <p14:tracePt t="112774" x="5829300" y="6069013"/>
          <p14:tracePt t="112783" x="5791200" y="6069013"/>
          <p14:tracePt t="112789" x="5754688" y="6056313"/>
          <p14:tracePt t="112797" x="5716588" y="6045200"/>
          <p14:tracePt t="112806" x="5678488" y="6045200"/>
          <p14:tracePt t="112813" x="5641975" y="6032500"/>
          <p14:tracePt t="112822" x="5603875" y="6019800"/>
          <p14:tracePt t="112828" x="5565775" y="6007100"/>
          <p14:tracePt t="112839" x="5541963" y="6007100"/>
          <p14:tracePt t="112843" x="5503863" y="6007100"/>
          <p14:tracePt t="112855" x="5491163" y="6007100"/>
          <p14:tracePt t="112861" x="5478463" y="6007100"/>
          <p14:tracePt t="112871" x="5454650" y="5994400"/>
          <p14:tracePt t="112876" x="5429250" y="5994400"/>
          <p14:tracePt t="112888" x="5391150" y="5994400"/>
          <p14:tracePt t="112890" x="5365750" y="5981700"/>
          <p14:tracePt t="112897" x="5329238" y="5969000"/>
          <p14:tracePt t="112906" x="5291138" y="5969000"/>
          <p14:tracePt t="112914" x="5253038" y="5969000"/>
          <p14:tracePt t="112921" x="5216525" y="5969000"/>
          <p14:tracePt t="112930" x="5178425" y="5969000"/>
          <p14:tracePt t="112939" x="5141913" y="5956300"/>
          <p14:tracePt t="112946" x="5103813" y="5956300"/>
          <p14:tracePt t="112955" x="5078413" y="5945188"/>
          <p14:tracePt t="112959" x="5053013" y="5945188"/>
          <p14:tracePt t="112971" x="5029200" y="5945188"/>
          <p14:tracePt t="112988" x="5016500" y="5945188"/>
          <p14:tracePt t="112991" x="5003800" y="5932488"/>
          <p14:tracePt t="113000" x="4991100" y="5932488"/>
          <p14:tracePt t="113013" x="4965700" y="5932488"/>
          <p14:tracePt t="113023" x="4940300" y="5919788"/>
          <p14:tracePt t="113030" x="4916488" y="5919788"/>
          <p14:tracePt t="113038" x="4891088" y="5907088"/>
          <p14:tracePt t="113046" x="4878388" y="5907088"/>
          <p14:tracePt t="113054" x="4865688" y="5894388"/>
          <p14:tracePt t="113062" x="4840288" y="5881688"/>
          <p14:tracePt t="113076" x="4829175" y="5881688"/>
          <p14:tracePt t="113087" x="4816475" y="5881688"/>
          <p14:tracePt t="113091" x="4803775" y="5881688"/>
          <p14:tracePt t="113100" x="4778375" y="5881688"/>
          <p14:tracePt t="113107" x="4765675" y="5881688"/>
          <p14:tracePt t="113116" x="4752975" y="5881688"/>
          <p14:tracePt t="113124" x="4752975" y="5894388"/>
          <p14:tracePt t="113132" x="4740275" y="5894388"/>
          <p14:tracePt t="113145" x="4727575" y="5907088"/>
          <p14:tracePt t="113264" x="4716463" y="5907088"/>
          <p14:tracePt t="113270" x="4703763" y="5907088"/>
          <p14:tracePt t="113388" x="4691063" y="5907088"/>
          <p14:tracePt t="113396" x="4678363" y="5907088"/>
          <p14:tracePt t="113409" x="4665663" y="5907088"/>
          <p14:tracePt t="113419" x="4652963" y="5907088"/>
          <p14:tracePt t="113436" x="4640263" y="5907088"/>
          <p14:tracePt t="113452" x="4627563" y="5907088"/>
          <p14:tracePt t="113464" x="4616450" y="5907088"/>
          <p14:tracePt t="113472" x="4603750" y="5907088"/>
          <p14:tracePt t="113496" x="4591050" y="5907088"/>
          <p14:tracePt t="113627" x="4578350" y="5894388"/>
          <p14:tracePt t="113815" x="4578350" y="5881688"/>
          <p14:tracePt t="113829" x="4578350" y="5868988"/>
          <p14:tracePt t="113868" x="4565650" y="5868988"/>
          <p14:tracePt t="113876" x="4565650" y="5856288"/>
          <p14:tracePt t="114102" x="4578350" y="5856288"/>
          <p14:tracePt t="114108" x="4616450" y="5856288"/>
          <p14:tracePt t="114118" x="4652963" y="5856288"/>
          <p14:tracePt t="114124" x="4691063" y="5856288"/>
          <p14:tracePt t="114137" x="4740275" y="5856288"/>
          <p14:tracePt t="114140" x="4778375" y="5856288"/>
          <p14:tracePt t="114148" x="4816475" y="5856288"/>
          <p14:tracePt t="114156" x="4852988" y="5856288"/>
          <p14:tracePt t="114164" x="4891088" y="5868988"/>
          <p14:tracePt t="114172" x="4916488" y="5868988"/>
          <p14:tracePt t="114177" x="4929188" y="5868988"/>
          <p14:tracePt t="114186" x="4940300" y="5868988"/>
          <p14:tracePt t="114209" x="4953000" y="5868988"/>
          <p14:tracePt t="114220" x="4965700" y="5868988"/>
          <p14:tracePt t="114236" x="4991100" y="5868988"/>
          <p14:tracePt t="114240" x="5016500" y="5868988"/>
          <p14:tracePt t="114248" x="5065713" y="5868988"/>
          <p14:tracePt t="114256" x="5141913" y="5881688"/>
          <p14:tracePt t="114264" x="5216525" y="5881688"/>
          <p14:tracePt t="114272" x="5303838" y="5881688"/>
          <p14:tracePt t="114280" x="5378450" y="5894388"/>
          <p14:tracePt t="114288" x="5465763" y="5907088"/>
          <p14:tracePt t="114296" x="5529263" y="5919788"/>
          <p14:tracePt t="114302" x="5603875" y="5932488"/>
          <p14:tracePt t="114310" x="5641975" y="5945188"/>
          <p14:tracePt t="114318" x="5678488" y="5956300"/>
          <p14:tracePt t="114327" x="5703888" y="5956300"/>
          <p14:tracePt t="114335" x="5729288" y="5956300"/>
          <p14:tracePt t="114341" x="5754688" y="5956300"/>
          <p14:tracePt t="114352" x="5767388" y="5956300"/>
          <p14:tracePt t="114357" x="5778500" y="5956300"/>
          <p14:tracePt t="114371" x="5791200" y="5956300"/>
          <p14:tracePt t="114380" x="5816600" y="5956300"/>
          <p14:tracePt t="114388" x="5842000" y="5956300"/>
          <p14:tracePt t="114395" x="5867400" y="5956300"/>
          <p14:tracePt t="114404" x="5903913" y="5956300"/>
          <p14:tracePt t="114411" x="5942013" y="5956300"/>
          <p14:tracePt t="114420" x="5991225" y="5956300"/>
          <p14:tracePt t="114427" x="6067425" y="5969000"/>
          <p14:tracePt t="114435" x="6116638" y="5981700"/>
          <p14:tracePt t="114442" x="6154738" y="5994400"/>
          <p14:tracePt t="114452" x="6191250" y="6007100"/>
          <p14:tracePt t="114457" x="6229350" y="6019800"/>
          <p14:tracePt t="114468" x="6254750" y="6019800"/>
          <p14:tracePt t="114474" x="6291263" y="6032500"/>
          <p14:tracePt t="114489" x="6303963" y="6032500"/>
          <p14:tracePt t="114544" x="6329363" y="6032500"/>
          <p14:tracePt t="114552" x="6367463" y="6032500"/>
          <p14:tracePt t="114560" x="6403975" y="6032500"/>
          <p14:tracePt t="114567" x="6442075" y="6032500"/>
          <p14:tracePt t="114574" x="6480175" y="6032500"/>
          <p14:tracePt t="114585" x="6516688" y="6032500"/>
          <p14:tracePt t="114590" x="6554788" y="6032500"/>
          <p14:tracePt t="114601" x="6580188" y="6032500"/>
          <p14:tracePt t="114606" x="6604000" y="6032500"/>
          <p14:tracePt t="114614" x="6629400" y="6032500"/>
          <p14:tracePt t="114622" x="6667500" y="6045200"/>
          <p14:tracePt t="114628" x="6704013" y="6045200"/>
          <p14:tracePt t="114637" x="6742113" y="6045200"/>
          <p14:tracePt t="114643" x="6767513" y="6045200"/>
          <p14:tracePt t="114654" x="6805613" y="6045200"/>
          <p14:tracePt t="114659" x="6842125" y="6045200"/>
          <p14:tracePt t="114668" x="6880225" y="6045200"/>
          <p14:tracePt t="114675" x="6905625" y="6045200"/>
          <p14:tracePt t="114685" x="6942138" y="6045200"/>
          <p14:tracePt t="114690" x="6967538" y="6032500"/>
          <p14:tracePt t="114701" x="6992938" y="6032500"/>
          <p14:tracePt t="114706" x="7016750" y="6019800"/>
          <p14:tracePt t="114717" x="7042150" y="6019800"/>
          <p14:tracePt t="114721" x="7080250" y="6007100"/>
          <p14:tracePt t="114730" x="7118350" y="5994400"/>
          <p14:tracePt t="114738" x="7180263" y="5981700"/>
          <p14:tracePt t="114747" x="7242175" y="5969000"/>
          <p14:tracePt t="114752" x="7305675" y="5969000"/>
          <p14:tracePt t="114760" x="7342188" y="5969000"/>
          <p14:tracePt t="114768" x="7380288" y="5956300"/>
          <p14:tracePt t="114776" x="7418388" y="5956300"/>
          <p14:tracePt t="114785" x="7454900" y="5956300"/>
          <p14:tracePt t="114792" x="7493000" y="5956300"/>
          <p14:tracePt t="114801" x="7531100" y="5956300"/>
          <p14:tracePt t="114808" x="7567613" y="5956300"/>
          <p14:tracePt t="114818" x="7605713" y="5956300"/>
          <p14:tracePt t="114821" x="7654925" y="5956300"/>
          <p14:tracePt t="114830" x="7705725" y="5956300"/>
          <p14:tracePt t="114838" x="7742238" y="5969000"/>
          <p14:tracePt t="114846" x="7805738" y="5969000"/>
          <p14:tracePt t="114857" x="7843838" y="5969000"/>
          <p14:tracePt t="114862" x="7880350" y="5969000"/>
          <p14:tracePt t="114869" x="7905750" y="5969000"/>
          <p14:tracePt t="114876" x="7931150" y="5969000"/>
          <p14:tracePt t="114884" x="7954963" y="5969000"/>
          <p14:tracePt t="114901" x="7967663" y="5969000"/>
          <p14:tracePt t="115002" x="7954963" y="5981700"/>
          <p14:tracePt t="115008" x="7867650" y="6019800"/>
          <p14:tracePt t="115016" x="7742238" y="6056313"/>
          <p14:tracePt t="115024" x="7593013" y="6081713"/>
          <p14:tracePt t="115034" x="7418388" y="6119813"/>
          <p14:tracePt t="115040" x="7242175" y="6145213"/>
          <p14:tracePt t="115050" x="7054850" y="6157913"/>
          <p14:tracePt t="115056" x="6880225" y="6169025"/>
          <p14:tracePt t="115067" x="6704013" y="6181725"/>
          <p14:tracePt t="115072" x="6554788" y="6181725"/>
          <p14:tracePt t="115077" x="6429375" y="6181725"/>
          <p14:tracePt t="115086" x="6280150" y="6194425"/>
          <p14:tracePt t="115094" x="6129338" y="6207125"/>
          <p14:tracePt t="115102" x="5991225" y="6219825"/>
          <p14:tracePt t="115110" x="5867400" y="6232525"/>
          <p14:tracePt t="115118" x="5767388" y="6245225"/>
          <p14:tracePt t="115126" x="5691188" y="6245225"/>
          <p14:tracePt t="115135" x="5603875" y="6257925"/>
          <p14:tracePt t="115140" x="5516563" y="6257925"/>
          <p14:tracePt t="115151" x="5429250" y="6269038"/>
          <p14:tracePt t="115156" x="5341938" y="6281738"/>
          <p14:tracePt t="115167" x="5278438" y="6281738"/>
          <p14:tracePt t="115172" x="5229225" y="6281738"/>
          <p14:tracePt t="115182" x="5191125" y="6294438"/>
          <p14:tracePt t="115187" x="5153025" y="6294438"/>
          <p14:tracePt t="115196" x="5078413" y="6294438"/>
          <p14:tracePt t="115201" x="5016500" y="6294438"/>
          <p14:tracePt t="115210" x="4953000" y="6294438"/>
          <p14:tracePt t="115218" x="4878388" y="6307138"/>
          <p14:tracePt t="115226" x="4816475" y="6307138"/>
          <p14:tracePt t="115234" x="4752975" y="6319838"/>
          <p14:tracePt t="115242" x="4703763" y="6319838"/>
          <p14:tracePt t="115250" x="4678363" y="6319838"/>
          <p14:tracePt t="115257" x="4640263" y="6319838"/>
          <p14:tracePt t="115267" x="4616450" y="6319838"/>
          <p14:tracePt t="115272" x="4591050" y="6319838"/>
          <p14:tracePt t="115288" x="4578350" y="6319838"/>
          <p14:tracePt t="115296" x="4578350" y="6332538"/>
          <p14:tracePt t="115304" x="4565650" y="6345238"/>
          <p14:tracePt t="115312" x="4552950" y="6345238"/>
          <p14:tracePt t="115320" x="4540250" y="6357938"/>
          <p14:tracePt t="115326" x="4527550" y="6357938"/>
          <p14:tracePt t="115342" x="4516438" y="6370638"/>
          <p14:tracePt t="115350" x="4503738" y="6370638"/>
          <p14:tracePt t="115374" x="4491038" y="6370638"/>
          <p14:tracePt t="115576" x="4491038" y="6357938"/>
          <p14:tracePt t="115630" x="4503738" y="6332538"/>
          <p14:tracePt t="115638" x="4516438" y="6332538"/>
          <p14:tracePt t="115647" x="4516438" y="6319838"/>
          <p14:tracePt t="115746" x="4527550" y="6319838"/>
          <p14:tracePt t="115764" x="4565650" y="6319838"/>
          <p14:tracePt t="115778" x="4578350" y="6319838"/>
          <p14:tracePt t="115784" x="4603750" y="6319838"/>
          <p14:tracePt t="115792" x="4640263" y="6307138"/>
          <p14:tracePt t="115800" x="4665663" y="6307138"/>
          <p14:tracePt t="115808" x="4691063" y="6307138"/>
          <p14:tracePt t="115815" x="4716463" y="6307138"/>
          <p14:tracePt t="115824" x="4740275" y="6307138"/>
          <p14:tracePt t="115832" x="4752975" y="6307138"/>
          <p14:tracePt t="115841" x="4765675" y="6307138"/>
          <p14:tracePt t="115849" x="4778375" y="6307138"/>
          <p14:tracePt t="115854" x="4803775" y="6307138"/>
          <p14:tracePt t="115871" x="4816475" y="6319838"/>
          <p14:tracePt t="115878" x="4852988" y="6332538"/>
          <p14:tracePt t="115887" x="4878388" y="6332538"/>
          <p14:tracePt t="115894" x="4891088" y="6345238"/>
          <p14:tracePt t="115903" x="4916488" y="6357938"/>
          <p14:tracePt t="115907" x="4953000" y="6357938"/>
          <p14:tracePt t="115917" x="4978400" y="6357938"/>
          <p14:tracePt t="115924" x="5016500" y="6357938"/>
          <p14:tracePt t="115932" x="5053013" y="6357938"/>
          <p14:tracePt t="115939" x="5116513" y="6357938"/>
          <p14:tracePt t="115949" x="5165725" y="6345238"/>
          <p14:tracePt t="115956" x="5216525" y="6332538"/>
          <p14:tracePt t="115965" x="5253038" y="6319838"/>
          <p14:tracePt t="115969" x="5303838" y="6319838"/>
          <p14:tracePt t="115982" x="5353050" y="6319838"/>
          <p14:tracePt t="115986" x="5378450" y="6319838"/>
          <p14:tracePt t="115994" x="5403850" y="6319838"/>
          <p14:tracePt t="116010" x="5416550" y="6319838"/>
          <p14:tracePt t="116018" x="5429250" y="6319838"/>
          <p14:tracePt t="116064" x="5441950" y="6319838"/>
          <p14:tracePt t="116071" x="5478463" y="6319838"/>
          <p14:tracePt t="116079" x="5541963" y="6319838"/>
          <p14:tracePt t="116087" x="5603875" y="6332538"/>
          <p14:tracePt t="116094" x="5691188" y="6345238"/>
          <p14:tracePt t="116103" x="5791200" y="6345238"/>
          <p14:tracePt t="116110" x="5891213" y="6345238"/>
          <p14:tracePt t="116118" x="5978525" y="6345238"/>
          <p14:tracePt t="116126" x="6042025" y="6345238"/>
          <p14:tracePt t="116134" x="6078538" y="6345238"/>
          <p14:tracePt t="116141" x="6103938" y="6345238"/>
          <p14:tracePt t="116328" x="6142038" y="6345238"/>
          <p14:tracePt t="116336" x="6167438" y="6345238"/>
          <p14:tracePt t="116346" x="6180138" y="6345238"/>
          <p14:tracePt t="116352" x="6203950" y="6345238"/>
          <p14:tracePt t="116357" x="6229350" y="6345238"/>
          <p14:tracePt t="116366" x="6254750" y="6345238"/>
          <p14:tracePt t="116374" x="6267450" y="6345238"/>
          <p14:tracePt t="116382" x="6291263" y="6345238"/>
          <p14:tracePt t="116390" x="6329363" y="6345238"/>
          <p14:tracePt t="116397" x="6354763" y="6357938"/>
          <p14:tracePt t="116406" x="6380163" y="6357938"/>
          <p14:tracePt t="116414" x="6403975" y="6357938"/>
          <p14:tracePt t="116419" x="6429375" y="6357938"/>
          <p14:tracePt t="116431" x="6467475" y="6357938"/>
          <p14:tracePt t="116436" x="6503988" y="6357938"/>
          <p14:tracePt t="116447" x="6542088" y="6357938"/>
          <p14:tracePt t="116451" x="6580188" y="6357938"/>
          <p14:tracePt t="116460" x="6616700" y="6357938"/>
          <p14:tracePt t="116468" x="6654800" y="6357938"/>
          <p14:tracePt t="116476" x="6704013" y="6357938"/>
          <p14:tracePt t="116484" x="6742113" y="6357938"/>
          <p14:tracePt t="116490" x="6792913" y="6357938"/>
          <p14:tracePt t="116497" x="6829425" y="6357938"/>
          <p14:tracePt t="116506" x="6867525" y="6345238"/>
          <p14:tracePt t="116514" x="6905625" y="6345238"/>
          <p14:tracePt t="116522" x="6929438" y="6332538"/>
          <p14:tracePt t="116532" x="6967538" y="6332538"/>
          <p14:tracePt t="116538" x="6967538" y="6319838"/>
          <p14:tracePt t="116547" x="6980238" y="6319838"/>
          <p14:tracePt t="116600" x="6992938" y="6319838"/>
          <p14:tracePt t="116614" x="7016750" y="6319838"/>
          <p14:tracePt t="116621" x="7042150" y="6319838"/>
          <p14:tracePt t="116630" x="7054850" y="6319838"/>
          <p14:tracePt t="116646" x="7067550" y="6319838"/>
          <p14:tracePt t="116653" x="7080250" y="6319838"/>
          <p14:tracePt t="116671" x="7092950" y="6319838"/>
          <p14:tracePt t="116684" x="7105650" y="6319838"/>
          <p14:tracePt t="116935" x="7129463" y="6319838"/>
          <p14:tracePt t="116940" x="7167563" y="6332538"/>
          <p14:tracePt t="116949" x="7192963" y="6332538"/>
          <p14:tracePt t="116956" x="7218363" y="6345238"/>
          <p14:tracePt t="116965" x="7229475" y="6345238"/>
          <p14:tracePt t="117196" x="7242175" y="6345238"/>
          <p14:tracePt t="117203" x="7267575" y="6345238"/>
          <p14:tracePt t="117212" x="7305675" y="6345238"/>
          <p14:tracePt t="117219" x="7342188" y="6357938"/>
          <p14:tracePt t="117230" x="7380288" y="6357938"/>
          <p14:tracePt t="117236" x="7418388" y="6357938"/>
          <p14:tracePt t="117246" x="7442200" y="6357938"/>
          <p14:tracePt t="117252" x="7454900" y="6357938"/>
          <p14:tracePt t="117258" x="7467600" y="6357938"/>
          <p14:tracePt t="117266" x="7480300" y="6357938"/>
          <p14:tracePt t="117274" x="7493000" y="6357938"/>
          <p14:tracePt t="117584" x="7505700" y="6357938"/>
          <p14:tracePt t="117600" x="7531100" y="6345238"/>
          <p14:tracePt t="117616" x="7542213" y="6332538"/>
          <p14:tracePt t="117631" x="7542213" y="6319838"/>
          <p14:tracePt t="117640" x="7554913" y="6307138"/>
          <p14:tracePt t="117647" x="7554913" y="6294438"/>
          <p14:tracePt t="117654" x="7567613" y="6281738"/>
          <p14:tracePt t="117663" x="7580313" y="6257925"/>
          <p14:tracePt t="117670" x="7593013" y="6219825"/>
          <p14:tracePt t="117678" x="7631113" y="6181725"/>
          <p14:tracePt t="117686" x="7654925" y="6145213"/>
          <p14:tracePt t="117695" x="7693025" y="6094413"/>
          <p14:tracePt t="117702" x="7731125" y="6056313"/>
          <p14:tracePt t="117711" x="7754938" y="6007100"/>
          <p14:tracePt t="117716" x="7793038" y="5969000"/>
          <p14:tracePt t="117724" x="7805738" y="5919788"/>
          <p14:tracePt t="117732" x="7831138" y="5894388"/>
          <p14:tracePt t="117739" x="7843838" y="5868988"/>
          <p14:tracePt t="117748" x="7843838" y="5856288"/>
          <p14:tracePt t="117756" x="7854950" y="5843588"/>
          <p14:tracePt t="117771" x="7867650" y="5832475"/>
          <p14:tracePt t="117778" x="7867650" y="5819775"/>
          <p14:tracePt t="117786" x="7880350" y="5807075"/>
          <p14:tracePt t="117795" x="7880350" y="5781675"/>
          <p14:tracePt t="117802" x="7893050" y="5756275"/>
          <p14:tracePt t="117811" x="7905750" y="5719763"/>
          <p14:tracePt t="117818" x="7918450" y="5681663"/>
          <p14:tracePt t="117828" x="7918450" y="5643563"/>
          <p14:tracePt t="117834" x="7931150" y="5607050"/>
          <p14:tracePt t="117840" x="7943850" y="5581650"/>
          <p14:tracePt t="117848" x="7954963" y="5543550"/>
          <p14:tracePt t="117858" x="7954963" y="5518150"/>
          <p14:tracePt t="117864" x="7967663" y="5494338"/>
          <p14:tracePt t="117872" x="7980363" y="5468938"/>
          <p14:tracePt t="117888" x="7980363" y="5456238"/>
          <p14:tracePt t="118050" x="7980363" y="5518150"/>
          <p14:tracePt t="118059" x="7980363" y="5581650"/>
          <p14:tracePt t="118065" x="7980363" y="5656263"/>
          <p14:tracePt t="118075" x="7967663" y="5743575"/>
          <p14:tracePt t="118081" x="7954963" y="5819775"/>
          <p14:tracePt t="118090" x="7931150" y="5881688"/>
          <p14:tracePt t="118095" x="7918450" y="5956300"/>
          <p14:tracePt t="118104" x="7893050" y="5994400"/>
          <p14:tracePt t="118112" x="7880350" y="6032500"/>
          <p14:tracePt t="118121" x="7880350" y="6069013"/>
          <p14:tracePt t="118128" x="7854950" y="6119813"/>
          <p14:tracePt t="118136" x="7843838" y="6157913"/>
          <p14:tracePt t="118144" x="7818438" y="6194425"/>
          <p14:tracePt t="118153" x="7818438" y="6219825"/>
          <p14:tracePt t="118161" x="7805738" y="6257925"/>
          <p14:tracePt t="118166" x="7793038" y="6281738"/>
          <p14:tracePt t="118178" x="7793038" y="6307138"/>
          <p14:tracePt t="118182" x="7780338" y="6332538"/>
          <p14:tracePt t="118190" x="7780338" y="6345238"/>
          <p14:tracePt t="118199" x="7780338" y="6370638"/>
          <p14:tracePt t="118214" x="7780338" y="6381750"/>
          <p14:tracePt t="118222" x="7767638" y="6381750"/>
          <p14:tracePt t="118228" x="7767638" y="6394450"/>
          <p14:tracePt t="118236" x="7767638" y="6407150"/>
          <p14:tracePt t="118284" x="7767638" y="6419850"/>
          <p14:tracePt t="118306" x="7767638" y="6432550"/>
          <p14:tracePt t="118322" x="7767638" y="6445250"/>
          <p14:tracePt t="118912" x="7718425" y="6432550"/>
          <p14:tracePt t="118919" x="7618413" y="6394450"/>
          <p14:tracePt t="118928" x="7505700" y="6345238"/>
          <p14:tracePt t="118934" x="7405688" y="6307138"/>
          <p14:tracePt t="118942" x="7292975" y="6269038"/>
          <p14:tracePt t="118950" x="7192963" y="6245225"/>
          <p14:tracePt t="118959" x="7118350" y="6219825"/>
          <p14:tracePt t="118966" x="7054850" y="6194425"/>
          <p14:tracePt t="118975" x="6992938" y="6169025"/>
          <p14:tracePt t="118983" x="6954838" y="6145213"/>
          <p14:tracePt t="118992" x="6905625" y="6119813"/>
          <p14:tracePt t="118997" x="6892925" y="6107113"/>
          <p14:tracePt t="119005" x="6880225" y="6107113"/>
          <p14:tracePt t="119012" x="6880225" y="6094413"/>
          <p14:tracePt t="119028" x="6867525" y="6094413"/>
          <p14:tracePt t="119036" x="6867525" y="6081713"/>
          <p14:tracePt t="119044" x="6854825" y="6081713"/>
          <p14:tracePt t="119052" x="6842125" y="6081713"/>
          <p14:tracePt t="119061" x="6816725" y="6069013"/>
          <p14:tracePt t="119066" x="6780213" y="6069013"/>
          <p14:tracePt t="119076" x="6767513" y="6056313"/>
          <p14:tracePt t="119082" x="6754813" y="6056313"/>
          <p14:tracePt t="119093" x="6742113" y="6056313"/>
          <p14:tracePt t="119097" x="6729413" y="6056313"/>
          <p14:tracePt t="119109" x="6716713" y="6045200"/>
          <p14:tracePt t="119113" x="6704013" y="6045200"/>
          <p14:tracePt t="119127" x="6692900" y="6032500"/>
          <p14:tracePt t="119214" x="6680200" y="6019800"/>
          <p14:tracePt t="119223" x="6680200" y="6007100"/>
          <p14:tracePt t="119230" x="6667500" y="5994400"/>
          <p14:tracePt t="119238" x="6667500" y="5956300"/>
          <p14:tracePt t="119246" x="6667500" y="5932488"/>
          <p14:tracePt t="119254" x="6667500" y="5919788"/>
          <p14:tracePt t="119259" x="6667500" y="5907088"/>
          <p14:tracePt t="119268" x="6667500" y="5894388"/>
          <p14:tracePt t="119284" x="6667500" y="5881688"/>
          <p14:tracePt t="119292" x="6654800" y="5868988"/>
          <p14:tracePt t="119424" x="6654800" y="5843588"/>
          <p14:tracePt t="119432" x="6654800" y="5832475"/>
          <p14:tracePt t="119440" x="6642100" y="5819775"/>
          <p14:tracePt t="119446" x="6642100" y="5807075"/>
          <p14:tracePt t="119454" x="6642100" y="5794375"/>
          <p14:tracePt t="119719" x="6642100" y="5781675"/>
          <p14:tracePt t="119742" x="6629400" y="5781675"/>
          <p14:tracePt t="120548" x="6629400" y="5794375"/>
          <p14:tracePt t="120555" x="6629400" y="5819775"/>
          <p14:tracePt t="120563" x="6642100" y="5843588"/>
          <p14:tracePt t="120572" x="6642100" y="5868988"/>
          <p14:tracePt t="120579" x="6642100" y="5894388"/>
          <p14:tracePt t="120589" x="6642100" y="5919788"/>
          <p14:tracePt t="120595" x="6642100" y="5945188"/>
          <p14:tracePt t="120606" x="6642100" y="5969000"/>
          <p14:tracePt t="120609" x="6642100" y="5994400"/>
          <p14:tracePt t="120625" x="6642100" y="6007100"/>
          <p14:tracePt t="120634" x="6642100" y="6019800"/>
          <p14:tracePt t="120642" x="6642100" y="6032500"/>
          <p14:tracePt t="120657" x="6629400" y="6045200"/>
          <p14:tracePt t="120673" x="6629400" y="6056313"/>
          <p14:tracePt t="120689" x="6616700" y="6069013"/>
          <p14:tracePt t="120696" x="6616700" y="6081713"/>
          <p14:tracePt t="120712" x="6616700" y="6094413"/>
          <p14:tracePt t="120728" x="6616700" y="6107113"/>
          <p14:tracePt t="120742" x="6616700" y="6119813"/>
          <p14:tracePt t="120757" x="6616700" y="6132513"/>
          <p14:tracePt t="120773" x="6616700" y="6145213"/>
          <p14:tracePt t="120889" x="6604000" y="6145213"/>
          <p14:tracePt t="120897" x="6604000" y="6157913"/>
          <p14:tracePt t="120906" x="6604000" y="6169025"/>
          <p14:tracePt t="120913" x="6604000" y="6181725"/>
          <p14:tracePt t="120929" x="6604000" y="6194425"/>
          <p14:tracePt t="121355" x="6592888" y="6207125"/>
          <p14:tracePt t="121363" x="6580188" y="6219825"/>
          <p14:tracePt t="121386" x="6580188" y="6232525"/>
          <p14:tracePt t="121402" x="6567488" y="6232525"/>
          <p14:tracePt t="123023" x="6567488" y="6245225"/>
          <p14:tracePt t="123048" x="6567488" y="6257925"/>
          <p14:tracePt t="123055" x="6567488" y="6269038"/>
          <p14:tracePt t="129856" x="6554788" y="6269038"/>
          <p14:tracePt t="129861" x="6454775" y="6269038"/>
          <p14:tracePt t="129870" x="6354763" y="6257925"/>
          <p14:tracePt t="129877" x="6254750" y="6245225"/>
          <p14:tracePt t="129888" x="6142038" y="6232525"/>
          <p14:tracePt t="129892" x="6042025" y="6219825"/>
          <p14:tracePt t="129900" x="5954713" y="6207125"/>
          <p14:tracePt t="129908" x="5842000" y="6194425"/>
          <p14:tracePt t="129916" x="5778500" y="6181725"/>
          <p14:tracePt t="129923" x="5729288" y="6169025"/>
          <p14:tracePt t="129931" x="5691188" y="6169025"/>
          <p14:tracePt t="129940" x="5654675" y="6169025"/>
          <p14:tracePt t="129949" x="5616575" y="6169025"/>
          <p14:tracePt t="129955" x="5578475" y="6169025"/>
          <p14:tracePt t="129961" x="5541963" y="6169025"/>
          <p14:tracePt t="129972" x="5516563" y="6169025"/>
          <p14:tracePt t="129977" x="5491163" y="6169025"/>
          <p14:tracePt t="129987" x="5454650" y="6169025"/>
          <p14:tracePt t="129993" x="5429250" y="6169025"/>
          <p14:tracePt t="130003" x="5391150" y="6169025"/>
          <p14:tracePt t="130009" x="5353050" y="6169025"/>
          <p14:tracePt t="130020" x="5316538" y="6169025"/>
          <p14:tracePt t="130037" x="5241925" y="6145213"/>
          <p14:tracePt t="130040" x="5203825" y="6132513"/>
          <p14:tracePt t="130047" x="5141913" y="6119813"/>
          <p14:tracePt t="130056" x="5103813" y="6119813"/>
          <p14:tracePt t="130063" x="5078413" y="6119813"/>
          <p14:tracePt t="130072" x="5040313" y="6107113"/>
          <p14:tracePt t="130079" x="5016500" y="6107113"/>
          <p14:tracePt t="130088" x="4991100" y="6107113"/>
          <p14:tracePt t="130093" x="4978400" y="6107113"/>
          <p14:tracePt t="130104" x="4965700" y="6107113"/>
          <p14:tracePt t="130109" x="4953000" y="6107113"/>
          <p14:tracePt t="130125" x="4940300" y="6107113"/>
          <p14:tracePt t="130141" x="4929188" y="6094413"/>
          <p14:tracePt t="130156" x="4916488" y="6081713"/>
          <p14:tracePt t="130163" x="4903788" y="6081713"/>
          <p14:tracePt t="130171" x="4891088" y="6069013"/>
          <p14:tracePt t="130179" x="4891088" y="6056313"/>
          <p14:tracePt t="130188" x="4878388" y="6056313"/>
          <p14:tracePt t="130195" x="4865688" y="6045200"/>
          <p14:tracePt t="130204" x="4852988" y="6045200"/>
          <p14:tracePt t="130212" x="4852988" y="6032500"/>
          <p14:tracePt t="130220" x="4840288" y="6032500"/>
          <p14:tracePt t="130273" x="4840288" y="6019800"/>
          <p14:tracePt t="130281" x="4852988" y="6007100"/>
          <p14:tracePt t="130289" x="4865688" y="5981700"/>
          <p14:tracePt t="130296" x="4903788" y="5969000"/>
          <p14:tracePt t="130304" x="4916488" y="5945188"/>
          <p14:tracePt t="130312" x="4940300" y="5932488"/>
          <p14:tracePt t="130322" x="4978400" y="5907088"/>
          <p14:tracePt t="130327" x="5003800" y="5868988"/>
          <p14:tracePt t="130337" x="5029200" y="5843588"/>
          <p14:tracePt t="130341" x="5078413" y="5794375"/>
          <p14:tracePt t="130353" x="5116513" y="5756275"/>
          <p14:tracePt t="130358" x="5165725" y="5707063"/>
          <p14:tracePt t="130366" x="5229225" y="5656263"/>
          <p14:tracePt t="130373" x="5291138" y="5607050"/>
          <p14:tracePt t="130382" x="5341938" y="5568950"/>
          <p14:tracePt t="130389" x="5391150" y="5518150"/>
          <p14:tracePt t="130397" x="5441950" y="5468938"/>
          <p14:tracePt t="130406" x="5478463" y="5443538"/>
          <p14:tracePt t="130412" x="5541963" y="5407025"/>
          <p14:tracePt t="130424" x="5603875" y="5368925"/>
          <p14:tracePt t="130428" x="5641975" y="5343525"/>
          <p14:tracePt t="130436" x="5716588" y="5318125"/>
          <p14:tracePt t="130443" x="5767388" y="5305425"/>
          <p14:tracePt t="130453" x="5842000" y="5281613"/>
          <p14:tracePt t="130460" x="5878513" y="5256213"/>
          <p14:tracePt t="130470" x="5916613" y="5230813"/>
          <p14:tracePt t="130473" x="5967413" y="5230813"/>
          <p14:tracePt t="130482" x="6003925" y="5205413"/>
          <p14:tracePt t="130490" x="6054725" y="5181600"/>
          <p14:tracePt t="130497" x="6116638" y="5156200"/>
          <p14:tracePt t="130505" x="6191250" y="5143500"/>
          <p14:tracePt t="130513" x="6242050" y="5130800"/>
          <p14:tracePt t="130522" x="6291263" y="5118100"/>
          <p14:tracePt t="130529" x="6354763" y="5105400"/>
          <p14:tracePt t="130537" x="6416675" y="5092700"/>
          <p14:tracePt t="130544" x="6492875" y="5081588"/>
          <p14:tracePt t="130553" x="6554788" y="5081588"/>
          <p14:tracePt t="130560" x="6629400" y="5081588"/>
          <p14:tracePt t="130570" x="6692900" y="5081588"/>
          <p14:tracePt t="130576" x="6754813" y="5081588"/>
          <p14:tracePt t="130586" x="6792913" y="5092700"/>
          <p14:tracePt t="130591" x="6842125" y="5105400"/>
          <p14:tracePt t="130597" x="6880225" y="5105400"/>
          <p14:tracePt t="130606" x="6905625" y="5118100"/>
          <p14:tracePt t="130613" x="6929438" y="5118100"/>
          <p14:tracePt t="130621" x="6942138" y="5118100"/>
          <p14:tracePt t="130629" x="6954838" y="5118100"/>
          <p14:tracePt t="130638" x="6954838" y="5130800"/>
          <p14:tracePt t="130646" x="6967538" y="5130800"/>
          <p14:tracePt t="130654" x="7005638" y="5156200"/>
          <p14:tracePt t="130662" x="7042150" y="5168900"/>
          <p14:tracePt t="130670" x="7092950" y="5194300"/>
          <p14:tracePt t="130675" x="7167563" y="5218113"/>
          <p14:tracePt t="130686" x="7254875" y="5230813"/>
          <p14:tracePt t="130692" x="7329488" y="5243513"/>
          <p14:tracePt t="130703" x="7418388" y="5268913"/>
          <p14:tracePt t="130707" x="7505700" y="5294313"/>
          <p14:tracePt t="130719" x="7554913" y="5330825"/>
          <p14:tracePt t="130723" x="7605713" y="5343525"/>
          <p14:tracePt t="130732" x="7631113" y="5356225"/>
          <p14:tracePt t="130737" x="7631113" y="5368925"/>
          <p14:tracePt t="130745" x="7642225" y="5368925"/>
          <p14:tracePt t="130933" x="7680325" y="5394325"/>
          <p14:tracePt t="130939" x="7718425" y="5407025"/>
          <p14:tracePt t="130948" x="7754938" y="5407025"/>
          <p14:tracePt t="130955" x="7780338" y="5418138"/>
          <p14:tracePt t="130964" x="7805738" y="5430838"/>
          <p14:tracePt t="130972" x="7818438" y="5430838"/>
          <p14:tracePt t="130980" x="7843838" y="5430838"/>
          <p14:tracePt t="135907" x="7843838" y="5443538"/>
          <p14:tracePt t="135921" x="7831138" y="5456238"/>
          <p14:tracePt t="135929" x="7767638" y="5494338"/>
          <p14:tracePt t="135937" x="7705725" y="5518150"/>
          <p14:tracePt t="135945" x="7631113" y="5530850"/>
          <p14:tracePt t="135953" x="7554913" y="5556250"/>
          <p14:tracePt t="135961" x="7454900" y="5568950"/>
          <p14:tracePt t="135969" x="7354888" y="5581650"/>
          <p14:tracePt t="135978" x="7254875" y="5594350"/>
          <p14:tracePt t="135985" x="7154863" y="5594350"/>
          <p14:tracePt t="135992" x="7042150" y="5607050"/>
          <p14:tracePt t="136000" x="6942138" y="5607050"/>
          <p14:tracePt t="136009" x="6842125" y="5619750"/>
          <p14:tracePt t="136015" x="6729413" y="5630863"/>
          <p14:tracePt t="136025" x="6580188" y="5643563"/>
          <p14:tracePt t="136031" x="6429375" y="5656263"/>
          <p14:tracePt t="136043" x="6280150" y="5668963"/>
          <p14:tracePt t="136047" x="6129338" y="5681663"/>
          <p14:tracePt t="136053" x="5991225" y="5694363"/>
          <p14:tracePt t="136061" x="5854700" y="5707063"/>
          <p14:tracePt t="136069" x="5741988" y="5707063"/>
          <p14:tracePt t="136078" x="5641975" y="5719763"/>
          <p14:tracePt t="136086" x="5554663" y="5719763"/>
          <p14:tracePt t="136093" x="5503863" y="5719763"/>
          <p14:tracePt t="136101" x="5465763" y="5719763"/>
          <p14:tracePt t="136109" x="5441950" y="5732463"/>
          <p14:tracePt t="136115" x="5429250" y="5732463"/>
          <p14:tracePt t="136217" x="5429250" y="5743575"/>
          <p14:tracePt t="136225" x="5391150" y="5743575"/>
          <p14:tracePt t="136234" x="5365750" y="5743575"/>
          <p14:tracePt t="136243" x="5329238" y="5743575"/>
          <p14:tracePt t="136248" x="5303838" y="5743575"/>
          <p14:tracePt t="136258" x="5265738" y="5743575"/>
          <p14:tracePt t="136263" x="5241925" y="5732463"/>
          <p14:tracePt t="136274" x="5203825" y="5719763"/>
          <p14:tracePt t="136279" x="5165725" y="5719763"/>
          <p14:tracePt t="136287" x="5129213" y="5707063"/>
          <p14:tracePt t="136295" x="5091113" y="5694363"/>
          <p14:tracePt t="136304" x="5053013" y="5681663"/>
          <p14:tracePt t="136309" x="5016500" y="5681663"/>
          <p14:tracePt t="136318" x="4965700" y="5668963"/>
          <p14:tracePt t="136326" x="4940300" y="5668963"/>
          <p14:tracePt t="136334" x="4903788" y="5668963"/>
          <p14:tracePt t="136342" x="4865688" y="5668963"/>
          <p14:tracePt t="136350" x="4840288" y="5668963"/>
          <p14:tracePt t="136358" x="4816475" y="5668963"/>
          <p14:tracePt t="136365" x="4791075" y="5668963"/>
          <p14:tracePt t="136374" x="4765675" y="5668963"/>
          <p14:tracePt t="136379" x="4752975" y="5668963"/>
          <p14:tracePt t="136388" x="4727575" y="5681663"/>
          <p14:tracePt t="136403" x="4703763" y="5694363"/>
          <p14:tracePt t="136411" x="4691063" y="5694363"/>
          <p14:tracePt t="136421" x="4678363" y="5694363"/>
          <p14:tracePt t="136428" x="4652963" y="5707063"/>
          <p14:tracePt t="136433" x="4627563" y="5719763"/>
          <p14:tracePt t="136441" x="4603750" y="5719763"/>
          <p14:tracePt t="136451" x="4578350" y="5732463"/>
          <p14:tracePt t="136458" x="4552950" y="5743575"/>
          <p14:tracePt t="136466" x="4516438" y="5756275"/>
          <p14:tracePt t="136476" x="4503738" y="5756275"/>
          <p14:tracePt t="136481" x="4478338" y="5768975"/>
          <p14:tracePt t="136491" x="4452938" y="5781675"/>
          <p14:tracePt t="136497" x="4427538" y="5781675"/>
          <p14:tracePt t="136504" x="4416425" y="5781675"/>
          <p14:tracePt t="136513" x="4403725" y="5794375"/>
          <p14:tracePt t="136519" x="4391025" y="5794375"/>
          <p14:tracePt t="136535" x="4378325" y="5794375"/>
          <p14:tracePt t="136543" x="4365625" y="5794375"/>
          <p14:tracePt t="136565" x="4352925" y="5794375"/>
          <p14:tracePt t="136706" x="4365625" y="5794375"/>
          <p14:tracePt t="136713" x="4391025" y="5794375"/>
          <p14:tracePt t="136722" x="4427538" y="5807075"/>
          <p14:tracePt t="136729" x="4465638" y="5807075"/>
          <p14:tracePt t="136740" x="4527550" y="5807075"/>
          <p14:tracePt t="136745" x="4603750" y="5807075"/>
          <p14:tracePt t="136757" x="4703763" y="5807075"/>
          <p14:tracePt t="136759" x="4803775" y="5807075"/>
          <p14:tracePt t="136768" x="4903788" y="5819775"/>
          <p14:tracePt t="136776" x="5003800" y="5832475"/>
          <p14:tracePt t="136784" x="5091113" y="5832475"/>
          <p14:tracePt t="136792" x="5153025" y="5832475"/>
          <p14:tracePt t="136800" x="5229225" y="5843588"/>
          <p14:tracePt t="136809" x="5265738" y="5843588"/>
          <p14:tracePt t="136815" x="5303838" y="5843588"/>
          <p14:tracePt t="136824" x="5341938" y="5843588"/>
          <p14:tracePt t="136829" x="5365750" y="5843588"/>
          <p14:tracePt t="136841" x="5391150" y="5843588"/>
          <p14:tracePt t="136845" x="5416550" y="5843588"/>
          <p14:tracePt t="136858" x="5454650" y="5843588"/>
          <p14:tracePt t="136861" x="5491163" y="5843588"/>
          <p14:tracePt t="136870" x="5529263" y="5843588"/>
          <p14:tracePt t="136877" x="5565775" y="5843588"/>
          <p14:tracePt t="136886" x="5591175" y="5843588"/>
          <p14:tracePt t="136891" x="5629275" y="5843588"/>
          <p14:tracePt t="136900" x="5654675" y="5843588"/>
          <p14:tracePt t="136908" x="5691188" y="5843588"/>
          <p14:tracePt t="136916" x="5729288" y="5843588"/>
          <p14:tracePt t="136924" x="5767388" y="5843588"/>
          <p14:tracePt t="136933" x="5803900" y="5843588"/>
          <p14:tracePt t="136941" x="5867400" y="5843588"/>
          <p14:tracePt t="136947" x="5929313" y="5843588"/>
          <p14:tracePt t="136956" x="6003925" y="5843588"/>
          <p14:tracePt t="136961" x="6091238" y="5832475"/>
          <p14:tracePt t="136971" x="6167438" y="5819775"/>
          <p14:tracePt t="136978" x="6254750" y="5807075"/>
          <p14:tracePt t="136986" x="6354763" y="5807075"/>
          <p14:tracePt t="136994" x="6429375" y="5807075"/>
          <p14:tracePt t="137001" x="6516688" y="5794375"/>
          <p14:tracePt t="137010" x="6580188" y="5794375"/>
          <p14:tracePt t="137025" x="6692900" y="5768975"/>
          <p14:tracePt t="137031" x="6729413" y="5768975"/>
          <p14:tracePt t="137040" x="6754813" y="5768975"/>
          <p14:tracePt t="137047" x="6780213" y="5756275"/>
          <p14:tracePt t="137056" x="6805613" y="5756275"/>
          <p14:tracePt t="137064" x="6829425" y="5743575"/>
          <p14:tracePt t="137074" x="6867525" y="5743575"/>
          <p14:tracePt t="137079" x="6892925" y="5732463"/>
          <p14:tracePt t="137086" x="6916738" y="5719763"/>
          <p14:tracePt t="137095" x="6942138" y="5719763"/>
          <p14:tracePt t="137103" x="6967538" y="5707063"/>
          <p14:tracePt t="137110" x="7005638" y="5707063"/>
          <p14:tracePt t="137118" x="7029450" y="5694363"/>
          <p14:tracePt t="137126" x="7054850" y="5694363"/>
          <p14:tracePt t="137134" x="7080250" y="5694363"/>
          <p14:tracePt t="137142" x="7092950" y="5694363"/>
          <p14:tracePt t="137147" x="7129463" y="5694363"/>
          <p14:tracePt t="137157" x="7154863" y="5694363"/>
          <p14:tracePt t="137163" x="7192963" y="5694363"/>
          <p14:tracePt t="137173" x="7218363" y="5694363"/>
          <p14:tracePt t="137179" x="7254875" y="5694363"/>
          <p14:tracePt t="137190" x="7292975" y="5694363"/>
          <p14:tracePt t="137195" x="7329488" y="5694363"/>
          <p14:tracePt t="137207" x="7367588" y="5694363"/>
          <p14:tracePt t="137210" x="7405688" y="5694363"/>
          <p14:tracePt t="137219" x="7429500" y="5694363"/>
          <p14:tracePt t="137225" x="7454900" y="5694363"/>
          <p14:tracePt t="137234" x="7480300" y="5694363"/>
          <p14:tracePt t="137241" x="7493000" y="5694363"/>
          <p14:tracePt t="137249" x="7505700" y="5694363"/>
          <p14:tracePt t="137258" x="7518400" y="5694363"/>
          <p14:tracePt t="137389" x="7518400" y="5707063"/>
          <p14:tracePt t="137397" x="7480300" y="5707063"/>
          <p14:tracePt t="137404" x="7442200" y="5719763"/>
          <p14:tracePt t="137411" x="7405688" y="5732463"/>
          <p14:tracePt t="137423" x="7354888" y="5743575"/>
          <p14:tracePt t="137428" x="7280275" y="5756275"/>
          <p14:tracePt t="137437" x="7180263" y="5768975"/>
          <p14:tracePt t="137443" x="7067550" y="5781675"/>
          <p14:tracePt t="137453" x="6942138" y="5807075"/>
          <p14:tracePt t="137460" x="6792913" y="5819775"/>
          <p14:tracePt t="137468" x="6642100" y="5843588"/>
          <p14:tracePt t="137474" x="6492875" y="5894388"/>
          <p14:tracePt t="137482" x="6342063" y="5907088"/>
          <p14:tracePt t="137490" x="6203950" y="5919788"/>
          <p14:tracePt t="137498" x="6067425" y="5932488"/>
          <p14:tracePt t="137505" x="5916613" y="5945188"/>
          <p14:tracePt t="137514" x="5778500" y="5956300"/>
          <p14:tracePt t="137522" x="5665788" y="5969000"/>
          <p14:tracePt t="137530" x="5554663" y="5969000"/>
          <p14:tracePt t="137540" x="5416550" y="5981700"/>
          <p14:tracePt t="137544" x="5291138" y="5994400"/>
          <p14:tracePt t="137553" x="5191125" y="6007100"/>
          <p14:tracePt t="137559" x="5103813" y="6019800"/>
          <p14:tracePt t="137568" x="5040313" y="6032500"/>
          <p14:tracePt t="137575" x="4978400" y="6045200"/>
          <p14:tracePt t="137584" x="4940300" y="6056313"/>
          <p14:tracePt t="137592" x="4903788" y="6056313"/>
          <p14:tracePt t="137597" x="4865688" y="6056313"/>
          <p14:tracePt t="137607" x="4816475" y="6069013"/>
          <p14:tracePt t="137613" x="4778375" y="6069013"/>
          <p14:tracePt t="137623" x="4740275" y="6069013"/>
          <p14:tracePt t="137629" x="4703763" y="6081713"/>
          <p14:tracePt t="137640" x="4665663" y="6094413"/>
          <p14:tracePt t="137645" x="4616450" y="6107113"/>
          <p14:tracePt t="137656" x="4578350" y="6107113"/>
          <p14:tracePt t="137659" x="4516438" y="6119813"/>
          <p14:tracePt t="137667" x="4465638" y="6132513"/>
          <p14:tracePt t="137675" x="4416425" y="6145213"/>
          <p14:tracePt t="137684" x="4378325" y="6157913"/>
          <p14:tracePt t="137692" x="4327525" y="6169025"/>
          <p14:tracePt t="137699" x="4303713" y="6169025"/>
          <p14:tracePt t="137708" x="4291013" y="6181725"/>
          <p14:tracePt t="137716" x="4265613" y="6194425"/>
          <p14:tracePt t="137730" x="4252913" y="6207125"/>
          <p14:tracePt t="137746" x="4252913" y="6219825"/>
          <p14:tracePt t="137756" x="4240213" y="6232525"/>
          <p14:tracePt t="137772" x="4227513" y="6245225"/>
          <p14:tracePt t="137788" x="4214813" y="6257925"/>
          <p14:tracePt t="137792" x="4203700" y="6269038"/>
          <p14:tracePt t="137799" x="4191000" y="6281738"/>
          <p14:tracePt t="137815" x="4191000" y="6294438"/>
          <p14:tracePt t="137824" x="4178300" y="6294438"/>
          <p14:tracePt t="137832" x="4178300" y="6307138"/>
          <p14:tracePt t="137839" x="4178300" y="6319838"/>
          <p14:tracePt t="137887" x="4203700" y="6332538"/>
          <p14:tracePt t="137893" x="4214813" y="6332538"/>
          <p14:tracePt t="137904" x="4240213" y="6332538"/>
          <p14:tracePt t="137910" x="4265613" y="6332538"/>
          <p14:tracePt t="137919" x="4303713" y="6332538"/>
          <p14:tracePt t="137924" x="4352925" y="6332538"/>
          <p14:tracePt t="137932" x="4427538" y="6332538"/>
          <p14:tracePt t="137940" x="4491038" y="6332538"/>
          <p14:tracePt t="137947" x="4578350" y="6332538"/>
          <p14:tracePt t="137957" x="4627563" y="6332538"/>
          <p14:tracePt t="137964" x="4665663" y="6332538"/>
          <p14:tracePt t="137972" x="4703763" y="6332538"/>
          <p14:tracePt t="137980" x="4740275" y="6332538"/>
          <p14:tracePt t="137989" x="4765675" y="6332538"/>
          <p14:tracePt t="137994" x="4803775" y="6332538"/>
          <p14:tracePt t="138005" x="4840288" y="6345238"/>
          <p14:tracePt t="138010" x="4878388" y="6345238"/>
          <p14:tracePt t="138023" x="4929188" y="6345238"/>
          <p14:tracePt t="138026" x="4978400" y="6345238"/>
          <p14:tracePt t="138034" x="5053013" y="6357938"/>
          <p14:tracePt t="138043" x="5141913" y="6370638"/>
          <p14:tracePt t="138047" x="5229225" y="6381750"/>
          <p14:tracePt t="138057" x="5316538" y="6394450"/>
          <p14:tracePt t="138063" x="5378450" y="6407150"/>
          <p14:tracePt t="138073" x="5454650" y="6419850"/>
          <p14:tracePt t="138079" x="5516563" y="6432550"/>
          <p14:tracePt t="138089" x="5565775" y="6432550"/>
          <p14:tracePt t="138096" x="5616575" y="6445250"/>
          <p14:tracePt t="138106" x="5641975" y="6457950"/>
          <p14:tracePt t="138109" x="5665788" y="6457950"/>
          <p14:tracePt t="138118" x="5691188" y="6457950"/>
          <p14:tracePt t="138126" x="5716588" y="6457950"/>
          <p14:tracePt t="138134" x="5754688" y="6457950"/>
          <p14:tracePt t="138142" x="5829300" y="6445250"/>
          <p14:tracePt t="138150" x="5891213" y="6432550"/>
          <p14:tracePt t="138158" x="6003925" y="6419850"/>
          <p14:tracePt t="138166" x="6103938" y="6419850"/>
          <p14:tracePt t="138172" x="6203950" y="6419850"/>
          <p14:tracePt t="138180" x="6303963" y="6419850"/>
          <p14:tracePt t="138188" x="6380163" y="6419850"/>
          <p14:tracePt t="138196" x="6467475" y="6419850"/>
          <p14:tracePt t="138205" x="6542088" y="6419850"/>
          <p14:tracePt t="138211" x="6592888" y="6419850"/>
          <p14:tracePt t="138222" x="6629400" y="6432550"/>
          <p14:tracePt t="138227" x="6654800" y="6432550"/>
          <p14:tracePt t="138238" x="6680200" y="6432550"/>
          <p14:tracePt t="138242" x="6704013" y="6432550"/>
          <p14:tracePt t="138250" x="6716713" y="6432550"/>
          <p14:tracePt t="138257" x="6742113" y="6432550"/>
          <p14:tracePt t="138266" x="6767513" y="6432550"/>
          <p14:tracePt t="138273" x="6816725" y="6432550"/>
          <p14:tracePt t="138281" x="6880225" y="6419850"/>
          <p14:tracePt t="138290" x="6942138" y="6407150"/>
          <p14:tracePt t="138297" x="7029450" y="6394450"/>
          <p14:tracePt t="138305" x="7129463" y="6381750"/>
          <p14:tracePt t="138312" x="7218363" y="6370638"/>
          <p14:tracePt t="138322" x="7292975" y="6357938"/>
          <p14:tracePt t="138328" x="7342188" y="6345238"/>
          <p14:tracePt t="138339" x="7380288" y="6345238"/>
          <p14:tracePt t="138345" x="7418388" y="6332538"/>
          <p14:tracePt t="138355" x="7442200" y="6319838"/>
          <p14:tracePt t="138374" x="7454900" y="6319838"/>
          <p14:tracePt t="138398" x="7454900" y="6307138"/>
          <p14:tracePt t="138406" x="7467600" y="6294438"/>
          <p14:tracePt t="138421" x="7493000" y="6294438"/>
          <p14:tracePt t="138430" x="7518400" y="6294438"/>
          <p14:tracePt t="138443" x="7531100" y="6294438"/>
          <p14:tracePt t="138499" x="7542213" y="6294438"/>
          <p14:tracePt t="138522" x="7554913" y="6281738"/>
          <p14:tracePt t="138538" x="7567613" y="6281738"/>
          <p14:tracePt t="139507" x="7554913" y="6281738"/>
          <p14:tracePt t="140106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288F0F51-69F7-4259-A543-5D8C5CAECE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38438" y="404813"/>
            <a:ext cx="6297612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：线程竞争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D1098DD3-67D8-4D40-B482-19777E6C674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2775" y="1428279"/>
            <a:ext cx="7918450" cy="489632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</a:t>
            </a:r>
          </a:p>
          <a:p>
            <a:pPr eaLnBrk="1" hangingPunct="1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int index=0;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while(index++&lt;1000)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</a:t>
            </a:r>
            <a:r>
              <a:rPr lang="en-US" altLang="zh-CN" sz="2000" b="1" dirty="0" err="1"/>
              <a:t>hThreadl</a:t>
            </a:r>
            <a:r>
              <a:rPr lang="en-US" altLang="zh-CN" sz="2000" b="1" dirty="0"/>
              <a:t> is running\n");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4108D017-D01C-4BBE-AE37-8C4724C6E3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F6D25166-EC63-4289-A6A4-9B886898DBE0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5649"/>
  <p:extLst>
    <p:ext uri="{3A86A75C-4F4B-4683-9AE1-C65F6400EC91}">
      <p14:laserTraceLst xmlns:p14="http://schemas.microsoft.com/office/powerpoint/2010/main">
        <p14:tracePtLst>
          <p14:tracePt t="340" x="7054850" y="4241800"/>
          <p14:tracePt t="355" x="7054850" y="4254500"/>
          <p14:tracePt t="359" x="7054850" y="4267200"/>
          <p14:tracePt t="375" x="7042150" y="4279900"/>
          <p14:tracePt t="383" x="7029450" y="4292600"/>
          <p14:tracePt t="392" x="7029450" y="4305300"/>
          <p14:tracePt t="399" x="7016750" y="4318000"/>
          <p14:tracePt t="407" x="7005638" y="4330700"/>
          <p14:tracePt t="413" x="7005638" y="4354513"/>
          <p14:tracePt t="423" x="6992938" y="4367213"/>
          <p14:tracePt t="440" x="6980238" y="4379913"/>
          <p14:tracePt t="445" x="6980238" y="4392613"/>
          <p14:tracePt t="578" x="6980238" y="4405313"/>
          <p14:tracePt t="587" x="6980238" y="4430713"/>
          <p14:tracePt t="594" x="6980238" y="4454525"/>
          <p14:tracePt t="600" x="6992938" y="4467225"/>
          <p14:tracePt t="609" x="7016750" y="4505325"/>
          <p14:tracePt t="617" x="7016750" y="4530725"/>
          <p14:tracePt t="626" x="7029450" y="4554538"/>
          <p14:tracePt t="632" x="7042150" y="4579938"/>
          <p14:tracePt t="641" x="7042150" y="4605338"/>
          <p14:tracePt t="648" x="7054850" y="4643438"/>
          <p14:tracePt t="657" x="7067550" y="4656138"/>
          <p14:tracePt t="663" x="7080250" y="4679950"/>
          <p14:tracePt t="672" x="7080250" y="4692650"/>
          <p14:tracePt t="677" x="7092950" y="4705350"/>
          <p14:tracePt t="688" x="7092950" y="4718050"/>
          <p14:tracePt t="29882" x="7054850" y="4718050"/>
          <p14:tracePt t="29889" x="6980238" y="4679950"/>
          <p14:tracePt t="29898" x="6929438" y="4643438"/>
          <p14:tracePt t="29905" x="6905625" y="4618038"/>
          <p14:tracePt t="29914" x="6892925" y="4592638"/>
          <p14:tracePt t="29921" x="6880225" y="4554538"/>
          <p14:tracePt t="29931" x="6867525" y="4543425"/>
          <p14:tracePt t="29935" x="6854825" y="4518025"/>
          <p14:tracePt t="29945" x="6854825" y="4479925"/>
          <p14:tracePt t="29952" x="6854825" y="4418013"/>
          <p14:tracePt t="29966" x="6842125" y="4318000"/>
          <p14:tracePt t="29968" x="6842125" y="4205288"/>
          <p14:tracePt t="29976" x="6842125" y="4105275"/>
          <p14:tracePt t="29983" x="6829425" y="4029075"/>
          <p14:tracePt t="29992" x="6816725" y="3967163"/>
          <p14:tracePt t="29997" x="6792913" y="3916363"/>
          <p14:tracePt t="30006" x="6754813" y="3867150"/>
          <p14:tracePt t="30013" x="6716713" y="3816350"/>
          <p14:tracePt t="30021" x="6667500" y="3767138"/>
          <p14:tracePt t="30030" x="6616700" y="3703638"/>
          <p14:tracePt t="30037" x="6567488" y="3629025"/>
          <p14:tracePt t="30047" x="6503988" y="3554413"/>
          <p14:tracePt t="30053" x="6454775" y="3454400"/>
          <p14:tracePt t="30063" x="6367463" y="3378200"/>
          <p14:tracePt t="30068" x="6291263" y="3303588"/>
          <p14:tracePt t="30076" x="6203950" y="3228975"/>
          <p14:tracePt t="30084" x="6129338" y="3141663"/>
          <p14:tracePt t="30091" x="6016625" y="3078163"/>
          <p14:tracePt t="30100" x="5916613" y="3028950"/>
          <p14:tracePt t="30108" x="5791200" y="2965450"/>
          <p14:tracePt t="30116" x="5665788" y="2928938"/>
          <p14:tracePt t="30124" x="5541963" y="2890838"/>
          <p14:tracePt t="30131" x="5416550" y="2852738"/>
          <p14:tracePt t="30138" x="5253038" y="2840038"/>
          <p14:tracePt t="30147" x="5078413" y="2828925"/>
          <p14:tracePt t="30153" x="4865688" y="2803525"/>
          <p14:tracePt t="30164" x="4565650" y="2803525"/>
          <p14:tracePt t="30170" x="4191000" y="2803525"/>
          <p14:tracePt t="30180" x="3790950" y="2852738"/>
          <p14:tracePt t="30186" x="3440113" y="2878138"/>
          <p14:tracePt t="30192" x="3165475" y="2890838"/>
          <p14:tracePt t="30200" x="2952750" y="2916238"/>
          <p14:tracePt t="30208" x="2752725" y="2941638"/>
          <p14:tracePt t="30216" x="2601913" y="2952750"/>
          <p14:tracePt t="30224" x="2489200" y="2952750"/>
          <p14:tracePt t="30232" x="2389188" y="2952750"/>
          <p14:tracePt t="30240" x="2338388" y="2952750"/>
          <p14:tracePt t="30247" x="2314575" y="2952750"/>
          <p14:tracePt t="30254" x="2301875" y="2952750"/>
          <p14:tracePt t="30263" x="2301875" y="2965450"/>
          <p14:tracePt t="30323" x="2301875" y="2978150"/>
          <p14:tracePt t="30347" x="2301875" y="3003550"/>
          <p14:tracePt t="30355" x="2301875" y="3065463"/>
          <p14:tracePt t="30364" x="2301875" y="3116263"/>
          <p14:tracePt t="30372" x="2301875" y="3190875"/>
          <p14:tracePt t="30380" x="2289175" y="3241675"/>
          <p14:tracePt t="30386" x="2289175" y="3290888"/>
          <p14:tracePt t="30397" x="2276475" y="3367088"/>
          <p14:tracePt t="30401" x="2276475" y="3454400"/>
          <p14:tracePt t="30413" x="2276475" y="3529013"/>
          <p14:tracePt t="30417" x="2276475" y="3616325"/>
          <p14:tracePt t="30426" x="2276475" y="3679825"/>
          <p14:tracePt t="30433" x="2276475" y="3754438"/>
          <p14:tracePt t="30442" x="2276475" y="3816350"/>
          <p14:tracePt t="30447" x="2276475" y="3854450"/>
          <p14:tracePt t="30456" x="2276475" y="3892550"/>
          <p14:tracePt t="30472" x="2276475" y="3905250"/>
          <p14:tracePt t="30596" x="2289175" y="3905250"/>
          <p14:tracePt t="30612" x="2327275" y="3905250"/>
          <p14:tracePt t="30619" x="2363788" y="3892550"/>
          <p14:tracePt t="30628" x="2389188" y="3892550"/>
          <p14:tracePt t="30636" x="2427288" y="3879850"/>
          <p14:tracePt t="30642" x="2439988" y="3854450"/>
          <p14:tracePt t="30649" x="2463800" y="3841750"/>
          <p14:tracePt t="30658" x="2501900" y="3816350"/>
          <p14:tracePt t="30666" x="2527300" y="3803650"/>
          <p14:tracePt t="30674" x="2551113" y="3792538"/>
          <p14:tracePt t="30682" x="2576513" y="3779838"/>
          <p14:tracePt t="30690" x="2589213" y="3779838"/>
          <p14:tracePt t="30697" x="2601913" y="3779838"/>
          <p14:tracePt t="30704" x="2614613" y="3779838"/>
          <p14:tracePt t="30720" x="2614613" y="3767138"/>
          <p14:tracePt t="30837" x="2601913" y="3779838"/>
          <p14:tracePt t="30844" x="2589213" y="3779838"/>
          <p14:tracePt t="30851" x="2576513" y="3779838"/>
          <p14:tracePt t="30862" x="2563813" y="3779838"/>
          <p14:tracePt t="30868" x="2551113" y="3779838"/>
          <p14:tracePt t="30879" x="2540000" y="3779838"/>
          <p14:tracePt t="30883" x="2527300" y="3779838"/>
          <p14:tracePt t="30892" x="2514600" y="3779838"/>
          <p14:tracePt t="31008" x="2514600" y="3767138"/>
          <p14:tracePt t="31016" x="2527300" y="3767138"/>
          <p14:tracePt t="31032" x="2540000" y="3767138"/>
          <p14:tracePt t="31038" x="2551113" y="3754438"/>
          <p14:tracePt t="31062" x="2563813" y="3741738"/>
          <p14:tracePt t="31150" x="2589213" y="3729038"/>
          <p14:tracePt t="31155" x="2614613" y="3716338"/>
          <p14:tracePt t="31170" x="2627313" y="3703638"/>
          <p14:tracePt t="31178" x="2627313" y="3692525"/>
          <p14:tracePt t="31186" x="2640013" y="3692525"/>
          <p14:tracePt t="31202" x="2651125" y="3679825"/>
          <p14:tracePt t="31212" x="2663825" y="3679825"/>
          <p14:tracePt t="31224" x="2689225" y="3667125"/>
          <p14:tracePt t="31231" x="2701925" y="3667125"/>
          <p14:tracePt t="31240" x="2740025" y="3667125"/>
          <p14:tracePt t="31247" x="2763838" y="3654425"/>
          <p14:tracePt t="31257" x="2776538" y="3654425"/>
          <p14:tracePt t="31263" x="2789238" y="3654425"/>
          <p14:tracePt t="31272" x="2801938" y="3654425"/>
          <p14:tracePt t="31279" x="2814638" y="3654425"/>
          <p14:tracePt t="31288" x="2840038" y="3641725"/>
          <p14:tracePt t="31295" x="2876550" y="3641725"/>
          <p14:tracePt t="31302" x="2914650" y="3629025"/>
          <p14:tracePt t="31312" x="2952750" y="3629025"/>
          <p14:tracePt t="31318" x="2976563" y="3629025"/>
          <p14:tracePt t="31329" x="3001963" y="3629025"/>
          <p14:tracePt t="31334" x="3027363" y="3616325"/>
          <p14:tracePt t="31345" x="3040063" y="3616325"/>
          <p14:tracePt t="31350" x="3076575" y="3616325"/>
          <p14:tracePt t="31356" x="3089275" y="3616325"/>
          <p14:tracePt t="31364" x="3101975" y="3616325"/>
          <p14:tracePt t="31372" x="3127375" y="3603625"/>
          <p14:tracePt t="31380" x="3152775" y="3603625"/>
          <p14:tracePt t="31387" x="3189288" y="3603625"/>
          <p14:tracePt t="31396" x="3227388" y="3603625"/>
          <p14:tracePt t="31404" x="3252788" y="3603625"/>
          <p14:tracePt t="31411" x="3276600" y="3603625"/>
          <p14:tracePt t="31420" x="3289300" y="3603625"/>
          <p14:tracePt t="31429" x="3302000" y="3616325"/>
          <p14:tracePt t="31446" x="3314700" y="3616325"/>
          <p14:tracePt t="31450" x="3327400" y="3616325"/>
          <p14:tracePt t="31466" x="3340100" y="3616325"/>
          <p14:tracePt t="31474" x="3365500" y="3616325"/>
          <p14:tracePt t="31481" x="3376613" y="3616325"/>
          <p14:tracePt t="31488" x="3389313" y="3616325"/>
          <p14:tracePt t="31496" x="3414713" y="3616325"/>
          <p14:tracePt t="31504" x="3452813" y="3616325"/>
          <p14:tracePt t="31513" x="3478213" y="3616325"/>
          <p14:tracePt t="31520" x="3514725" y="3616325"/>
          <p14:tracePt t="31529" x="3552825" y="3616325"/>
          <p14:tracePt t="31536" x="3578225" y="3616325"/>
          <p14:tracePt t="31545" x="3589338" y="3629025"/>
          <p14:tracePt t="31550" x="3602038" y="3629025"/>
          <p14:tracePt t="31566" x="3627438" y="3629025"/>
          <p14:tracePt t="31582" x="3640138" y="3641725"/>
          <p14:tracePt t="31591" x="3665538" y="3641725"/>
          <p14:tracePt t="31598" x="3689350" y="3641725"/>
          <p14:tracePt t="31607" x="3714750" y="3641725"/>
          <p14:tracePt t="31611" x="3752850" y="3654425"/>
          <p14:tracePt t="31622" x="3790950" y="3654425"/>
          <p14:tracePt t="31628" x="3827463" y="3654425"/>
          <p14:tracePt t="31636" x="3865563" y="3654425"/>
          <p14:tracePt t="31645" x="3902075" y="3667125"/>
          <p14:tracePt t="31652" x="3940175" y="3679825"/>
          <p14:tracePt t="31662" x="3978275" y="3679825"/>
          <p14:tracePt t="31668" x="4002088" y="3692525"/>
          <p14:tracePt t="31675" x="4040188" y="3692525"/>
          <p14:tracePt t="31682" x="4078288" y="3703638"/>
          <p14:tracePt t="31690" x="4103688" y="3716338"/>
          <p14:tracePt t="31698" x="4127500" y="3716338"/>
          <p14:tracePt t="31706" x="4152900" y="3716338"/>
          <p14:tracePt t="31716" x="4178300" y="3716338"/>
          <p14:tracePt t="31722" x="4203700" y="3716338"/>
          <p14:tracePt t="31730" x="4227513" y="3716338"/>
          <p14:tracePt t="31736" x="4265613" y="3716338"/>
          <p14:tracePt t="31745" x="4303713" y="3716338"/>
          <p14:tracePt t="31752" x="4340225" y="3716338"/>
          <p14:tracePt t="31762" x="4378325" y="3716338"/>
          <p14:tracePt t="31768" x="4416425" y="3716338"/>
          <p14:tracePt t="31778" x="4452938" y="3716338"/>
          <p14:tracePt t="31784" x="4478338" y="3716338"/>
          <p14:tracePt t="31795" x="4503738" y="3716338"/>
          <p14:tracePt t="31800" x="4516438" y="3716338"/>
          <p14:tracePt t="31806" x="4527550" y="3703638"/>
          <p14:tracePt t="31814" x="4527550" y="3692525"/>
          <p14:tracePt t="31823" x="4540250" y="3692525"/>
          <p14:tracePt t="31830" x="4552950" y="3692525"/>
          <p14:tracePt t="31845" x="4565650" y="3692525"/>
          <p14:tracePt t="31854" x="4591050" y="3692525"/>
          <p14:tracePt t="31861" x="4627563" y="3692525"/>
          <p14:tracePt t="31868" x="4652963" y="3692525"/>
          <p14:tracePt t="31878" x="4691063" y="3692525"/>
          <p14:tracePt t="31884" x="4740275" y="3692525"/>
          <p14:tracePt t="31894" x="4778375" y="3692525"/>
          <p14:tracePt t="31900" x="4840288" y="3703638"/>
          <p14:tracePt t="31911" x="4916488" y="3716338"/>
          <p14:tracePt t="31916" x="5003800" y="3729038"/>
          <p14:tracePt t="31927" x="5065713" y="3741738"/>
          <p14:tracePt t="31932" x="5141913" y="3754438"/>
          <p14:tracePt t="31938" x="5203825" y="3754438"/>
          <p14:tracePt t="31945" x="5278438" y="3754438"/>
          <p14:tracePt t="31954" x="5316538" y="3754438"/>
          <p14:tracePt t="31963" x="5353050" y="3754438"/>
          <p14:tracePt t="31970" x="5378450" y="3741738"/>
          <p14:tracePt t="31979" x="5403850" y="3741738"/>
          <p14:tracePt t="31986" x="5416550" y="3729038"/>
          <p14:tracePt t="31995" x="5454650" y="3729038"/>
          <p14:tracePt t="32000" x="5454650" y="3716338"/>
          <p14:tracePt t="32011" x="5465763" y="3716338"/>
          <p14:tracePt t="32016" x="5478463" y="3703638"/>
          <p14:tracePt t="32032" x="5491163" y="3703638"/>
          <p14:tracePt t="32040" x="5503863" y="3703638"/>
          <p14:tracePt t="32094" x="5516563" y="3703638"/>
          <p14:tracePt t="32102" x="5554663" y="3692525"/>
          <p14:tracePt t="32109" x="5603875" y="3692525"/>
          <p14:tracePt t="32118" x="5678488" y="3692525"/>
          <p14:tracePt t="32128" x="5767388" y="3692525"/>
          <p14:tracePt t="32132" x="5842000" y="3692525"/>
          <p14:tracePt t="32144" x="5929313" y="3692525"/>
          <p14:tracePt t="32148" x="5991225" y="3692525"/>
          <p14:tracePt t="32157" x="6067425" y="3692525"/>
          <p14:tracePt t="32164" x="6129338" y="3692525"/>
          <p14:tracePt t="32172" x="6154738" y="3692525"/>
          <p14:tracePt t="32180" x="6180138" y="3692525"/>
          <p14:tracePt t="32258" x="6116638" y="3692525"/>
          <p14:tracePt t="32263" x="6003925" y="3703638"/>
          <p14:tracePt t="32272" x="5842000" y="3716338"/>
          <p14:tracePt t="32280" x="5665788" y="3741738"/>
          <p14:tracePt t="32289" x="5429250" y="3754438"/>
          <p14:tracePt t="32297" x="5178425" y="3767138"/>
          <p14:tracePt t="32305" x="4903788" y="3792538"/>
          <p14:tracePt t="32312" x="4616450" y="3779838"/>
          <p14:tracePt t="32320" x="4378325" y="3767138"/>
          <p14:tracePt t="32327" x="4127500" y="3754438"/>
          <p14:tracePt t="32335" x="3902075" y="3729038"/>
          <p14:tracePt t="32343" x="3740150" y="3729038"/>
          <p14:tracePt t="32350" x="3589338" y="3729038"/>
          <p14:tracePt t="32360" x="3478213" y="3729038"/>
          <p14:tracePt t="32366" x="3365500" y="3729038"/>
          <p14:tracePt t="32377" x="3276600" y="3741738"/>
          <p14:tracePt t="32382" x="3201988" y="3741738"/>
          <p14:tracePt t="32388" x="3140075" y="3754438"/>
          <p14:tracePt t="32396" x="3065463" y="3767138"/>
          <p14:tracePt t="32404" x="3001963" y="3767138"/>
          <p14:tracePt t="32412" x="2927350" y="3779838"/>
          <p14:tracePt t="32420" x="2852738" y="3792538"/>
          <p14:tracePt t="32427" x="2789238" y="3803650"/>
          <p14:tracePt t="32436" x="2701925" y="3803650"/>
          <p14:tracePt t="32444" x="2627313" y="3816350"/>
          <p14:tracePt t="32450" x="2563813" y="3816350"/>
          <p14:tracePt t="32461" x="2501900" y="3816350"/>
          <p14:tracePt t="32466" x="2427288" y="3816350"/>
          <p14:tracePt t="32477" x="2376488" y="3803650"/>
          <p14:tracePt t="32482" x="2338388" y="3803650"/>
          <p14:tracePt t="32493" x="2301875" y="3792538"/>
          <p14:tracePt t="32497" x="2251075" y="3792538"/>
          <p14:tracePt t="32510" x="2227263" y="3792538"/>
          <p14:tracePt t="32512" x="2201863" y="3792538"/>
          <p14:tracePt t="32520" x="2151063" y="3779838"/>
          <p14:tracePt t="32528" x="2114550" y="3779838"/>
          <p14:tracePt t="32536" x="2076450" y="3779838"/>
          <p14:tracePt t="32545" x="2014538" y="3779838"/>
          <p14:tracePt t="32552" x="1976438" y="3779838"/>
          <p14:tracePt t="32560" x="1938338" y="3779838"/>
          <p14:tracePt t="32568" x="1914525" y="3767138"/>
          <p14:tracePt t="32576" x="1889125" y="3767138"/>
          <p14:tracePt t="32582" x="1863725" y="3767138"/>
          <p14:tracePt t="32593" x="1851025" y="3767138"/>
          <p14:tracePt t="32598" x="1838325" y="3767138"/>
          <p14:tracePt t="32878" x="1851025" y="3754438"/>
          <p14:tracePt t="32886" x="1876425" y="3741738"/>
          <p14:tracePt t="32895" x="1901825" y="3741738"/>
          <p14:tracePt t="32901" x="1938338" y="3729038"/>
          <p14:tracePt t="32909" x="2001838" y="3729038"/>
          <p14:tracePt t="32916" x="2063750" y="3729038"/>
          <p14:tracePt t="32926" x="2114550" y="3729038"/>
          <p14:tracePt t="32932" x="2151063" y="3729038"/>
          <p14:tracePt t="32943" x="2189163" y="3729038"/>
          <p14:tracePt t="32948" x="2227263" y="3741738"/>
          <p14:tracePt t="32960" x="2263775" y="3754438"/>
          <p14:tracePt t="32977" x="2427288" y="3779838"/>
          <p14:tracePt t="32986" x="2489200" y="3779838"/>
          <p14:tracePt t="32995" x="2601913" y="3792538"/>
          <p14:tracePt t="33002" x="2714625" y="3792538"/>
          <p14:tracePt t="33010" x="2827338" y="3792538"/>
          <p14:tracePt t="33018" x="2952750" y="3792538"/>
          <p14:tracePt t="33026" x="3065463" y="3803650"/>
          <p14:tracePt t="33032" x="3214688" y="3803650"/>
          <p14:tracePt t="33043" x="3327400" y="3803650"/>
          <p14:tracePt t="33048" x="3465513" y="3803650"/>
          <p14:tracePt t="33058" x="3602038" y="3803650"/>
          <p14:tracePt t="33064" x="3727450" y="3792538"/>
          <p14:tracePt t="33076" x="3827463" y="3779838"/>
          <p14:tracePt t="33080" x="3940175" y="3767138"/>
          <p14:tracePt t="33088" x="4014788" y="3767138"/>
          <p14:tracePt t="33096" x="4103688" y="3767138"/>
          <p14:tracePt t="33102" x="4203700" y="3767138"/>
          <p14:tracePt t="33110" x="4303713" y="3767138"/>
          <p14:tracePt t="33118" x="4391025" y="3779838"/>
          <p14:tracePt t="33126" x="4491038" y="3792538"/>
          <p14:tracePt t="33133" x="4591050" y="3803650"/>
          <p14:tracePt t="33141" x="4678363" y="3816350"/>
          <p14:tracePt t="33149" x="4765675" y="3841750"/>
          <p14:tracePt t="33158" x="4878388" y="3854450"/>
          <p14:tracePt t="33163" x="4953000" y="3867150"/>
          <p14:tracePt t="33173" x="5029200" y="3879850"/>
          <p14:tracePt t="33179" x="5078413" y="3879850"/>
          <p14:tracePt t="33187" x="5116513" y="3879850"/>
          <p14:tracePt t="33195" x="5153025" y="3879850"/>
          <p14:tracePt t="33203" x="5178425" y="3879850"/>
          <p14:tracePt t="33211" x="5191125" y="3879850"/>
          <p14:tracePt t="33219" x="5203825" y="3867150"/>
          <p14:tracePt t="33273" x="5203825" y="3854450"/>
          <p14:tracePt t="33292" x="5241925" y="3854450"/>
          <p14:tracePt t="33296" x="5253038" y="3854450"/>
          <p14:tracePt t="33305" x="5265738" y="3854450"/>
          <p14:tracePt t="33312" x="5291138" y="3854450"/>
          <p14:tracePt t="33320" x="5303838" y="3841750"/>
          <p14:tracePt t="33328" x="5316538" y="3841750"/>
          <p14:tracePt t="33335" x="5341938" y="3841750"/>
          <p14:tracePt t="33352" x="5353050" y="3841750"/>
          <p14:tracePt t="33476" x="5365750" y="3841750"/>
          <p14:tracePt t="33710" x="5378450" y="3841750"/>
          <p14:tracePt t="34150" x="5403850" y="3841750"/>
          <p14:tracePt t="34158" x="5429250" y="3841750"/>
          <p14:tracePt t="34166" x="5441950" y="3841750"/>
          <p14:tracePt t="34175" x="5465763" y="3841750"/>
          <p14:tracePt t="34190" x="5478463" y="3841750"/>
          <p14:tracePt t="34570" x="5465763" y="3841750"/>
          <p14:tracePt t="34577" x="5403850" y="3867150"/>
          <p14:tracePt t="34587" x="5316538" y="3892550"/>
          <p14:tracePt t="34592" x="5203825" y="3905250"/>
          <p14:tracePt t="34600" x="5103813" y="3929063"/>
          <p14:tracePt t="34608" x="5003800" y="3954463"/>
          <p14:tracePt t="34616" x="4929188" y="3967163"/>
          <p14:tracePt t="34624" x="4852988" y="3992563"/>
          <p14:tracePt t="34632" x="4803775" y="3992563"/>
          <p14:tracePt t="34640" x="4752975" y="4005263"/>
          <p14:tracePt t="34647" x="4703763" y="4005263"/>
          <p14:tracePt t="34654" x="4665663" y="4017963"/>
          <p14:tracePt t="34662" x="4640263" y="4017963"/>
          <p14:tracePt t="34671" x="4616450" y="4029075"/>
          <p14:tracePt t="34679" x="4591050" y="4029075"/>
          <p14:tracePt t="34688" x="4565650" y="4029075"/>
          <p14:tracePt t="34694" x="4540250" y="4041775"/>
          <p14:tracePt t="34704" x="4503738" y="4054475"/>
          <p14:tracePt t="34710" x="4452938" y="4067175"/>
          <p14:tracePt t="34718" x="4391025" y="4092575"/>
          <p14:tracePt t="34724" x="4303713" y="4117975"/>
          <p14:tracePt t="34732" x="4191000" y="4141788"/>
          <p14:tracePt t="34739" x="4090988" y="4167188"/>
          <p14:tracePt t="34748" x="3990975" y="4179888"/>
          <p14:tracePt t="34757" x="3865563" y="4192588"/>
          <p14:tracePt t="34764" x="3752850" y="4205288"/>
          <p14:tracePt t="34772" x="3614738" y="4205288"/>
          <p14:tracePt t="34780" x="3502025" y="4217988"/>
          <p14:tracePt t="34788" x="3402013" y="4217988"/>
          <p14:tracePt t="34794" x="3314700" y="4230688"/>
          <p14:tracePt t="34804" x="3240088" y="4241800"/>
          <p14:tracePt t="34810" x="3201988" y="4254500"/>
          <p14:tracePt t="34819" x="3165475" y="4254500"/>
          <p14:tracePt t="34826" x="3140075" y="4254500"/>
          <p14:tracePt t="34834" x="3101975" y="4267200"/>
          <p14:tracePt t="34842" x="3076575" y="4279900"/>
          <p14:tracePt t="34848" x="3052763" y="4279900"/>
          <p14:tracePt t="34857" x="3014663" y="4279900"/>
          <p14:tracePt t="34864" x="2989263" y="4279900"/>
          <p14:tracePt t="34872" x="2952750" y="4279900"/>
          <p14:tracePt t="34880" x="2889250" y="4279900"/>
          <p14:tracePt t="34888" x="2827338" y="4279900"/>
          <p14:tracePt t="34895" x="2763838" y="4279900"/>
          <p14:tracePt t="34904" x="2663825" y="4279900"/>
          <p14:tracePt t="34910" x="2576513" y="4279900"/>
          <p14:tracePt t="34921" x="2489200" y="4267200"/>
          <p14:tracePt t="34926" x="2427288" y="4267200"/>
          <p14:tracePt t="34935" x="2376488" y="4254500"/>
          <p14:tracePt t="34942" x="2327275" y="4241800"/>
          <p14:tracePt t="34950" x="2289175" y="4230688"/>
          <p14:tracePt t="34958" x="2263775" y="4205288"/>
          <p14:tracePt t="34966" x="2238375" y="4192588"/>
          <p14:tracePt t="34974" x="2238375" y="4167188"/>
          <p14:tracePt t="34979" x="2227263" y="4141788"/>
          <p14:tracePt t="34988" x="2214563" y="4117975"/>
          <p14:tracePt t="34996" x="2214563" y="4092575"/>
          <p14:tracePt t="35004" x="2201863" y="4067175"/>
          <p14:tracePt t="35012" x="2189163" y="4029075"/>
          <p14:tracePt t="35021" x="2176463" y="4017963"/>
          <p14:tracePt t="35027" x="2151063" y="4005263"/>
          <p14:tracePt t="35038" x="2138363" y="3992563"/>
          <p14:tracePt t="35042" x="2114550" y="3979863"/>
          <p14:tracePt t="35050" x="2076450" y="3967163"/>
          <p14:tracePt t="35058" x="2063750" y="3967163"/>
          <p14:tracePt t="35066" x="2051050" y="3954463"/>
          <p14:tracePt t="35075" x="2038350" y="3941763"/>
          <p14:tracePt t="35091" x="2025650" y="3929063"/>
          <p14:tracePt t="35098" x="2014538" y="3929063"/>
          <p14:tracePt t="35112" x="2001838" y="3916363"/>
          <p14:tracePt t="35127" x="1989138" y="3905250"/>
          <p14:tracePt t="35139" x="1976438" y="3892550"/>
          <p14:tracePt t="35144" x="1963738" y="3892550"/>
          <p14:tracePt t="35156" x="1951038" y="3879850"/>
          <p14:tracePt t="35160" x="1938338" y="3867150"/>
          <p14:tracePt t="35166" x="1914525" y="3841750"/>
          <p14:tracePt t="35174" x="1901825" y="3816350"/>
          <p14:tracePt t="35182" x="1889125" y="3792538"/>
          <p14:tracePt t="35190" x="1876425" y="3779838"/>
          <p14:tracePt t="35198" x="1863725" y="3754438"/>
          <p14:tracePt t="35207" x="1851025" y="3729038"/>
          <p14:tracePt t="35214" x="1851025" y="3716338"/>
          <p14:tracePt t="35222" x="1838325" y="3692525"/>
          <p14:tracePt t="35230" x="1825625" y="3679825"/>
          <p14:tracePt t="35238" x="1825625" y="3667125"/>
          <p14:tracePt t="35244" x="1814513" y="3641725"/>
          <p14:tracePt t="35254" x="1789113" y="3629025"/>
          <p14:tracePt t="35260" x="1789113" y="3603625"/>
          <p14:tracePt t="35270" x="1776413" y="3590925"/>
          <p14:tracePt t="35276" x="1763713" y="3567113"/>
          <p14:tracePt t="35287" x="1738313" y="3541713"/>
          <p14:tracePt t="35293" x="1725613" y="3529013"/>
          <p14:tracePt t="35298" x="1725613" y="3516313"/>
          <p14:tracePt t="35306" x="1714500" y="3516313"/>
          <p14:tracePt t="35314" x="1701800" y="3503613"/>
          <p14:tracePt t="35322" x="1689100" y="3503613"/>
          <p14:tracePt t="35330" x="1689100" y="3490913"/>
          <p14:tracePt t="35339" x="1676400" y="3490913"/>
          <p14:tracePt t="35346" x="1676400" y="3479800"/>
          <p14:tracePt t="35354" x="1663700" y="3467100"/>
          <p14:tracePt t="35360" x="1651000" y="3467100"/>
          <p14:tracePt t="35370" x="1638300" y="3454400"/>
          <p14:tracePt t="35376" x="1612900" y="3441700"/>
          <p14:tracePt t="35387" x="1589088" y="3441700"/>
          <p14:tracePt t="35392" x="1563688" y="3429000"/>
          <p14:tracePt t="35400" x="1538288" y="3416300"/>
          <p14:tracePt t="35409" x="1512888" y="3416300"/>
          <p14:tracePt t="35417" x="1476375" y="3403600"/>
          <p14:tracePt t="35422" x="1450975" y="3390900"/>
          <p14:tracePt t="35431" x="1438275" y="3378200"/>
          <p14:tracePt t="35438" x="1425575" y="3378200"/>
          <p14:tracePt t="35446" x="1412875" y="3367088"/>
          <p14:tracePt t="35454" x="1401763" y="3367088"/>
          <p14:tracePt t="35462" x="1401763" y="3354388"/>
          <p14:tracePt t="35471" x="1389063" y="3341688"/>
          <p14:tracePt t="35487" x="1376363" y="3328988"/>
          <p14:tracePt t="35492" x="1363663" y="3316288"/>
          <p14:tracePt t="35500" x="1338263" y="3303588"/>
          <p14:tracePt t="35508" x="1325563" y="3303588"/>
          <p14:tracePt t="35516" x="1300163" y="3290888"/>
          <p14:tracePt t="35524" x="1276350" y="3278188"/>
          <p14:tracePt t="35532" x="1250950" y="3267075"/>
          <p14:tracePt t="35542" x="1200150" y="3267075"/>
          <p14:tracePt t="35548" x="1176338" y="3254375"/>
          <p14:tracePt t="35555" x="1150938" y="3241675"/>
          <p14:tracePt t="35562" x="1138238" y="3241675"/>
          <p14:tracePt t="35570" x="1125538" y="3241675"/>
          <p14:tracePt t="35648" x="1112838" y="3241675"/>
          <p14:tracePt t="35665" x="1089025" y="3241675"/>
          <p14:tracePt t="35672" x="1076325" y="3241675"/>
          <p14:tracePt t="35686" x="1063625" y="3254375"/>
          <p14:tracePt t="35694" x="1050925" y="3267075"/>
          <p14:tracePt t="35703" x="1038225" y="3278188"/>
          <p14:tracePt t="35710" x="1000125" y="3290888"/>
          <p14:tracePt t="35720" x="987425" y="3290888"/>
          <p14:tracePt t="35726" x="976313" y="3303588"/>
          <p14:tracePt t="35737" x="938213" y="3316288"/>
          <p14:tracePt t="35748" x="925513" y="3328988"/>
          <p14:tracePt t="36168" x="938213" y="3328988"/>
          <p14:tracePt t="36176" x="950913" y="3328988"/>
          <p14:tracePt t="36184" x="950913" y="3316288"/>
          <p14:tracePt t="36192" x="963613" y="3316288"/>
          <p14:tracePt t="36214" x="976313" y="3316288"/>
          <p14:tracePt t="36292" x="976313" y="3303588"/>
          <p14:tracePt t="36301" x="1000125" y="3303588"/>
          <p14:tracePt t="36308" x="1025525" y="3303588"/>
          <p14:tracePt t="36317" x="1050925" y="3303588"/>
          <p14:tracePt t="36323" x="1076325" y="3303588"/>
          <p14:tracePt t="36330" x="1089025" y="3303588"/>
          <p14:tracePt t="36346" x="1100138" y="3303588"/>
          <p14:tracePt t="36362" x="1112838" y="3303588"/>
          <p14:tracePt t="36369" x="1138238" y="3303588"/>
          <p14:tracePt t="36378" x="1150938" y="3303588"/>
          <p14:tracePt t="36386" x="1176338" y="3303588"/>
          <p14:tracePt t="36403" x="1189038" y="3303588"/>
          <p14:tracePt t="36419" x="1200150" y="3303588"/>
          <p14:tracePt t="36435" x="1212850" y="3303588"/>
          <p14:tracePt t="36518" x="1225550" y="3303588"/>
          <p14:tracePt t="36525" x="1238250" y="3303588"/>
          <p14:tracePt t="36541" x="1263650" y="3303588"/>
          <p14:tracePt t="36548" x="1276350" y="3303588"/>
          <p14:tracePt t="36564" x="1289050" y="3303588"/>
          <p14:tracePt t="36580" x="1300163" y="3303588"/>
          <p14:tracePt t="36586" x="1312863" y="3303588"/>
          <p14:tracePt t="36610" x="1325563" y="3303588"/>
          <p14:tracePt t="36696" x="1338263" y="3303588"/>
          <p14:tracePt t="36704" x="1376363" y="3303588"/>
          <p14:tracePt t="36718" x="1389063" y="3303588"/>
          <p14:tracePt t="37340" x="1401763" y="3303588"/>
          <p14:tracePt t="37365" x="1412875" y="3303588"/>
          <p14:tracePt t="37370" x="1425575" y="3303588"/>
          <p14:tracePt t="37379" x="1425575" y="3290888"/>
          <p14:tracePt t="37472" x="1438275" y="3290888"/>
          <p14:tracePt t="37481" x="1476375" y="3278188"/>
          <p14:tracePt t="37488" x="1489075" y="3278188"/>
          <p14:tracePt t="37494" x="1501775" y="3278188"/>
          <p14:tracePt t="37502" x="1512888" y="3278188"/>
          <p14:tracePt t="37518" x="1525588" y="3278188"/>
          <p14:tracePt t="37534" x="1538288" y="3278188"/>
          <p14:tracePt t="37612" x="1550988" y="3278188"/>
          <p14:tracePt t="37626" x="1563688" y="3278188"/>
          <p14:tracePt t="37633" x="1576388" y="3278188"/>
          <p14:tracePt t="37642" x="1589088" y="3278188"/>
          <p14:tracePt t="37658" x="1601788" y="3278188"/>
          <p14:tracePt t="37666" x="1612900" y="3278188"/>
          <p14:tracePt t="37674" x="1638300" y="3278188"/>
          <p14:tracePt t="37684" x="1651000" y="3278188"/>
          <p14:tracePt t="37688" x="1663700" y="3278188"/>
          <p14:tracePt t="37775" x="1676400" y="3267075"/>
          <p14:tracePt t="37790" x="1701800" y="3267075"/>
          <p14:tracePt t="37798" x="1738313" y="3267075"/>
          <p14:tracePt t="37806" x="1763713" y="3267075"/>
          <p14:tracePt t="37812" x="1801813" y="3267075"/>
          <p14:tracePt t="37820" x="1825625" y="3267075"/>
          <p14:tracePt t="37828" x="1851025" y="3267075"/>
          <p14:tracePt t="37836" x="1876425" y="3267075"/>
          <p14:tracePt t="37852" x="1889125" y="3267075"/>
          <p14:tracePt t="38009" x="1901825" y="3267075"/>
          <p14:tracePt t="38092" x="1914525" y="3267075"/>
          <p14:tracePt t="38100" x="1925638" y="3267075"/>
          <p14:tracePt t="38108" x="1938338" y="3267075"/>
          <p14:tracePt t="38116" x="1951038" y="3267075"/>
          <p14:tracePt t="38134" x="1963738" y="3267075"/>
          <p14:tracePt t="38149" x="1976438" y="3267075"/>
          <p14:tracePt t="38937" x="1989138" y="3278188"/>
          <p14:tracePt t="38947" x="2025650" y="3341688"/>
          <p14:tracePt t="38953" x="2051050" y="3378200"/>
          <p14:tracePt t="38965" x="2089150" y="3429000"/>
          <p14:tracePt t="38969" x="2114550" y="3467100"/>
          <p14:tracePt t="38977" x="2114550" y="3503613"/>
          <p14:tracePt t="38984" x="2138363" y="3541713"/>
          <p14:tracePt t="38993" x="2151063" y="3579813"/>
          <p14:tracePt t="39000" x="2163763" y="3641725"/>
          <p14:tracePt t="39008" x="2176463" y="3703638"/>
          <p14:tracePt t="39016" x="2176463" y="3779838"/>
          <p14:tracePt t="39024" x="2176463" y="3841750"/>
          <p14:tracePt t="39032" x="2176463" y="3879850"/>
          <p14:tracePt t="39040" x="2176463" y="3916363"/>
          <p14:tracePt t="39046" x="2163763" y="3954463"/>
          <p14:tracePt t="39054" x="2151063" y="3992563"/>
          <p14:tracePt t="39063" x="2151063" y="4017963"/>
          <p14:tracePt t="39069" x="2151063" y="4054475"/>
          <p14:tracePt t="39080" x="2138363" y="4079875"/>
          <p14:tracePt t="39086" x="2127250" y="4105275"/>
          <p14:tracePt t="39096" x="2114550" y="4117975"/>
          <p14:tracePt t="39102" x="2114550" y="4141788"/>
          <p14:tracePt t="39108" x="2114550" y="4167188"/>
          <p14:tracePt t="39116" x="2101850" y="4192588"/>
          <p14:tracePt t="39124" x="2089150" y="4217988"/>
          <p14:tracePt t="39132" x="2089150" y="4241800"/>
          <p14:tracePt t="39140" x="2076450" y="4267200"/>
          <p14:tracePt t="39148" x="2063750" y="4279900"/>
          <p14:tracePt t="39156" x="2063750" y="4292600"/>
          <p14:tracePt t="39169" x="2063750" y="4305300"/>
          <p14:tracePt t="39179" x="2051050" y="4318000"/>
          <p14:tracePt t="39186" x="2038350" y="4318000"/>
          <p14:tracePt t="39196" x="2038350" y="4330700"/>
          <p14:tracePt t="39273" x="2038350" y="4341813"/>
          <p14:tracePt t="39279" x="2025650" y="4341813"/>
          <p14:tracePt t="39289" x="2025650" y="4354513"/>
          <p14:tracePt t="39297" x="2014538" y="4367213"/>
          <p14:tracePt t="39954" x="2025650" y="4354513"/>
          <p14:tracePt t="39962" x="2038350" y="4354513"/>
          <p14:tracePt t="39978" x="2051050" y="4354513"/>
          <p14:tracePt t="39994" x="2051050" y="4341813"/>
          <p14:tracePt t="40072" x="2063750" y="4330700"/>
          <p14:tracePt t="40078" x="2063750" y="4318000"/>
          <p14:tracePt t="40086" x="2076450" y="4318000"/>
          <p14:tracePt t="40095" x="2076450" y="4305300"/>
          <p14:tracePt t="40102" x="2089150" y="4305300"/>
          <p14:tracePt t="40111" x="2089150" y="4292600"/>
          <p14:tracePt t="40133" x="2089150" y="4279900"/>
          <p14:tracePt t="40140" x="2101850" y="4267200"/>
          <p14:tracePt t="40156" x="2101850" y="4254500"/>
          <p14:tracePt t="40164" x="2114550" y="4254500"/>
          <p14:tracePt t="40171" x="2114550" y="4241800"/>
          <p14:tracePt t="40187" x="2114550" y="4230688"/>
          <p14:tracePt t="40196" x="2127250" y="4217988"/>
          <p14:tracePt t="40211" x="2127250" y="4205288"/>
          <p14:tracePt t="40228" x="2138363" y="4192588"/>
          <p14:tracePt t="40234" x="2138363" y="4179888"/>
          <p14:tracePt t="40245" x="2151063" y="4167188"/>
          <p14:tracePt t="40261" x="2151063" y="4154488"/>
          <p14:tracePt t="40350" x="2151063" y="4141788"/>
          <p14:tracePt t="40359" x="2163763" y="4129088"/>
          <p14:tracePt t="40375" x="2176463" y="4117975"/>
          <p14:tracePt t="40390" x="2176463" y="4105275"/>
          <p14:tracePt t="40412" x="2176463" y="4092575"/>
          <p14:tracePt t="40427" x="2176463" y="4079875"/>
          <p14:tracePt t="40436" x="2176463" y="4067175"/>
          <p14:tracePt t="40452" x="2176463" y="4054475"/>
          <p14:tracePt t="40466" x="2176463" y="4041775"/>
          <p14:tracePt t="40476" x="2176463" y="4029075"/>
          <p14:tracePt t="40491" x="2176463" y="4017963"/>
          <p14:tracePt t="40506" x="2176463" y="4005263"/>
          <p14:tracePt t="40522" x="2163763" y="3992563"/>
          <p14:tracePt t="40528" x="2163763" y="3979863"/>
          <p14:tracePt t="40545" x="2151063" y="3979863"/>
          <p14:tracePt t="40630" x="2127250" y="3967163"/>
          <p14:tracePt t="40637" x="2101850" y="3967163"/>
          <p14:tracePt t="40646" x="2063750" y="3967163"/>
          <p14:tracePt t="40654" x="2038350" y="3954463"/>
          <p14:tracePt t="40660" x="2001838" y="3954463"/>
          <p14:tracePt t="40668" x="1976438" y="3954463"/>
          <p14:tracePt t="40677" x="1951038" y="3954463"/>
          <p14:tracePt t="40683" x="1925638" y="3954463"/>
          <p14:tracePt t="40694" x="1901825" y="3954463"/>
          <p14:tracePt t="40699" x="1876425" y="3954463"/>
          <p14:tracePt t="40711" x="1863725" y="3967163"/>
          <p14:tracePt t="40716" x="1838325" y="3979863"/>
          <p14:tracePt t="40722" x="1825625" y="3979863"/>
          <p14:tracePt t="40730" x="1814513" y="3992563"/>
          <p14:tracePt t="40746" x="1801813" y="4017963"/>
          <p14:tracePt t="40762" x="1789113" y="4029075"/>
          <p14:tracePt t="40769" x="1776413" y="4041775"/>
          <p14:tracePt t="40778" x="1751013" y="4067175"/>
          <p14:tracePt t="40786" x="1738313" y="4079875"/>
          <p14:tracePt t="40792" x="1725613" y="4092575"/>
          <p14:tracePt t="40800" x="1725613" y="4105275"/>
          <p14:tracePt t="40810" x="1714500" y="4117975"/>
          <p14:tracePt t="40816" x="1689100" y="4141788"/>
          <p14:tracePt t="40828" x="1676400" y="4179888"/>
          <p14:tracePt t="40832" x="1651000" y="4205288"/>
          <p14:tracePt t="40843" x="1651000" y="4230688"/>
          <p14:tracePt t="40848" x="1638300" y="4254500"/>
          <p14:tracePt t="40854" x="1625600" y="4279900"/>
          <p14:tracePt t="40862" x="1612900" y="4318000"/>
          <p14:tracePt t="40871" x="1612900" y="4341813"/>
          <p14:tracePt t="40878" x="1601788" y="4367213"/>
          <p14:tracePt t="40886" x="1589088" y="4392613"/>
          <p14:tracePt t="40894" x="1589088" y="4418013"/>
          <p14:tracePt t="40901" x="1576388" y="4454525"/>
          <p14:tracePt t="40910" x="1576388" y="4479925"/>
          <p14:tracePt t="40915" x="1563688" y="4505325"/>
          <p14:tracePt t="40927" x="1563688" y="4530725"/>
          <p14:tracePt t="40931" x="1563688" y="4543425"/>
          <p14:tracePt t="40943" x="1563688" y="4579938"/>
          <p14:tracePt t="40962" x="1563688" y="4656138"/>
          <p14:tracePt t="40964" x="1563688" y="4679950"/>
          <p14:tracePt t="40972" x="1563688" y="4718050"/>
          <p14:tracePt t="40978" x="1563688" y="4743450"/>
          <p14:tracePt t="40986" x="1563688" y="4768850"/>
          <p14:tracePt t="40994" x="1563688" y="4805363"/>
          <p14:tracePt t="41002" x="1563688" y="4843463"/>
          <p14:tracePt t="41010" x="1563688" y="4868863"/>
          <p14:tracePt t="41018" x="1576388" y="4892675"/>
          <p14:tracePt t="41027" x="1576388" y="4918075"/>
          <p14:tracePt t="41034" x="1576388" y="4930775"/>
          <p14:tracePt t="41043" x="1576388" y="4943475"/>
          <p14:tracePt t="41064" x="1576388" y="4956175"/>
          <p14:tracePt t="41088" x="1589088" y="4968875"/>
          <p14:tracePt t="41104" x="1589088" y="4981575"/>
          <p14:tracePt t="41110" x="1601788" y="4992688"/>
          <p14:tracePt t="41118" x="1612900" y="4992688"/>
          <p14:tracePt t="41128" x="1612900" y="5005388"/>
          <p14:tracePt t="41134" x="1625600" y="5005388"/>
          <p14:tracePt t="41143" x="1625600" y="5018088"/>
          <p14:tracePt t="41150" x="1638300" y="5018088"/>
          <p14:tracePt t="41159" x="1638300" y="5030788"/>
          <p14:tracePt t="41166" x="1663700" y="5043488"/>
          <p14:tracePt t="41181" x="1676400" y="5056188"/>
          <p14:tracePt t="41188" x="1701800" y="5056188"/>
          <p14:tracePt t="41196" x="1725613" y="5068888"/>
          <p14:tracePt t="41204" x="1738313" y="5081588"/>
          <p14:tracePt t="41212" x="1763713" y="5092700"/>
          <p14:tracePt t="41220" x="1789113" y="5092700"/>
          <p14:tracePt t="41228" x="1814513" y="5105400"/>
          <p14:tracePt t="41234" x="1838325" y="5118100"/>
          <p14:tracePt t="41243" x="1863725" y="5118100"/>
          <p14:tracePt t="41250" x="1901825" y="5118100"/>
          <p14:tracePt t="41260" x="1925638" y="5118100"/>
          <p14:tracePt t="41266" x="1963738" y="5118100"/>
          <p14:tracePt t="41276" x="1989138" y="5118100"/>
          <p14:tracePt t="41282" x="2014538" y="5118100"/>
          <p14:tracePt t="41292" x="2025650" y="5118100"/>
          <p14:tracePt t="41296" x="2038350" y="5105400"/>
          <p14:tracePt t="41306" x="2051050" y="5105400"/>
          <p14:tracePt t="41312" x="2063750" y="5092700"/>
          <p14:tracePt t="41320" x="2089150" y="5092700"/>
          <p14:tracePt t="41328" x="2114550" y="5081588"/>
          <p14:tracePt t="41337" x="2138363" y="5068888"/>
          <p14:tracePt t="41344" x="2163763" y="5056188"/>
          <p14:tracePt t="41352" x="2176463" y="5056188"/>
          <p14:tracePt t="41359" x="2189163" y="5043488"/>
          <p14:tracePt t="41367" x="2214563" y="5030788"/>
          <p14:tracePt t="41376" x="2227263" y="5030788"/>
          <p14:tracePt t="41382" x="2251075" y="5005388"/>
          <p14:tracePt t="41393" x="2289175" y="4992688"/>
          <p14:tracePt t="41398" x="2314575" y="4981575"/>
          <p14:tracePt t="41409" x="2338388" y="4956175"/>
          <p14:tracePt t="41414" x="2363788" y="4930775"/>
          <p14:tracePt t="41426" x="2389188" y="4905375"/>
          <p14:tracePt t="41429" x="2414588" y="4879975"/>
          <p14:tracePt t="41436" x="2439988" y="4830763"/>
          <p14:tracePt t="41444" x="2451100" y="4805363"/>
          <p14:tracePt t="41452" x="2476500" y="4779963"/>
          <p14:tracePt t="41461" x="2489200" y="4756150"/>
          <p14:tracePt t="41467" x="2489200" y="4718050"/>
          <p14:tracePt t="41477" x="2501900" y="4705350"/>
          <p14:tracePt t="41484" x="2514600" y="4679950"/>
          <p14:tracePt t="41493" x="2514600" y="4656138"/>
          <p14:tracePt t="41498" x="2527300" y="4656138"/>
          <p14:tracePt t="41509" x="2540000" y="4643438"/>
          <p14:tracePt t="41525" x="2551113" y="4630738"/>
          <p14:tracePt t="41530" x="2551113" y="4618038"/>
          <p14:tracePt t="41539" x="2563813" y="4605338"/>
          <p14:tracePt t="41546" x="2576513" y="4579938"/>
          <p14:tracePt t="41552" x="2576513" y="4554538"/>
          <p14:tracePt t="41560" x="2589213" y="4530725"/>
          <p14:tracePt t="41568" x="2601913" y="4505325"/>
          <p14:tracePt t="41577" x="2601913" y="4479925"/>
          <p14:tracePt t="41585" x="2614613" y="4443413"/>
          <p14:tracePt t="41592" x="2627313" y="4405313"/>
          <p14:tracePt t="41600" x="2640013" y="4367213"/>
          <p14:tracePt t="41608" x="2640013" y="4341813"/>
          <p14:tracePt t="41616" x="2640013" y="4305300"/>
          <p14:tracePt t="41626" x="2640013" y="4279900"/>
          <p14:tracePt t="41630" x="2640013" y="4267200"/>
          <p14:tracePt t="41638" x="2640013" y="4241800"/>
          <p14:tracePt t="41646" x="2640013" y="4230688"/>
          <p14:tracePt t="41654" x="2640013" y="4217988"/>
          <p14:tracePt t="41662" x="2627313" y="4192588"/>
          <p14:tracePt t="41678" x="2614613" y="4179888"/>
          <p14:tracePt t="41684" x="2614613" y="4167188"/>
          <p14:tracePt t="41692" x="2601913" y="4141788"/>
          <p14:tracePt t="41700" x="2589213" y="4117975"/>
          <p14:tracePt t="41709" x="2589213" y="4092575"/>
          <p14:tracePt t="41716" x="2576513" y="4054475"/>
          <p14:tracePt t="41724" x="2563813" y="4029075"/>
          <p14:tracePt t="41732" x="2551113" y="4005263"/>
          <p14:tracePt t="41742" x="2551113" y="3979863"/>
          <p14:tracePt t="41746" x="2540000" y="3954463"/>
          <p14:tracePt t="41754" x="2527300" y="3916363"/>
          <p14:tracePt t="41770" x="2514600" y="3892550"/>
          <p14:tracePt t="41778" x="2501900" y="3892550"/>
          <p14:tracePt t="41786" x="2501900" y="3879850"/>
          <p14:tracePt t="41802" x="2489200" y="3879850"/>
          <p14:tracePt t="41808" x="2489200" y="3867150"/>
          <p14:tracePt t="41911" x="2463800" y="3867150"/>
          <p14:tracePt t="41918" x="2439988" y="3867150"/>
          <p14:tracePt t="41926" x="2401888" y="3854450"/>
          <p14:tracePt t="41934" x="2376488" y="3854450"/>
          <p14:tracePt t="41941" x="2351088" y="3841750"/>
          <p14:tracePt t="41948" x="2327275" y="3841750"/>
          <p14:tracePt t="41960" x="2314575" y="3841750"/>
          <p14:tracePt t="41976" x="2301875" y="3841750"/>
          <p14:tracePt t="42080" x="2289175" y="3841750"/>
          <p14:tracePt t="42090" x="2276475" y="3841750"/>
          <p14:tracePt t="42106" x="2263775" y="3841750"/>
          <p14:tracePt t="42121" x="2251075" y="3841750"/>
          <p14:tracePt t="42134" x="2238375" y="3841750"/>
          <p14:tracePt t="42142" x="2227263" y="3854450"/>
          <p14:tracePt t="42158" x="2214563" y="3854450"/>
          <p14:tracePt t="42166" x="2214563" y="3867150"/>
          <p14:tracePt t="42174" x="2201863" y="3879850"/>
          <p14:tracePt t="42190" x="2189163" y="3892550"/>
          <p14:tracePt t="42207" x="2163763" y="3916363"/>
          <p14:tracePt t="42212" x="2163763" y="3929063"/>
          <p14:tracePt t="42220" x="2151063" y="3941763"/>
          <p14:tracePt t="42228" x="2138363" y="3967163"/>
          <p14:tracePt t="42236" x="2127250" y="3992563"/>
          <p14:tracePt t="42244" x="2101850" y="4005263"/>
          <p14:tracePt t="42252" x="2101850" y="4029075"/>
          <p14:tracePt t="42258" x="2076450" y="4029075"/>
          <p14:tracePt t="42266" x="2076450" y="4041775"/>
          <p14:tracePt t="42275" x="2063750" y="4054475"/>
          <p14:tracePt t="42282" x="2051050" y="4067175"/>
          <p14:tracePt t="42298" x="2038350" y="4092575"/>
          <p14:tracePt t="42314" x="2025650" y="4105275"/>
          <p14:tracePt t="42324" x="2014538" y="4117975"/>
          <p14:tracePt t="42336" x="2001838" y="4129088"/>
          <p14:tracePt t="42344" x="2001838" y="4154488"/>
          <p14:tracePt t="42352" x="1989138" y="4167188"/>
          <p14:tracePt t="42360" x="1989138" y="4179888"/>
          <p14:tracePt t="42368" x="1976438" y="4205288"/>
          <p14:tracePt t="42376" x="1963738" y="4217988"/>
          <p14:tracePt t="42384" x="1951038" y="4254500"/>
          <p14:tracePt t="42390" x="1951038" y="4279900"/>
          <p14:tracePt t="42398" x="1951038" y="4292600"/>
          <p14:tracePt t="42407" x="1938338" y="4318000"/>
          <p14:tracePt t="42415" x="1925638" y="4341813"/>
          <p14:tracePt t="42424" x="1914525" y="4379913"/>
          <p14:tracePt t="42431" x="1914525" y="4405313"/>
          <p14:tracePt t="42441" x="1914525" y="4430713"/>
          <p14:tracePt t="42446" x="1901825" y="4454525"/>
          <p14:tracePt t="42452" x="1901825" y="4479925"/>
          <p14:tracePt t="42461" x="1901825" y="4505325"/>
          <p14:tracePt t="42468" x="1901825" y="4543425"/>
          <p14:tracePt t="42476" x="1889125" y="4567238"/>
          <p14:tracePt t="42483" x="1889125" y="4592638"/>
          <p14:tracePt t="42493" x="1889125" y="4618038"/>
          <p14:tracePt t="42500" x="1889125" y="4643438"/>
          <p14:tracePt t="42509" x="1889125" y="4667250"/>
          <p14:tracePt t="42513" x="1889125" y="4705350"/>
          <p14:tracePt t="42525" x="1889125" y="4730750"/>
          <p14:tracePt t="42530" x="1876425" y="4756150"/>
          <p14:tracePt t="42539" x="1863725" y="4779963"/>
          <p14:tracePt t="42546" x="1863725" y="4805363"/>
          <p14:tracePt t="42557" x="1863725" y="4830763"/>
          <p14:tracePt t="42562" x="1863725" y="4856163"/>
          <p14:tracePt t="42573" x="1863725" y="4892675"/>
          <p14:tracePt t="42576" x="1863725" y="4905375"/>
          <p14:tracePt t="42592" x="1863725" y="4918075"/>
          <p14:tracePt t="42600" x="1863725" y="4930775"/>
          <p14:tracePt t="42608" x="1863725" y="4943475"/>
          <p14:tracePt t="42625" x="1863725" y="4956175"/>
          <p14:tracePt t="42632" x="1863725" y="4968875"/>
          <p14:tracePt t="42640" x="1863725" y="4981575"/>
          <p14:tracePt t="42657" x="1863725" y="4992688"/>
          <p14:tracePt t="42673" x="1863725" y="5005388"/>
          <p14:tracePt t="42679" x="1863725" y="5018088"/>
          <p14:tracePt t="42689" x="1876425" y="5018088"/>
          <p14:tracePt t="42694" x="1876425" y="5030788"/>
          <p14:tracePt t="42709" x="1889125" y="5043488"/>
          <p14:tracePt t="42725" x="1901825" y="5056188"/>
          <p14:tracePt t="42732" x="1914525" y="5068888"/>
          <p14:tracePt t="42748" x="1925638" y="5081588"/>
          <p14:tracePt t="42756" x="1938338" y="5081588"/>
          <p14:tracePt t="42764" x="1951038" y="5081588"/>
          <p14:tracePt t="42778" x="1963738" y="5081588"/>
          <p14:tracePt t="42794" x="1976438" y="5081588"/>
          <p14:tracePt t="42810" x="2001838" y="5081588"/>
          <p14:tracePt t="42818" x="2025650" y="5081588"/>
          <p14:tracePt t="42826" x="2063750" y="5081588"/>
          <p14:tracePt t="42834" x="2076450" y="5081588"/>
          <p14:tracePt t="42840" x="2101850" y="5081588"/>
          <p14:tracePt t="42848" x="2114550" y="5081588"/>
          <p14:tracePt t="42958" x="2114550" y="5092700"/>
          <p14:tracePt t="42988" x="2127250" y="5092700"/>
          <p14:tracePt t="43004" x="2138363" y="5092700"/>
          <p14:tracePt t="43012" x="2138363" y="5081588"/>
          <p14:tracePt t="43020" x="2151063" y="5081588"/>
          <p14:tracePt t="43026" x="2163763" y="5068888"/>
          <p14:tracePt t="43034" x="2176463" y="5056188"/>
          <p14:tracePt t="43042" x="2214563" y="5030788"/>
          <p14:tracePt t="43050" x="2238375" y="5018088"/>
          <p14:tracePt t="43058" x="2263775" y="4992688"/>
          <p14:tracePt t="43066" x="2276475" y="4992688"/>
          <p14:tracePt t="43074" x="2276475" y="4981575"/>
          <p14:tracePt t="43082" x="2289175" y="4968875"/>
          <p14:tracePt t="43096" x="2301875" y="4956175"/>
          <p14:tracePt t="43106" x="2314575" y="4956175"/>
          <p14:tracePt t="43112" x="2314575" y="4943475"/>
          <p14:tracePt t="43123" x="2327275" y="4943475"/>
          <p14:tracePt t="43127" x="2327275" y="4930775"/>
          <p14:tracePt t="43140" x="2327275" y="4918075"/>
          <p14:tracePt t="43144" x="2338388" y="4918075"/>
          <p14:tracePt t="43157" x="2338388" y="4905375"/>
          <p14:tracePt t="43166" x="2338388" y="4892675"/>
          <p14:tracePt t="43174" x="2351088" y="4892675"/>
          <p14:tracePt t="43182" x="2351088" y="4879975"/>
          <p14:tracePt t="43191" x="2363788" y="4868863"/>
          <p14:tracePt t="43198" x="2363788" y="4843463"/>
          <p14:tracePt t="43214" x="2363788" y="4830763"/>
          <p14:tracePt t="43222" x="2363788" y="4818063"/>
          <p14:tracePt t="43228" x="2363788" y="4805363"/>
          <p14:tracePt t="43239" x="2363788" y="4792663"/>
          <p14:tracePt t="43244" x="2376488" y="4768850"/>
          <p14:tracePt t="43256" x="2376488" y="4756150"/>
          <p14:tracePt t="43259" x="2376488" y="4743450"/>
          <p14:tracePt t="43268" x="2376488" y="4718050"/>
          <p14:tracePt t="43276" x="2376488" y="4692650"/>
          <p14:tracePt t="43282" x="2376488" y="4667250"/>
          <p14:tracePt t="43289" x="2376488" y="4643438"/>
          <p14:tracePt t="43298" x="2363788" y="4618038"/>
          <p14:tracePt t="43306" x="2351088" y="4579938"/>
          <p14:tracePt t="43314" x="2338388" y="4554538"/>
          <p14:tracePt t="43323" x="2338388" y="4543425"/>
          <p14:tracePt t="43330" x="2327275" y="4518025"/>
          <p14:tracePt t="43340" x="2314575" y="4492625"/>
          <p14:tracePt t="43355" x="2301875" y="4479925"/>
          <p14:tracePt t="43360" x="2301875" y="4467225"/>
          <p14:tracePt t="43371" x="2289175" y="4454525"/>
          <p14:tracePt t="43376" x="2276475" y="4430713"/>
          <p14:tracePt t="43392" x="2276475" y="4418013"/>
          <p14:tracePt t="43400" x="2263775" y="4418013"/>
          <p14:tracePt t="43410" x="2263775" y="4405313"/>
          <p14:tracePt t="43414" x="2251075" y="4392613"/>
          <p14:tracePt t="43431" x="2238375" y="4379913"/>
          <p14:tracePt t="43447" x="2227263" y="4367213"/>
          <p14:tracePt t="43462" x="2214563" y="4354513"/>
          <p14:tracePt t="43473" x="2214563" y="4341813"/>
          <p14:tracePt t="43477" x="2201863" y="4341813"/>
          <p14:tracePt t="43555" x="2189163" y="4330700"/>
          <p14:tracePt t="43562" x="2138363" y="4318000"/>
          <p14:tracePt t="43570" x="2114550" y="4318000"/>
          <p14:tracePt t="43578" x="2076450" y="4305300"/>
          <p14:tracePt t="43588" x="2051050" y="4305300"/>
          <p14:tracePt t="43594" x="2025650" y="4305300"/>
          <p14:tracePt t="43608" x="2014538" y="4305300"/>
          <p14:tracePt t="43616" x="2001838" y="4305300"/>
          <p14:tracePt t="43756" x="2001838" y="4292600"/>
          <p14:tracePt t="43764" x="2038350" y="4292600"/>
          <p14:tracePt t="43772" x="2076450" y="4292600"/>
          <p14:tracePt t="43780" x="2114550" y="4305300"/>
          <p14:tracePt t="43787" x="2151063" y="4305300"/>
          <p14:tracePt t="43796" x="2176463" y="4318000"/>
          <p14:tracePt t="43804" x="2201863" y="4318000"/>
          <p14:tracePt t="43810" x="2227263" y="4318000"/>
          <p14:tracePt t="43826" x="2238375" y="4318000"/>
          <p14:tracePt t="43934" x="2263775" y="4318000"/>
          <p14:tracePt t="43942" x="2289175" y="4330700"/>
          <p14:tracePt t="43958" x="2301875" y="4330700"/>
          <p14:tracePt t="44734" x="2314575" y="4330700"/>
          <p14:tracePt t="44741" x="2338388" y="4330700"/>
          <p14:tracePt t="44758" x="2351088" y="4330700"/>
          <p14:tracePt t="44767" x="2363788" y="4330700"/>
          <p14:tracePt t="44796" x="2376488" y="4330700"/>
          <p14:tracePt t="45503" x="2389188" y="4330700"/>
          <p14:tracePt t="45518" x="2414588" y="4330700"/>
          <p14:tracePt t="45782" x="2427288" y="4330700"/>
          <p14:tracePt t="45798" x="2427288" y="4318000"/>
          <p14:tracePt t="45811" x="2439988" y="4318000"/>
          <p14:tracePt t="45819" x="2451100" y="4318000"/>
          <p14:tracePt t="45827" x="2463800" y="4305300"/>
          <p14:tracePt t="45836" x="2476500" y="4305300"/>
          <p14:tracePt t="45961" x="2476500" y="4292600"/>
          <p14:tracePt t="45976" x="2489200" y="4292600"/>
          <p14:tracePt t="45992" x="2501900" y="4292600"/>
          <p14:tracePt t="46039" x="2514600" y="4292600"/>
          <p14:tracePt t="46054" x="2527300" y="4292600"/>
          <p14:tracePt t="46380" x="2527300" y="4305300"/>
          <p14:tracePt t="46394" x="2514600" y="4305300"/>
          <p14:tracePt t="46401" x="2514600" y="4318000"/>
          <p14:tracePt t="47224" x="2540000" y="4318000"/>
          <p14:tracePt t="47231" x="2551113" y="4318000"/>
          <p14:tracePt t="47248" x="2563813" y="4318000"/>
          <p14:tracePt t="47257" x="2576513" y="4318000"/>
          <p14:tracePt t="47273" x="2601913" y="4318000"/>
          <p14:tracePt t="47364" x="2614613" y="4318000"/>
          <p14:tracePt t="47381" x="2640013" y="4318000"/>
          <p14:tracePt t="47387" x="2663825" y="4318000"/>
          <p14:tracePt t="47396" x="2676525" y="4318000"/>
          <p14:tracePt t="47404" x="2689225" y="4318000"/>
          <p14:tracePt t="47413" x="2701925" y="4318000"/>
          <p14:tracePt t="47420" x="2727325" y="4318000"/>
          <p14:tracePt t="47722" x="2740025" y="4318000"/>
          <p14:tracePt t="47729" x="2763838" y="4318000"/>
          <p14:tracePt t="47738" x="2789238" y="4318000"/>
          <p14:tracePt t="47746" x="2814638" y="4330700"/>
          <p14:tracePt t="47751" x="2840038" y="4341813"/>
          <p14:tracePt t="47763" x="2876550" y="4354513"/>
          <p14:tracePt t="47767" x="2914650" y="4354513"/>
          <p14:tracePt t="47776" x="2940050" y="4354513"/>
          <p14:tracePt t="47784" x="2963863" y="4354513"/>
          <p14:tracePt t="47793" x="2989263" y="4354513"/>
          <p14:tracePt t="47800" x="3001963" y="4354513"/>
          <p14:tracePt t="47806" x="3014663" y="4354513"/>
          <p14:tracePt t="47883" x="3040063" y="4354513"/>
          <p14:tracePt t="47892" x="3076575" y="4367213"/>
          <p14:tracePt t="47900" x="3114675" y="4379913"/>
          <p14:tracePt t="47908" x="3152775" y="4379913"/>
          <p14:tracePt t="47916" x="3176588" y="4392613"/>
          <p14:tracePt t="47924" x="3201988" y="4392613"/>
          <p14:tracePt t="47931" x="3227388" y="4392613"/>
          <p14:tracePt t="47937" x="3240088" y="4392613"/>
          <p14:tracePt t="47963" x="3265488" y="4392613"/>
          <p14:tracePt t="48024" x="3276600" y="4379913"/>
          <p14:tracePt t="48032" x="3276600" y="4367213"/>
          <p14:tracePt t="48041" x="3302000" y="4367213"/>
          <p14:tracePt t="48048" x="3327400" y="4367213"/>
          <p14:tracePt t="48056" x="3365500" y="4367213"/>
          <p14:tracePt t="48070" x="3376613" y="4367213"/>
          <p14:tracePt t="48087" x="3389313" y="4367213"/>
          <p14:tracePt t="48101" x="3402013" y="4367213"/>
          <p14:tracePt t="48458" x="3452813" y="4367213"/>
          <p14:tracePt t="48465" x="3489325" y="4379913"/>
          <p14:tracePt t="48474" x="3527425" y="4392613"/>
          <p14:tracePt t="48482" x="3552825" y="4392613"/>
          <p14:tracePt t="48491" x="3552825" y="4405313"/>
          <p14:tracePt t="48498" x="3578225" y="4418013"/>
          <p14:tracePt t="48507" x="3589338" y="4418013"/>
          <p14:tracePt t="48544" x="3589338" y="4430713"/>
          <p14:tracePt t="48551" x="3565525" y="4454525"/>
          <p14:tracePt t="48561" x="3502025" y="4479925"/>
          <p14:tracePt t="48567" x="3427413" y="4518025"/>
          <p14:tracePt t="48578" x="3340100" y="4543425"/>
          <p14:tracePt t="48581" x="3265488" y="4567238"/>
          <p14:tracePt t="48590" x="3176588" y="4592638"/>
          <p14:tracePt t="48597" x="3076575" y="4605338"/>
          <p14:tracePt t="48606" x="2989263" y="4630738"/>
          <p14:tracePt t="48613" x="2901950" y="4643438"/>
          <p14:tracePt t="48622" x="2840038" y="4656138"/>
          <p14:tracePt t="48630" x="2763838" y="4667250"/>
          <p14:tracePt t="48638" x="2727325" y="4667250"/>
          <p14:tracePt t="48644" x="2689225" y="4679950"/>
          <p14:tracePt t="48652" x="2663825" y="4692650"/>
          <p14:tracePt t="48662" x="2627313" y="4705350"/>
          <p14:tracePt t="48668" x="2601913" y="4705350"/>
          <p14:tracePt t="48678" x="2589213" y="4718050"/>
          <p14:tracePt t="48684" x="2563813" y="4730750"/>
          <p14:tracePt t="48695" x="2527300" y="4743450"/>
          <p14:tracePt t="48699" x="2489200" y="4756150"/>
          <p14:tracePt t="48710" x="2439988" y="4779963"/>
          <p14:tracePt t="48715" x="2401888" y="4792663"/>
          <p14:tracePt t="48722" x="2338388" y="4792663"/>
          <p14:tracePt t="48730" x="2289175" y="4805363"/>
          <p14:tracePt t="48737" x="2238375" y="4805363"/>
          <p14:tracePt t="48745" x="2201863" y="4818063"/>
          <p14:tracePt t="48754" x="2163763" y="4818063"/>
          <p14:tracePt t="48762" x="2127250" y="4818063"/>
          <p14:tracePt t="48770" x="2089150" y="4818063"/>
          <p14:tracePt t="48778" x="2063750" y="4830763"/>
          <p14:tracePt t="48784" x="2038350" y="4830763"/>
          <p14:tracePt t="48795" x="2014538" y="4830763"/>
          <p14:tracePt t="48800" x="2001838" y="4830763"/>
          <p14:tracePt t="48812" x="1989138" y="4830763"/>
          <p14:tracePt t="48824" x="1976438" y="4830763"/>
          <p14:tracePt t="48839" x="1951038" y="4830763"/>
          <p14:tracePt t="48854" x="1938338" y="4830763"/>
          <p14:tracePt t="48862" x="1914525" y="4830763"/>
          <p14:tracePt t="48870" x="1889125" y="4830763"/>
          <p14:tracePt t="48879" x="1851025" y="4830763"/>
          <p14:tracePt t="48886" x="1825625" y="4830763"/>
          <p14:tracePt t="48895" x="1801813" y="4830763"/>
          <p14:tracePt t="48900" x="1776413" y="4830763"/>
          <p14:tracePt t="48911" x="1751013" y="4830763"/>
          <p14:tracePt t="48915" x="1714500" y="4830763"/>
          <p14:tracePt t="48927" x="1701800" y="4818063"/>
          <p14:tracePt t="48940" x="1689100" y="4818063"/>
          <p14:tracePt t="49018" x="1676400" y="4818063"/>
          <p14:tracePt t="49041" x="1676400" y="4805363"/>
          <p14:tracePt t="49048" x="1663700" y="4805363"/>
          <p14:tracePt t="49064" x="1651000" y="4805363"/>
          <p14:tracePt t="49073" x="1638300" y="4805363"/>
          <p14:tracePt t="49242" x="1638300" y="4792663"/>
          <p14:tracePt t="49250" x="1651000" y="4779963"/>
          <p14:tracePt t="49260" x="1676400" y="4779963"/>
          <p14:tracePt t="49266" x="1714500" y="4779963"/>
          <p14:tracePt t="49278" x="1751013" y="4779963"/>
          <p14:tracePt t="49281" x="1789113" y="4779963"/>
          <p14:tracePt t="49288" x="1825625" y="4779963"/>
          <p14:tracePt t="49296" x="1863725" y="4779963"/>
          <p14:tracePt t="49305" x="1901825" y="4779963"/>
          <p14:tracePt t="49311" x="1925638" y="4792663"/>
          <p14:tracePt t="49320" x="1951038" y="4792663"/>
          <p14:tracePt t="49327" x="1963738" y="4792663"/>
          <p14:tracePt t="49344" x="1976438" y="4792663"/>
          <p14:tracePt t="49420" x="2001838" y="4792663"/>
          <p14:tracePt t="49427" x="2025650" y="4792663"/>
          <p14:tracePt t="49436" x="2063750" y="4792663"/>
          <p14:tracePt t="49446" x="2101850" y="4805363"/>
          <p14:tracePt t="49452" x="2138363" y="4805363"/>
          <p14:tracePt t="49463" x="2163763" y="4805363"/>
          <p14:tracePt t="49468" x="2163763" y="4818063"/>
          <p14:tracePt t="49476" x="2189163" y="4818063"/>
          <p14:tracePt t="49560" x="2201863" y="4818063"/>
          <p14:tracePt t="49601" x="2214563" y="4818063"/>
          <p14:tracePt t="49607" x="2227263" y="4818063"/>
          <p14:tracePt t="49614" x="2238375" y="4818063"/>
          <p14:tracePt t="49638" x="2251075" y="4818063"/>
          <p14:tracePt t="49654" x="2263775" y="4818063"/>
          <p14:tracePt t="49678" x="2276475" y="4818063"/>
          <p14:tracePt t="49684" x="2289175" y="4818063"/>
          <p14:tracePt t="49694" x="2314575" y="4818063"/>
          <p14:tracePt t="49699" x="2351088" y="4805363"/>
          <p14:tracePt t="49712" x="2376488" y="4805363"/>
          <p14:tracePt t="49716" x="2401888" y="4805363"/>
          <p14:tracePt t="49727" x="2427288" y="4805363"/>
          <p14:tracePt t="49732" x="2463800" y="4805363"/>
          <p14:tracePt t="49739" x="2489200" y="4805363"/>
          <p14:tracePt t="49746" x="2514600" y="4805363"/>
          <p14:tracePt t="49754" x="2540000" y="4805363"/>
          <p14:tracePt t="49770" x="2551113" y="4792663"/>
          <p14:tracePt t="49787" x="2563813" y="4792663"/>
          <p14:tracePt t="49800" x="2576513" y="4792663"/>
          <p14:tracePt t="49811" x="2589213" y="4779963"/>
          <p14:tracePt t="49826" x="2601913" y="4779963"/>
          <p14:tracePt t="49843" x="2601913" y="4768850"/>
          <p14:tracePt t="49878" x="2627313" y="4768850"/>
          <p14:tracePt t="49886" x="2640013" y="4768850"/>
          <p14:tracePt t="49894" x="2651125" y="4768850"/>
          <p14:tracePt t="49902" x="2663825" y="4768850"/>
          <p14:tracePt t="49910" x="2676525" y="4768850"/>
          <p14:tracePt t="49918" x="2689225" y="4768850"/>
          <p14:tracePt t="50204" x="2701925" y="4768850"/>
          <p14:tracePt t="50212" x="2740025" y="4768850"/>
          <p14:tracePt t="50228" x="2752725" y="4768850"/>
          <p14:tracePt t="50243" x="2763838" y="4768850"/>
          <p14:tracePt t="50250" x="2789238" y="4768850"/>
          <p14:tracePt t="50259" x="2801938" y="4768850"/>
          <p14:tracePt t="50266" x="2814638" y="4768850"/>
          <p14:tracePt t="50276" x="2852738" y="4768850"/>
          <p14:tracePt t="50282" x="2876550" y="4768850"/>
          <p14:tracePt t="50292" x="2914650" y="4768850"/>
          <p14:tracePt t="50298" x="2963863" y="4768850"/>
          <p14:tracePt t="50309" x="3027363" y="4768850"/>
          <p14:tracePt t="50311" x="3101975" y="4779963"/>
          <p14:tracePt t="50320" x="3152775" y="4792663"/>
          <p14:tracePt t="50328" x="3214688" y="4805363"/>
          <p14:tracePt t="50336" x="3265488" y="4818063"/>
          <p14:tracePt t="50344" x="3302000" y="4818063"/>
          <p14:tracePt t="50352" x="3327400" y="4830763"/>
          <p14:tracePt t="50361" x="3340100" y="4830763"/>
          <p14:tracePt t="50368" x="3365500" y="4830763"/>
          <p14:tracePt t="50476" x="3376613" y="4830763"/>
          <p14:tracePt t="50493" x="3402013" y="4830763"/>
          <p14:tracePt t="50500" x="3440113" y="4830763"/>
          <p14:tracePt t="50507" x="3465513" y="4830763"/>
          <p14:tracePt t="50514" x="3489325" y="4830763"/>
          <p14:tracePt t="50524" x="3514725" y="4830763"/>
          <p14:tracePt t="50530" x="3527425" y="4830763"/>
          <p14:tracePt t="50542" x="3565525" y="4830763"/>
          <p14:tracePt t="50558" x="3578225" y="4830763"/>
          <p14:tracePt t="50708" x="3614738" y="4830763"/>
          <p14:tracePt t="50716" x="3640138" y="4818063"/>
          <p14:tracePt t="50725" x="3652838" y="4818063"/>
          <p14:tracePt t="50732" x="3678238" y="4818063"/>
          <p14:tracePt t="50748" x="3689350" y="4818063"/>
          <p14:tracePt t="50758" x="3714750" y="4818063"/>
          <p14:tracePt t="50771" x="3727450" y="4818063"/>
          <p14:tracePt t="50778" x="3740150" y="4818063"/>
          <p14:tracePt t="50786" x="3752850" y="4818063"/>
          <p14:tracePt t="50794" x="3765550" y="4818063"/>
          <p14:tracePt t="50802" x="3790950" y="4818063"/>
          <p14:tracePt t="50809" x="3827463" y="4818063"/>
          <p14:tracePt t="50818" x="3852863" y="4818063"/>
          <p14:tracePt t="50826" x="3878263" y="4818063"/>
          <p14:tracePt t="50832" x="3902075" y="4805363"/>
          <p14:tracePt t="50841" x="3927475" y="4805363"/>
          <p14:tracePt t="50848" x="3940175" y="4805363"/>
          <p14:tracePt t="50858" x="3952875" y="4805363"/>
          <p14:tracePt t="50873" x="3965575" y="4805363"/>
          <p14:tracePt t="50926" x="3990975" y="4805363"/>
          <p14:tracePt t="50934" x="4027488" y="4805363"/>
          <p14:tracePt t="50942" x="4078288" y="4805363"/>
          <p14:tracePt t="50950" x="4127500" y="4818063"/>
          <p14:tracePt t="50961" x="4165600" y="4818063"/>
          <p14:tracePt t="50964" x="4203700" y="4818063"/>
          <p14:tracePt t="50974" x="4227513" y="4830763"/>
          <p14:tracePt t="50980" x="4252913" y="4830763"/>
          <p14:tracePt t="50990" x="4265613" y="4830763"/>
          <p14:tracePt t="50996" x="4291013" y="4843463"/>
          <p14:tracePt t="51006" x="4303713" y="4843463"/>
          <p14:tracePt t="51012" x="4314825" y="4843463"/>
          <p14:tracePt t="51024" x="4327525" y="4843463"/>
          <p14:tracePt t="51034" x="4352925" y="4843463"/>
          <p14:tracePt t="51042" x="4378325" y="4856163"/>
          <p14:tracePt t="51050" x="4416425" y="4856163"/>
          <p14:tracePt t="51059" x="4465638" y="4868863"/>
          <p14:tracePt t="51066" x="4503738" y="4879975"/>
          <p14:tracePt t="51074" x="4540250" y="4879975"/>
          <p14:tracePt t="51082" x="4578350" y="4879975"/>
          <p14:tracePt t="51090" x="4627563" y="4892675"/>
          <p14:tracePt t="51096" x="4665663" y="4905375"/>
          <p14:tracePt t="51107" x="4691063" y="4918075"/>
          <p14:tracePt t="51112" x="4727575" y="4918075"/>
          <p14:tracePt t="51122" x="4752975" y="4918075"/>
          <p14:tracePt t="51128" x="4791075" y="4918075"/>
          <p14:tracePt t="51137" x="4816475" y="4918075"/>
          <p14:tracePt t="51144" x="4852988" y="4918075"/>
          <p14:tracePt t="51150" x="4878388" y="4905375"/>
          <p14:tracePt t="51158" x="4903788" y="4905375"/>
          <p14:tracePt t="51166" x="4929188" y="4905375"/>
          <p14:tracePt t="51175" x="4953000" y="4892675"/>
          <p14:tracePt t="51182" x="4978400" y="4892675"/>
          <p14:tracePt t="51190" x="4991100" y="4892675"/>
          <p14:tracePt t="51198" x="4991100" y="4879975"/>
          <p14:tracePt t="51206" x="5003800" y="4879975"/>
          <p14:tracePt t="51238" x="5016500" y="4879975"/>
          <p14:tracePt t="51252" x="5029200" y="4879975"/>
          <p14:tracePt t="51260" x="5040313" y="4868863"/>
          <p14:tracePt t="51276" x="5065713" y="4856163"/>
          <p14:tracePt t="51282" x="5078413" y="4856163"/>
          <p14:tracePt t="51291" x="5091113" y="4856163"/>
          <p14:tracePt t="51306" x="5103813" y="4856163"/>
          <p14:tracePt t="51314" x="5103813" y="4843463"/>
          <p14:tracePt t="53090" x="5091113" y="4856163"/>
          <p14:tracePt t="53103" x="5078413" y="4868863"/>
          <p14:tracePt t="53114" x="5065713" y="4879975"/>
          <p14:tracePt t="53138" x="5053013" y="4892675"/>
          <p14:tracePt t="53153" x="5040313" y="4892675"/>
          <p14:tracePt t="53160" x="5029200" y="4905375"/>
          <p14:tracePt t="53168" x="5016500" y="4918075"/>
          <p14:tracePt t="53184" x="5003800" y="4930775"/>
          <p14:tracePt t="53192" x="4991100" y="4930775"/>
          <p14:tracePt t="53202" x="4991100" y="4943475"/>
          <p14:tracePt t="53208" x="4978400" y="4943475"/>
          <p14:tracePt t="53219" x="4978400" y="4956175"/>
          <p14:tracePt t="53222" x="4965700" y="4968875"/>
          <p14:tracePt t="53237" x="4953000" y="4981575"/>
          <p14:tracePt t="53245" x="4940300" y="4981575"/>
          <p14:tracePt t="53254" x="4929188" y="4992688"/>
          <p14:tracePt t="53262" x="4916488" y="5005388"/>
          <p14:tracePt t="53270" x="4903788" y="5005388"/>
          <p14:tracePt t="53278" x="4865688" y="5018088"/>
          <p14:tracePt t="53284" x="4852988" y="5030788"/>
          <p14:tracePt t="53291" x="4829175" y="5030788"/>
          <p14:tracePt t="53301" x="4816475" y="5043488"/>
          <p14:tracePt t="53308" x="4791075" y="5056188"/>
          <p14:tracePt t="53324" x="4778375" y="5056188"/>
          <p14:tracePt t="53334" x="4765675" y="5068888"/>
          <p14:tracePt t="53345" x="4752975" y="5068888"/>
          <p14:tracePt t="53354" x="4727575" y="5081588"/>
          <p14:tracePt t="53362" x="4703763" y="5092700"/>
          <p14:tracePt t="53370" x="4678363" y="5105400"/>
          <p14:tracePt t="53377" x="4652963" y="5105400"/>
          <p14:tracePt t="53386" x="4627563" y="5105400"/>
          <p14:tracePt t="53394" x="4591050" y="5118100"/>
          <p14:tracePt t="53402" x="4565650" y="5130800"/>
          <p14:tracePt t="53410" x="4540250" y="5143500"/>
          <p14:tracePt t="53418" x="4516438" y="5143500"/>
          <p14:tracePt t="53423" x="4491038" y="5156200"/>
          <p14:tracePt t="53436" x="4452938" y="5168900"/>
          <p14:tracePt t="53441" x="4427538" y="5168900"/>
          <p14:tracePt t="53448" x="4403725" y="5181600"/>
          <p14:tracePt t="53455" x="4378325" y="5181600"/>
          <p14:tracePt t="53464" x="4340225" y="5181600"/>
          <p14:tracePt t="53471" x="4314825" y="5181600"/>
          <p14:tracePt t="53478" x="4278313" y="5181600"/>
          <p14:tracePt t="53486" x="4240213" y="5181600"/>
          <p14:tracePt t="53494" x="4203700" y="5181600"/>
          <p14:tracePt t="53502" x="4178300" y="5181600"/>
          <p14:tracePt t="53510" x="4140200" y="5181600"/>
          <p14:tracePt t="53518" x="4114800" y="5168900"/>
          <p14:tracePt t="53525" x="4090988" y="5156200"/>
          <p14:tracePt t="53534" x="4078288" y="5156200"/>
          <p14:tracePt t="53540" x="4040188" y="5156200"/>
          <p14:tracePt t="53548" x="4014788" y="5143500"/>
          <p14:tracePt t="53557" x="3990975" y="5130800"/>
          <p14:tracePt t="53564" x="3965575" y="5130800"/>
          <p14:tracePt t="53572" x="3927475" y="5130800"/>
          <p14:tracePt t="53579" x="3890963" y="5130800"/>
          <p14:tracePt t="53587" x="3852863" y="5130800"/>
          <p14:tracePt t="53596" x="3802063" y="5130800"/>
          <p14:tracePt t="53603" x="3765550" y="5118100"/>
          <p14:tracePt t="53610" x="3727450" y="5118100"/>
          <p14:tracePt t="53619" x="3689350" y="5118100"/>
          <p14:tracePt t="53626" x="3652838" y="5118100"/>
          <p14:tracePt t="53635" x="3614738" y="5105400"/>
          <p14:tracePt t="53643" x="3578225" y="5092700"/>
          <p14:tracePt t="53653" x="3540125" y="5081588"/>
          <p14:tracePt t="53658" x="3514725" y="5081588"/>
          <p14:tracePt t="53664" x="3502025" y="5081588"/>
          <p14:tracePt t="53672" x="3489325" y="5068888"/>
          <p14:tracePt t="53681" x="3478213" y="5068888"/>
          <p14:tracePt t="53689" x="3478213" y="5056188"/>
          <p14:tracePt t="53696" x="3452813" y="5056188"/>
          <p14:tracePt t="53704" x="3414713" y="5043488"/>
          <p14:tracePt t="53714" x="3376613" y="5030788"/>
          <p14:tracePt t="53719" x="3340100" y="5030788"/>
          <p14:tracePt t="53728" x="3289300" y="5018088"/>
          <p14:tracePt t="53734" x="3252788" y="5005388"/>
          <p14:tracePt t="53741" x="3214688" y="4992688"/>
          <p14:tracePt t="53750" x="3189288" y="4981575"/>
          <p14:tracePt t="53758" x="3152775" y="4981575"/>
          <p14:tracePt t="53767" x="3127375" y="4981575"/>
          <p14:tracePt t="53774" x="3114675" y="4981575"/>
          <p14:tracePt t="53784" x="3101975" y="4981575"/>
          <p14:tracePt t="53791" x="3101975" y="4968875"/>
          <p14:tracePt t="53795" x="3089275" y="4968875"/>
          <p14:tracePt t="53820" x="3065463" y="4943475"/>
          <p14:tracePt t="53828" x="3052763" y="4918075"/>
          <p14:tracePt t="53837" x="3027363" y="4892675"/>
          <p14:tracePt t="53844" x="2989263" y="4856163"/>
          <p14:tracePt t="53852" x="2963863" y="4830763"/>
          <p14:tracePt t="53860" x="2940050" y="4805363"/>
          <p14:tracePt t="53867" x="2889250" y="4779963"/>
          <p14:tracePt t="53875" x="2863850" y="4756150"/>
          <p14:tracePt t="53884" x="2840038" y="4730750"/>
          <p14:tracePt t="53890" x="2814638" y="4730750"/>
          <p14:tracePt t="53901" x="2801938" y="4718050"/>
          <p14:tracePt t="53906" x="2801938" y="4705350"/>
          <p14:tracePt t="53917" x="2789238" y="4705350"/>
          <p14:tracePt t="53929" x="2776538" y="4705350"/>
          <p14:tracePt t="53936" x="2776538" y="4692650"/>
          <p14:tracePt t="53945" x="2763838" y="4679950"/>
          <p14:tracePt t="53952" x="2763838" y="4656138"/>
          <p14:tracePt t="53960" x="2752725" y="4630738"/>
          <p14:tracePt t="53968" x="2740025" y="4605338"/>
          <p14:tracePt t="53977" x="2727325" y="4567238"/>
          <p14:tracePt t="53984" x="2727325" y="4543425"/>
          <p14:tracePt t="53989" x="2714625" y="4518025"/>
          <p14:tracePt t="54001" x="2701925" y="4492625"/>
          <p14:tracePt t="54007" x="2689225" y="4467225"/>
          <p14:tracePt t="54017" x="2689225" y="4454525"/>
          <p14:tracePt t="54023" x="2676525" y="4454525"/>
          <p14:tracePt t="54030" x="2676525" y="4430713"/>
          <p14:tracePt t="54043" x="2676525" y="4418013"/>
          <p14:tracePt t="54052" x="2663825" y="4405313"/>
          <p14:tracePt t="54060" x="2663825" y="4392613"/>
          <p14:tracePt t="54069" x="2663825" y="4367213"/>
          <p14:tracePt t="54076" x="2663825" y="4341813"/>
          <p14:tracePt t="54084" x="2663825" y="4318000"/>
          <p14:tracePt t="54092" x="2651125" y="4279900"/>
          <p14:tracePt t="54100" x="2651125" y="4254500"/>
          <p14:tracePt t="54108" x="2651125" y="4217988"/>
          <p14:tracePt t="54117" x="2651125" y="4192588"/>
          <p14:tracePt t="54122" x="2640013" y="4167188"/>
          <p14:tracePt t="54131" x="2640013" y="4129088"/>
          <p14:tracePt t="54146" x="2640013" y="4117975"/>
          <p14:tracePt t="54162" x="2640013" y="4105275"/>
          <p14:tracePt t="54176" x="2640013" y="4092575"/>
          <p14:tracePt t="54184" x="2640013" y="4079875"/>
          <p14:tracePt t="54192" x="2640013" y="4067175"/>
          <p14:tracePt t="54201" x="2651125" y="4054475"/>
          <p14:tracePt t="54217" x="2663825" y="4005263"/>
          <p14:tracePt t="54224" x="2676525" y="3967163"/>
          <p14:tracePt t="54234" x="2689225" y="3941763"/>
          <p14:tracePt t="54240" x="2689225" y="3916363"/>
          <p14:tracePt t="54246" x="2701925" y="3892550"/>
          <p14:tracePt t="54254" x="2714625" y="3867150"/>
          <p14:tracePt t="54262" x="2727325" y="3829050"/>
          <p14:tracePt t="54270" x="2727325" y="3816350"/>
          <p14:tracePt t="54278" x="2740025" y="3803650"/>
          <p14:tracePt t="54286" x="2752725" y="3792538"/>
          <p14:tracePt t="54294" x="2752725" y="3779838"/>
          <p14:tracePt t="54302" x="2763838" y="3779838"/>
          <p14:tracePt t="54317" x="2763838" y="3767138"/>
          <p14:tracePt t="54394" x="2776538" y="3754438"/>
          <p14:tracePt t="54402" x="2801938" y="3754438"/>
          <p14:tracePt t="54410" x="2827338" y="3754438"/>
          <p14:tracePt t="54418" x="2852738" y="3741738"/>
          <p14:tracePt t="54426" x="2863850" y="3741738"/>
          <p14:tracePt t="54433" x="2889250" y="3741738"/>
          <p14:tracePt t="54450" x="2901950" y="3741738"/>
          <p14:tracePt t="54456" x="2927350" y="3741738"/>
          <p14:tracePt t="54467" x="2940050" y="3741738"/>
          <p14:tracePt t="54472" x="2963863" y="3741738"/>
          <p14:tracePt t="54483" x="2976563" y="3741738"/>
          <p14:tracePt t="54488" x="2989263" y="3741738"/>
          <p14:tracePt t="54496" x="3001963" y="3741738"/>
          <p14:tracePt t="54510" x="3014663" y="3741738"/>
          <p14:tracePt t="54518" x="3027363" y="3767138"/>
          <p14:tracePt t="54526" x="3040063" y="3767138"/>
          <p14:tracePt t="54535" x="3052763" y="3779838"/>
          <p14:tracePt t="54542" x="3065463" y="3792538"/>
          <p14:tracePt t="54551" x="3065463" y="3803650"/>
          <p14:tracePt t="54558" x="3076575" y="3816350"/>
          <p14:tracePt t="54566" x="3076575" y="3829050"/>
          <p14:tracePt t="54572" x="3089275" y="3867150"/>
          <p14:tracePt t="54582" x="3101975" y="3879850"/>
          <p14:tracePt t="54588" x="3114675" y="3892550"/>
          <p14:tracePt t="54599" x="3114675" y="3916363"/>
          <p14:tracePt t="54604" x="3127375" y="3929063"/>
          <p14:tracePt t="54612" x="3127375" y="3941763"/>
          <p14:tracePt t="54620" x="3140075" y="3941763"/>
          <p14:tracePt t="54626" x="3152775" y="3954463"/>
          <p14:tracePt t="54642" x="3152775" y="3967163"/>
          <p14:tracePt t="54651" x="3152775" y="3979863"/>
          <p14:tracePt t="54666" x="3152775" y="3992563"/>
          <p14:tracePt t="54684" x="3152775" y="4005263"/>
          <p14:tracePt t="54687" x="3152775" y="4029075"/>
          <p14:tracePt t="54700" x="3152775" y="4041775"/>
          <p14:tracePt t="54703" x="3152775" y="4067175"/>
          <p14:tracePt t="54713" x="3152775" y="4092575"/>
          <p14:tracePt t="54720" x="3152775" y="4129088"/>
          <p14:tracePt t="54728" x="3152775" y="4167188"/>
          <p14:tracePt t="54736" x="3152775" y="4205288"/>
          <p14:tracePt t="54745" x="3152775" y="4241800"/>
          <p14:tracePt t="54752" x="3152775" y="4279900"/>
          <p14:tracePt t="54759" x="3152775" y="4318000"/>
          <p14:tracePt t="54766" x="3140075" y="4341813"/>
          <p14:tracePt t="54775" x="3127375" y="4367213"/>
          <p14:tracePt t="54790" x="3127375" y="4392613"/>
          <p14:tracePt t="54799" x="3114675" y="4392613"/>
          <p14:tracePt t="54807" x="3114675" y="4418013"/>
          <p14:tracePt t="54820" x="3101975" y="4430713"/>
          <p14:tracePt t="54828" x="3101975" y="4443413"/>
          <p14:tracePt t="54836" x="3101975" y="4467225"/>
          <p14:tracePt t="54844" x="3101975" y="4492625"/>
          <p14:tracePt t="54852" x="3089275" y="4518025"/>
          <p14:tracePt t="54860" x="3076575" y="4543425"/>
          <p14:tracePt t="54868" x="3065463" y="4579938"/>
          <p14:tracePt t="54876" x="3065463" y="4630738"/>
          <p14:tracePt t="54882" x="3052763" y="4667250"/>
          <p14:tracePt t="54890" x="3040063" y="4692650"/>
          <p14:tracePt t="54900" x="3027363" y="4718050"/>
          <p14:tracePt t="54906" x="3027363" y="4743450"/>
          <p14:tracePt t="54916" x="3027363" y="4768850"/>
          <p14:tracePt t="54922" x="3014663" y="4792663"/>
          <p14:tracePt t="54932" x="3014663" y="4805363"/>
          <p14:tracePt t="54937" x="3014663" y="4818063"/>
          <p14:tracePt t="54944" x="3001963" y="4818063"/>
          <p14:tracePt t="54967" x="3001963" y="4843463"/>
          <p14:tracePt t="54969" x="3001963" y="4856163"/>
          <p14:tracePt t="54976" x="3001963" y="4868863"/>
          <p14:tracePt t="54983" x="2989263" y="4892675"/>
          <p14:tracePt t="54993" x="2989263" y="4918075"/>
          <p14:tracePt t="55001" x="2976563" y="4943475"/>
          <p14:tracePt t="55006" x="2976563" y="4968875"/>
          <p14:tracePt t="55015" x="2963863" y="5005388"/>
          <p14:tracePt t="55023" x="2952750" y="5030788"/>
          <p14:tracePt t="55032" x="2940050" y="5056188"/>
          <p14:tracePt t="55038" x="2940050" y="5081588"/>
          <p14:tracePt t="55049" x="2927350" y="5118100"/>
          <p14:tracePt t="55056" x="2914650" y="5143500"/>
          <p14:tracePt t="55065" x="2914650" y="5168900"/>
          <p14:tracePt t="55070" x="2901950" y="5194300"/>
          <p14:tracePt t="55076" x="2889250" y="5205413"/>
          <p14:tracePt t="55084" x="2889250" y="5218113"/>
          <p14:tracePt t="55092" x="2876550" y="5230813"/>
          <p14:tracePt t="55099" x="2863850" y="5256213"/>
          <p14:tracePt t="55108" x="2852738" y="5268913"/>
          <p14:tracePt t="55116" x="2840038" y="5281613"/>
          <p14:tracePt t="55124" x="2827338" y="5294313"/>
          <p14:tracePt t="55132" x="2814638" y="5305425"/>
          <p14:tracePt t="55137" x="2776538" y="5305425"/>
          <p14:tracePt t="55148" x="2763838" y="5318125"/>
          <p14:tracePt t="55154" x="2740025" y="5330825"/>
          <p14:tracePt t="55165" x="2714625" y="5343525"/>
          <p14:tracePt t="55170" x="2689225" y="5356225"/>
          <p14:tracePt t="55178" x="2663825" y="5368925"/>
          <p14:tracePt t="55186" x="2640013" y="5368925"/>
          <p14:tracePt t="55195" x="2627313" y="5381625"/>
          <p14:tracePt t="55200" x="2614613" y="5394325"/>
          <p14:tracePt t="55208" x="2601913" y="5394325"/>
          <p14:tracePt t="55224" x="2589213" y="5407025"/>
          <p14:tracePt t="55241" x="2576513" y="5407025"/>
          <p14:tracePt t="55264" x="2551113" y="5407025"/>
          <p14:tracePt t="55270" x="2540000" y="5407025"/>
          <p14:tracePt t="55281" x="2527300" y="5407025"/>
          <p14:tracePt t="55286" x="2501900" y="5407025"/>
          <p14:tracePt t="55294" x="2476500" y="5407025"/>
          <p14:tracePt t="55302" x="2451100" y="5407025"/>
          <p14:tracePt t="55310" x="2427288" y="5407025"/>
          <p14:tracePt t="55318" x="2401888" y="5407025"/>
          <p14:tracePt t="55327" x="2389188" y="5407025"/>
          <p14:tracePt t="55332" x="2376488" y="5407025"/>
          <p14:tracePt t="55348" x="2363788" y="5407025"/>
          <p14:tracePt t="55426" x="2338388" y="5381625"/>
          <p14:tracePt t="55434" x="2314575" y="5368925"/>
          <p14:tracePt t="55442" x="2289175" y="5343525"/>
          <p14:tracePt t="55450" x="2276475" y="5343525"/>
          <p14:tracePt t="55458" x="2263775" y="5330825"/>
          <p14:tracePt t="55472" x="2251075" y="5318125"/>
          <p14:tracePt t="55533" x="2238375" y="5305425"/>
          <p14:tracePt t="55550" x="2227263" y="5281613"/>
          <p14:tracePt t="55558" x="2214563" y="5256213"/>
          <p14:tracePt t="55566" x="2201863" y="5230813"/>
          <p14:tracePt t="55574" x="2201863" y="5205413"/>
          <p14:tracePt t="55582" x="2189163" y="5181600"/>
          <p14:tracePt t="55588" x="2189163" y="5143500"/>
          <p14:tracePt t="55598" x="2176463" y="5118100"/>
          <p14:tracePt t="55604" x="2163763" y="5105400"/>
          <p14:tracePt t="55614" x="2163763" y="5092700"/>
          <p14:tracePt t="55620" x="2163763" y="5068888"/>
          <p14:tracePt t="55636" x="2163763" y="5043488"/>
          <p14:tracePt t="55650" x="2151063" y="5030788"/>
          <p14:tracePt t="55658" x="2151063" y="5005388"/>
          <p14:tracePt t="55666" x="2151063" y="4968875"/>
          <p14:tracePt t="55674" x="2138363" y="4943475"/>
          <p14:tracePt t="55683" x="2127250" y="4918075"/>
          <p14:tracePt t="55690" x="2127250" y="4879975"/>
          <p14:tracePt t="55699" x="2127250" y="4856163"/>
          <p14:tracePt t="55706" x="2127250" y="4818063"/>
          <p14:tracePt t="55715" x="2127250" y="4792663"/>
          <p14:tracePt t="55720" x="2127250" y="4756150"/>
          <p14:tracePt t="55731" x="2138363" y="4718050"/>
          <p14:tracePt t="55736" x="2138363" y="4679950"/>
          <p14:tracePt t="55747" x="2151063" y="4643438"/>
          <p14:tracePt t="55752" x="2163763" y="4605338"/>
          <p14:tracePt t="55761" x="2163763" y="4579938"/>
          <p14:tracePt t="55768" x="2163763" y="4554538"/>
          <p14:tracePt t="55774" x="2176463" y="4530725"/>
          <p14:tracePt t="55782" x="2176463" y="4505325"/>
          <p14:tracePt t="55790" x="2176463" y="4467225"/>
          <p14:tracePt t="55799" x="2176463" y="4430713"/>
          <p14:tracePt t="55807" x="2176463" y="4405313"/>
          <p14:tracePt t="55815" x="2189163" y="4367213"/>
          <p14:tracePt t="55822" x="2201863" y="4341813"/>
          <p14:tracePt t="55831" x="2214563" y="4305300"/>
          <p14:tracePt t="55838" x="2214563" y="4279900"/>
          <p14:tracePt t="55847" x="2227263" y="4254500"/>
          <p14:tracePt t="55853" x="2238375" y="4217988"/>
          <p14:tracePt t="55860" x="2251075" y="4192588"/>
          <p14:tracePt t="55868" x="2251075" y="4167188"/>
          <p14:tracePt t="55877" x="2263775" y="4141788"/>
          <p14:tracePt t="55884" x="2276475" y="4117975"/>
          <p14:tracePt t="55892" x="2276475" y="4079875"/>
          <p14:tracePt t="55900" x="2289175" y="4054475"/>
          <p14:tracePt t="55908" x="2301875" y="4029075"/>
          <p14:tracePt t="55916" x="2314575" y="3992563"/>
          <p14:tracePt t="55922" x="2314575" y="3967163"/>
          <p14:tracePt t="55931" x="2327275" y="3929063"/>
          <p14:tracePt t="55938" x="2338388" y="3892550"/>
          <p14:tracePt t="55948" x="2351088" y="3854450"/>
          <p14:tracePt t="55965" x="2363788" y="3803650"/>
          <p14:tracePt t="55970" x="2376488" y="3792538"/>
          <p14:tracePt t="55977" x="2376488" y="3779838"/>
          <p14:tracePt t="55984" x="2389188" y="3767138"/>
          <p14:tracePt t="55993" x="2389188" y="3754438"/>
          <p14:tracePt t="56000" x="2401888" y="3754438"/>
          <p14:tracePt t="56008" x="2401888" y="3741738"/>
          <p14:tracePt t="56016" x="2401888" y="3729038"/>
          <p14:tracePt t="56039" x="2401888" y="3716338"/>
          <p14:tracePt t="56047" x="2414588" y="3716338"/>
          <p14:tracePt t="56054" x="2414588" y="3703638"/>
          <p14:tracePt t="56070" x="2427288" y="3692525"/>
          <p14:tracePt t="56080" x="2439988" y="3679825"/>
          <p14:tracePt t="56086" x="2439988" y="3667125"/>
          <p14:tracePt t="56097" x="2451100" y="3667125"/>
          <p14:tracePt t="56100" x="2451100" y="3641725"/>
          <p14:tracePt t="56108" x="2463800" y="3641725"/>
          <p14:tracePt t="56116" x="2463800" y="3629025"/>
          <p14:tracePt t="56132" x="2476500" y="3629025"/>
          <p14:tracePt t="56380" x="2489200" y="3616325"/>
          <p14:tracePt t="56397" x="2501900" y="3616325"/>
          <p14:tracePt t="56404" x="2514600" y="3616325"/>
          <p14:tracePt t="56411" x="2527300" y="3616325"/>
          <p14:tracePt t="56420" x="2540000" y="3616325"/>
          <p14:tracePt t="56434" x="2551113" y="3629025"/>
          <p14:tracePt t="56443" x="2551113" y="3641725"/>
          <p14:tracePt t="56450" x="2563813" y="3641725"/>
          <p14:tracePt t="56458" x="2563813" y="3654425"/>
          <p14:tracePt t="56466" x="2576513" y="3654425"/>
          <p14:tracePt t="56475" x="2576513" y="3679825"/>
          <p14:tracePt t="56482" x="2589213" y="3679825"/>
          <p14:tracePt t="56487" x="2589213" y="3692525"/>
          <p14:tracePt t="56504" x="2589213" y="3703638"/>
          <p14:tracePt t="56513" x="2601913" y="3703638"/>
          <p14:tracePt t="56644" x="2601913" y="3716338"/>
          <p14:tracePt t="56652" x="2614613" y="3716338"/>
          <p14:tracePt t="56662" x="2614613" y="3729038"/>
          <p14:tracePt t="56668" x="2627313" y="3741738"/>
          <p14:tracePt t="56682" x="2640013" y="3754438"/>
          <p14:tracePt t="56690" x="2640013" y="3767138"/>
          <p14:tracePt t="56698" x="2651125" y="3779838"/>
          <p14:tracePt t="56706" x="2663825" y="3779838"/>
          <p14:tracePt t="56716" x="2663825" y="3792538"/>
          <p14:tracePt t="56722" x="2663825" y="3816350"/>
          <p14:tracePt t="56729" x="2676525" y="3816350"/>
          <p14:tracePt t="56737" x="2676525" y="3841750"/>
          <p14:tracePt t="56745" x="2676525" y="3867150"/>
          <p14:tracePt t="56752" x="2689225" y="3879850"/>
          <p14:tracePt t="56762" x="2689225" y="3905250"/>
          <p14:tracePt t="56768" x="2689225" y="3916363"/>
          <p14:tracePt t="56780" x="2689225" y="3954463"/>
          <p14:tracePt t="56795" x="2689225" y="3967163"/>
          <p14:tracePt t="56806" x="2689225" y="3979863"/>
          <p14:tracePt t="56822" x="2689225" y="3992563"/>
          <p14:tracePt t="56830" x="2689225" y="4005263"/>
          <p14:tracePt t="56846" x="2689225" y="4017963"/>
          <p14:tracePt t="56862" x="2689225" y="4029075"/>
          <p14:tracePt t="56879" x="2689225" y="4041775"/>
          <p14:tracePt t="56884" x="2689225" y="4054475"/>
          <p14:tracePt t="56895" x="2689225" y="4079875"/>
          <p14:tracePt t="56900" x="2689225" y="4092575"/>
          <p14:tracePt t="56908" x="2676525" y="4105275"/>
          <p14:tracePt t="56916" x="2676525" y="4117975"/>
          <p14:tracePt t="56925" x="2676525" y="4154488"/>
          <p14:tracePt t="56938" x="2676525" y="4167188"/>
          <p14:tracePt t="56946" x="2676525" y="4179888"/>
          <p14:tracePt t="56954" x="2676525" y="4192588"/>
          <p14:tracePt t="56970" x="2676525" y="4205288"/>
          <p14:tracePt t="56979" x="2663825" y="4205288"/>
          <p14:tracePt t="56986" x="2663825" y="4217988"/>
          <p14:tracePt t="57000" x="2663825" y="4230688"/>
          <p14:tracePt t="57009" x="2663825" y="4241800"/>
          <p14:tracePt t="57024" x="2663825" y="4254500"/>
          <p14:tracePt t="57040" x="2651125" y="4267200"/>
          <p14:tracePt t="57063" x="2651125" y="4279900"/>
          <p14:tracePt t="57164" x="2651125" y="4292600"/>
          <p14:tracePt t="57180" x="2651125" y="4305300"/>
          <p14:tracePt t="57202" x="2651125" y="4318000"/>
          <p14:tracePt t="57226" x="2651125" y="4330700"/>
          <p14:tracePt t="57234" x="2651125" y="4341813"/>
          <p14:tracePt t="57243" x="2640013" y="4341813"/>
          <p14:tracePt t="57250" x="2640013" y="4354513"/>
          <p14:tracePt t="57261" x="2640013" y="4379913"/>
          <p14:tracePt t="57273" x="2640013" y="4392613"/>
          <p14:tracePt t="57280" x="2640013" y="4405313"/>
          <p14:tracePt t="57288" x="2640013" y="4418013"/>
          <p14:tracePt t="57296" x="2627313" y="4443413"/>
          <p14:tracePt t="57304" x="2627313" y="4454525"/>
          <p14:tracePt t="57312" x="2614613" y="4467225"/>
          <p14:tracePt t="57320" x="2614613" y="4479925"/>
          <p14:tracePt t="57334" x="2614613" y="4492625"/>
          <p14:tracePt t="57344" x="2614613" y="4505325"/>
          <p14:tracePt t="57360" x="2601913" y="4518025"/>
          <p14:tracePt t="57436" x="2601913" y="4543425"/>
          <p14:tracePt t="57444" x="2601913" y="4567238"/>
          <p14:tracePt t="57452" x="2601913" y="4592638"/>
          <p14:tracePt t="57461" x="2601913" y="4605338"/>
          <p14:tracePt t="57466" x="2601913" y="4630738"/>
          <p14:tracePt t="57477" x="2601913" y="4643438"/>
          <p14:tracePt t="57482" x="2601913" y="4656138"/>
          <p14:tracePt t="57590" x="2601913" y="4667250"/>
          <p14:tracePt t="57606" x="2589213" y="4679950"/>
          <p14:tracePt t="57714" x="2576513" y="4679950"/>
          <p14:tracePt t="57886" x="2589213" y="4679950"/>
          <p14:tracePt t="57894" x="2663825" y="4692650"/>
          <p14:tracePt t="57902" x="2714625" y="4705350"/>
          <p14:tracePt t="57910" x="2752725" y="4705350"/>
          <p14:tracePt t="57916" x="2801938" y="4705350"/>
          <p14:tracePt t="57927" x="2840038" y="4718050"/>
          <p14:tracePt t="57932" x="2876550" y="4730750"/>
          <p14:tracePt t="57943" x="2914650" y="4730750"/>
          <p14:tracePt t="57963" x="3001963" y="4730750"/>
          <p14:tracePt t="57970" x="3040063" y="4730750"/>
          <p14:tracePt t="57979" x="3052763" y="4730750"/>
          <p14:tracePt t="57995" x="3076575" y="4743450"/>
          <p14:tracePt t="58002" x="3089275" y="4743450"/>
          <p14:tracePt t="58010" x="3101975" y="4743450"/>
          <p14:tracePt t="58017" x="3127375" y="4743450"/>
          <p14:tracePt t="58027" x="3152775" y="4743450"/>
          <p14:tracePt t="58032" x="3176588" y="4743450"/>
          <p14:tracePt t="58043" x="3201988" y="4743450"/>
          <p14:tracePt t="58048" x="3227388" y="4743450"/>
          <p14:tracePt t="58060" x="3265488" y="4743450"/>
          <p14:tracePt t="58064" x="3289300" y="4743450"/>
          <p14:tracePt t="58073" x="3327400" y="4743450"/>
          <p14:tracePt t="58080" x="3352800" y="4743450"/>
          <p14:tracePt t="58088" x="3389313" y="4743450"/>
          <p14:tracePt t="58096" x="3427413" y="4743450"/>
          <p14:tracePt t="58102" x="3465513" y="4743450"/>
          <p14:tracePt t="58110" x="3502025" y="4743450"/>
          <p14:tracePt t="58118" x="3540125" y="4743450"/>
          <p14:tracePt t="58126" x="3565525" y="4743450"/>
          <p14:tracePt t="58134" x="3602038" y="4743450"/>
          <p14:tracePt t="58144" x="3627438" y="4743450"/>
          <p14:tracePt t="58150" x="3652838" y="4756150"/>
          <p14:tracePt t="58160" x="3678238" y="4768850"/>
          <p14:tracePt t="58164" x="3702050" y="4768850"/>
          <p14:tracePt t="58173" x="3727450" y="4768850"/>
          <p14:tracePt t="58180" x="3765550" y="4768850"/>
          <p14:tracePt t="58189" x="3790950" y="4768850"/>
          <p14:tracePt t="58196" x="3802063" y="4768850"/>
          <p14:tracePt t="58204" x="3827463" y="4768850"/>
          <p14:tracePt t="58212" x="3852863" y="4756150"/>
          <p14:tracePt t="58220" x="3890963" y="4743450"/>
          <p14:tracePt t="58228" x="3914775" y="4743450"/>
          <p14:tracePt t="58234" x="3940175" y="4730750"/>
          <p14:tracePt t="58243" x="3965575" y="4730750"/>
          <p14:tracePt t="58250" x="3990975" y="4730750"/>
          <p14:tracePt t="58260" x="4027488" y="4730750"/>
          <p14:tracePt t="58265" x="4065588" y="4730750"/>
          <p14:tracePt t="58276" x="4103688" y="4730750"/>
          <p14:tracePt t="58281" x="4140200" y="4730750"/>
          <p14:tracePt t="58293" x="4178300" y="4730750"/>
          <p14:tracePt t="58296" x="4214813" y="4730750"/>
          <p14:tracePt t="58304" x="4252913" y="4730750"/>
          <p14:tracePt t="58311" x="4291013" y="4730750"/>
          <p14:tracePt t="58320" x="4327525" y="4730750"/>
          <p14:tracePt t="58328" x="4352925" y="4743450"/>
          <p14:tracePt t="58336" x="4378325" y="4743450"/>
          <p14:tracePt t="58344" x="4403725" y="4743450"/>
          <p14:tracePt t="58352" x="4427538" y="4743450"/>
          <p14:tracePt t="58360" x="4452938" y="4743450"/>
          <p14:tracePt t="58366" x="4478338" y="4743450"/>
          <p14:tracePt t="58376" x="4516438" y="4743450"/>
          <p14:tracePt t="58382" x="4540250" y="4743450"/>
          <p14:tracePt t="58392" x="4552950" y="4730750"/>
          <p14:tracePt t="58398" x="4578350" y="4718050"/>
          <p14:tracePt t="58410" x="4603750" y="4718050"/>
          <p14:tracePt t="58414" x="4627563" y="4705350"/>
          <p14:tracePt t="58425" x="4640263" y="4705350"/>
          <p14:tracePt t="58428" x="4652963" y="4705350"/>
          <p14:tracePt t="58539" x="4640263" y="4705350"/>
          <p14:tracePt t="58546" x="4565650" y="4705350"/>
          <p14:tracePt t="58552" x="4465638" y="4718050"/>
          <p14:tracePt t="58560" x="4352925" y="4718050"/>
          <p14:tracePt t="58568" x="4203700" y="4718050"/>
          <p14:tracePt t="58576" x="4052888" y="4718050"/>
          <p14:tracePt t="58584" x="3878263" y="4705350"/>
          <p14:tracePt t="58592" x="3727450" y="4679950"/>
          <p14:tracePt t="58600" x="3614738" y="4667250"/>
          <p14:tracePt t="58610" x="3478213" y="4667250"/>
          <p14:tracePt t="58615" x="3365500" y="4656138"/>
          <p14:tracePt t="58625" x="3240088" y="4656138"/>
          <p14:tracePt t="58630" x="3127375" y="4656138"/>
          <p14:tracePt t="58639" x="3027363" y="4656138"/>
          <p14:tracePt t="58646" x="2940050" y="4656138"/>
          <p14:tracePt t="58654" x="2889250" y="4667250"/>
          <p14:tracePt t="58662" x="2852738" y="4667250"/>
          <p14:tracePt t="58670" x="2814638" y="4679950"/>
          <p14:tracePt t="58678" x="2789238" y="4679950"/>
          <p14:tracePt t="58684" x="2752725" y="4679950"/>
          <p14:tracePt t="58692" x="2727325" y="4679950"/>
          <p14:tracePt t="58700" x="2701925" y="4679950"/>
          <p14:tracePt t="58709" x="2676525" y="4679950"/>
          <p14:tracePt t="58716" x="2663825" y="4679950"/>
          <p14:tracePt t="58726" x="2651125" y="4679950"/>
          <p14:tracePt t="58832" x="2663825" y="4679950"/>
          <p14:tracePt t="58840" x="2714625" y="4679950"/>
          <p14:tracePt t="58848" x="2789238" y="4679950"/>
          <p14:tracePt t="58858" x="2889250" y="4679950"/>
          <p14:tracePt t="58864" x="3001963" y="4679950"/>
          <p14:tracePt t="58870" x="3114675" y="4679950"/>
          <p14:tracePt t="58878" x="3265488" y="4679950"/>
          <p14:tracePt t="58886" x="3402013" y="4679950"/>
          <p14:tracePt t="58894" x="3527425" y="4679950"/>
          <p14:tracePt t="58902" x="3627438" y="4679950"/>
          <p14:tracePt t="58910" x="3714750" y="4679950"/>
          <p14:tracePt t="58918" x="3802063" y="4679950"/>
          <p14:tracePt t="58927" x="3890963" y="4692650"/>
          <p14:tracePt t="58934" x="3952875" y="4692650"/>
          <p14:tracePt t="58942" x="4027488" y="4705350"/>
          <p14:tracePt t="58947" x="4090988" y="4705350"/>
          <p14:tracePt t="58958" x="4152900" y="4718050"/>
          <p14:tracePt t="58977" x="4240213" y="4730750"/>
          <p14:tracePt t="58980" x="4291013" y="4730750"/>
          <p14:tracePt t="58992" x="4340225" y="4743450"/>
          <p14:tracePt t="58996" x="4416425" y="4756150"/>
          <p14:tracePt t="59002" x="4452938" y="4768850"/>
          <p14:tracePt t="59010" x="4491038" y="4768850"/>
          <p14:tracePt t="59018" x="4527550" y="4779963"/>
          <p14:tracePt t="59025" x="4552950" y="4779963"/>
          <p14:tracePt t="59034" x="4591050" y="4779963"/>
          <p14:tracePt t="59050" x="4603750" y="4779963"/>
          <p14:tracePt t="59059" x="4627563" y="4779963"/>
          <p14:tracePt t="59075" x="4640263" y="4779963"/>
          <p14:tracePt t="59080" x="4652963" y="4779963"/>
          <p14:tracePt t="59096" x="4665663" y="4779963"/>
          <p14:tracePt t="59108" x="4678363" y="4779963"/>
          <p14:tracePt t="59112" x="4691063" y="4779963"/>
          <p14:tracePt t="59128" x="4703763" y="4779963"/>
          <p14:tracePt t="59134" x="4716463" y="4779963"/>
          <p14:tracePt t="59149" x="4727575" y="4779963"/>
          <p14:tracePt t="59166" x="4740275" y="4779963"/>
          <p14:tracePt t="59182" x="4765675" y="4779963"/>
          <p14:tracePt t="59196" x="4778375" y="4768850"/>
          <p14:tracePt t="59208" x="4791075" y="4768850"/>
          <p14:tracePt t="59211" x="4803775" y="4768850"/>
          <p14:tracePt t="59221" x="4803775" y="4756150"/>
          <p14:tracePt t="59228" x="4816475" y="4756150"/>
          <p14:tracePt t="59414" x="4829175" y="4756150"/>
          <p14:tracePt t="59422" x="4840288" y="4756150"/>
          <p14:tracePt t="59476" x="4840288" y="4743450"/>
          <p14:tracePt t="60602" x="4816475" y="4743450"/>
          <p14:tracePt t="60609" x="4778375" y="4743450"/>
          <p14:tracePt t="60615" x="4740275" y="4756150"/>
          <p14:tracePt t="60623" x="4691063" y="4768850"/>
          <p14:tracePt t="60632" x="4640263" y="4768850"/>
          <p14:tracePt t="60640" x="4565650" y="4768850"/>
          <p14:tracePt t="60647" x="4503738" y="4768850"/>
          <p14:tracePt t="60655" x="4440238" y="4768850"/>
          <p14:tracePt t="60664" x="4365625" y="4768850"/>
          <p14:tracePt t="60672" x="4278313" y="4768850"/>
          <p14:tracePt t="60680" x="4240213" y="4768850"/>
          <p14:tracePt t="60687" x="4191000" y="4756150"/>
          <p14:tracePt t="60695" x="4152900" y="4743450"/>
          <p14:tracePt t="60704" x="4114800" y="4743450"/>
          <p14:tracePt t="60713" x="4090988" y="4730750"/>
          <p14:tracePt t="60720" x="4065588" y="4730750"/>
          <p14:tracePt t="60726" x="4040188" y="4730750"/>
          <p14:tracePt t="60737" x="4014788" y="4730750"/>
          <p14:tracePt t="60748" x="3990975" y="4730750"/>
          <p14:tracePt t="60757" x="3965575" y="4718050"/>
          <p14:tracePt t="60764" x="3940175" y="4718050"/>
          <p14:tracePt t="60774" x="3902075" y="4705350"/>
          <p14:tracePt t="60779" x="3852863" y="4692650"/>
          <p14:tracePt t="60790" x="3778250" y="4679950"/>
          <p14:tracePt t="60796" x="3740150" y="4679950"/>
          <p14:tracePt t="60804" x="3665538" y="4667250"/>
          <p14:tracePt t="60812" x="3627438" y="4656138"/>
          <p14:tracePt t="60820" x="3589338" y="4643438"/>
          <p14:tracePt t="60825" x="3552825" y="4630738"/>
          <p14:tracePt t="60837" x="3527425" y="4630738"/>
          <p14:tracePt t="60842" x="3502025" y="4630738"/>
          <p14:tracePt t="60850" x="3489325" y="4630738"/>
          <p14:tracePt t="60859" x="3478213" y="4630738"/>
          <p14:tracePt t="60866" x="3465513" y="4630738"/>
          <p14:tracePt t="60880" x="3440113" y="4630738"/>
          <p14:tracePt t="60888" x="3414713" y="4630738"/>
          <p14:tracePt t="60896" x="3376613" y="4630738"/>
          <p14:tracePt t="60904" x="3327400" y="4630738"/>
          <p14:tracePt t="60913" x="3276600" y="4618038"/>
          <p14:tracePt t="60920" x="3214688" y="4618038"/>
          <p14:tracePt t="60928" x="3152775" y="4605338"/>
          <p14:tracePt t="60938" x="3076575" y="4592638"/>
          <p14:tracePt t="60942" x="2989263" y="4579938"/>
          <p14:tracePt t="60950" x="2940050" y="4567238"/>
          <p14:tracePt t="60962" x="2876550" y="4543425"/>
          <p14:tracePt t="60966" x="2852738" y="4530725"/>
          <p14:tracePt t="60974" x="2827338" y="4530725"/>
          <p14:tracePt t="60982" x="2801938" y="4518025"/>
          <p14:tracePt t="60992" x="2776538" y="4505325"/>
          <p14:tracePt t="60998" x="2763838" y="4505325"/>
          <p14:tracePt t="61003" x="2752725" y="4492625"/>
          <p14:tracePt t="61012" x="2727325" y="4492625"/>
          <p14:tracePt t="61022" x="2701925" y="4492625"/>
          <p14:tracePt t="61028" x="2676525" y="4479925"/>
          <p14:tracePt t="61037" x="2651125" y="4467225"/>
          <p14:tracePt t="61044" x="2614613" y="4454525"/>
          <p14:tracePt t="61054" x="2576513" y="4454525"/>
          <p14:tracePt t="61060" x="2527300" y="4443413"/>
          <p14:tracePt t="61067" x="2489200" y="4430713"/>
          <p14:tracePt t="61074" x="2451100" y="4418013"/>
          <p14:tracePt t="61082" x="2427288" y="4418013"/>
          <p14:tracePt t="61090" x="2389188" y="4405313"/>
          <p14:tracePt t="61098" x="2351088" y="4392613"/>
          <p14:tracePt t="61106" x="2314575" y="4379913"/>
          <p14:tracePt t="61114" x="2276475" y="4379913"/>
          <p14:tracePt t="61123" x="2238375" y="4379913"/>
          <p14:tracePt t="61130" x="2214563" y="4379913"/>
          <p14:tracePt t="61136" x="2176463" y="4367213"/>
          <p14:tracePt t="61144" x="2138363" y="4367213"/>
          <p14:tracePt t="61153" x="2127250" y="4367213"/>
          <p14:tracePt t="61160" x="2101850" y="4367213"/>
          <p14:tracePt t="61171" x="2089150" y="4367213"/>
          <p14:tracePt t="61176" x="2076450" y="4367213"/>
          <p14:tracePt t="61188" x="2076450" y="4354513"/>
          <p14:tracePt t="61260" x="2063750" y="4354513"/>
          <p14:tracePt t="61268" x="2038350" y="4354513"/>
          <p14:tracePt t="61276" x="2014538" y="4354513"/>
          <p14:tracePt t="61285" x="1989138" y="4354513"/>
          <p14:tracePt t="61292" x="1976438" y="4354513"/>
          <p14:tracePt t="61308" x="1963738" y="4354513"/>
          <p14:tracePt t="61602" x="1963738" y="4367213"/>
          <p14:tracePt t="61619" x="1963738" y="4379913"/>
          <p14:tracePt t="61734" x="1976438" y="4379913"/>
          <p14:tracePt t="61820" x="1976438" y="4392613"/>
          <p14:tracePt t="61874" x="1989138" y="4392613"/>
          <p14:tracePt t="61885" x="2001838" y="4392613"/>
          <p14:tracePt t="61898" x="2014538" y="4392613"/>
          <p14:tracePt t="61906" x="2025650" y="4392613"/>
          <p14:tracePt t="61912" x="2038350" y="4392613"/>
          <p14:tracePt t="61928" x="2051050" y="4392613"/>
          <p14:tracePt t="62114" x="2063750" y="4392613"/>
          <p14:tracePt t="62130" x="2076450" y="4379913"/>
          <p14:tracePt t="62137" x="2089150" y="4379913"/>
          <p14:tracePt t="62146" x="2114550" y="4379913"/>
          <p14:tracePt t="62154" x="2151063" y="4379913"/>
          <p14:tracePt t="62162" x="2176463" y="4379913"/>
          <p14:tracePt t="62168" x="2201863" y="4379913"/>
          <p14:tracePt t="62176" x="2227263" y="4367213"/>
          <p14:tracePt t="62185" x="2251075" y="4367213"/>
          <p14:tracePt t="62193" x="2276475" y="4354513"/>
          <p14:tracePt t="62201" x="2314575" y="4354513"/>
          <p14:tracePt t="62208" x="2338388" y="4341813"/>
          <p14:tracePt t="62218" x="2351088" y="4341813"/>
          <p14:tracePt t="62224" x="2363788" y="4330700"/>
          <p14:tracePt t="62271" x="2376488" y="4330700"/>
          <p14:tracePt t="62286" x="2389188" y="4330700"/>
          <p14:tracePt t="62299" x="2414588" y="4330700"/>
          <p14:tracePt t="62308" x="2427288" y="4330700"/>
          <p14:tracePt t="62316" x="2439988" y="4330700"/>
          <p14:tracePt t="62324" x="2451100" y="4330700"/>
          <p14:tracePt t="62334" x="2463800" y="4330700"/>
          <p14:tracePt t="62340" x="2476500" y="4330700"/>
          <p14:tracePt t="62356" x="2476500" y="4318000"/>
          <p14:tracePt t="62448" x="2489200" y="4318000"/>
          <p14:tracePt t="62466" x="2501900" y="4318000"/>
          <p14:tracePt t="62869" x="2501900" y="4330700"/>
          <p14:tracePt t="62882" x="2514600" y="4330700"/>
          <p14:tracePt t="62930" x="2527300" y="4341813"/>
          <p14:tracePt t="62945" x="2540000" y="4341813"/>
          <p14:tracePt t="64397" x="2551113" y="4341813"/>
          <p14:tracePt t="64403" x="2576513" y="4430713"/>
          <p14:tracePt t="64412" x="2627313" y="4567238"/>
          <p14:tracePt t="64420" x="2663825" y="4692650"/>
          <p14:tracePt t="64430" x="2689225" y="4830763"/>
          <p14:tracePt t="64435" x="2701925" y="4981575"/>
          <p14:tracePt t="64441" x="2740025" y="5143500"/>
          <p14:tracePt t="64450" x="2789238" y="5256213"/>
          <p14:tracePt t="64458" x="2827338" y="5330825"/>
          <p14:tracePt t="64466" x="2840038" y="5368925"/>
          <p14:tracePt t="64474" x="2852738" y="5394325"/>
          <p14:tracePt t="64482" x="2863850" y="5407025"/>
          <p14:tracePt t="64489" x="2863850" y="5418138"/>
          <p14:tracePt t="64498" x="2876550" y="5418138"/>
          <p14:tracePt t="64560" x="2889250" y="5418138"/>
          <p14:tracePt t="64767" x="2889250" y="543083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7ACB56C1-39FD-4C51-9C47-C555560CD8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4DE697C0-E985-471D-968D-F80A443A4F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1562" y="1379996"/>
            <a:ext cx="8964488" cy="409800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int main()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HANDLE hThread1;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hThread1 =(HANDLE)_beginthreadex(NULL,0,Fun1Proc,NULL,0,NULL);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/>
              <a:t>while(index++&lt;1000)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      </a:t>
            </a:r>
            <a:r>
              <a:rPr lang="zh-CN" altLang="zh-CN" sz="2000" b="1" dirty="0"/>
              <a:t>printf("main thread is running\n");	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</a:t>
            </a:r>
            <a:r>
              <a:rPr lang="en-US" altLang="zh-CN" sz="2000" b="1" dirty="0"/>
              <a:t>    </a:t>
            </a:r>
            <a:r>
              <a:rPr lang="zh-CN" altLang="zh-CN" sz="2000" b="1" dirty="0"/>
              <a:t>WaitForSingleObject(hThread1,INFINITE);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CloseHandle(hThread1);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return 0;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B1468F0-FCE7-4596-922F-24AA5872EA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9CC4AE9F-112B-43C8-96C7-882ADFBE36BB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93711"/>
  <p:extLst>
    <p:ext uri="{3A86A75C-4F4B-4683-9AE1-C65F6400EC91}">
      <p14:laserTraceLst xmlns:p14="http://schemas.microsoft.com/office/powerpoint/2010/main">
        <p14:tracePtLst>
          <p14:tracePt t="1367" x="2889250" y="5418138"/>
          <p14:tracePt t="1373" x="2863850" y="5256213"/>
          <p14:tracePt t="1381" x="2801938" y="5043488"/>
          <p14:tracePt t="1390" x="2714625" y="4830763"/>
          <p14:tracePt t="1398" x="2663825" y="4667250"/>
          <p14:tracePt t="1405" x="2614613" y="4554538"/>
          <p14:tracePt t="1413" x="2601913" y="4454525"/>
          <p14:tracePt t="1421" x="2589213" y="4379913"/>
          <p14:tracePt t="1429" x="2589213" y="4318000"/>
          <p14:tracePt t="1436" x="2589213" y="4279900"/>
          <p14:tracePt t="1445" x="2601913" y="4230688"/>
          <p14:tracePt t="1451" x="2627313" y="4205288"/>
          <p14:tracePt t="1461" x="2663825" y="4167188"/>
          <p14:tracePt t="1467" x="2701925" y="4129088"/>
          <p14:tracePt t="1478" x="2752725" y="4092575"/>
          <p14:tracePt t="1483" x="2789238" y="4067175"/>
          <p14:tracePt t="1495" x="2827338" y="4029075"/>
          <p14:tracePt t="1497" x="2863850" y="4005263"/>
          <p14:tracePt t="1505" x="2914650" y="3967163"/>
          <p14:tracePt t="1513" x="2952750" y="3929063"/>
          <p14:tracePt t="1522" x="3001963" y="3879850"/>
          <p14:tracePt t="1529" x="3040063" y="3829050"/>
          <p14:tracePt t="1537" x="3089275" y="3792538"/>
          <p14:tracePt t="1545" x="3140075" y="3741738"/>
          <p14:tracePt t="1553" x="3189288" y="3679825"/>
          <p14:tracePt t="1562" x="3214688" y="3654425"/>
          <p14:tracePt t="1567" x="3240088" y="3629025"/>
          <p14:tracePt t="1578" x="3252788" y="3603625"/>
          <p14:tracePt t="1785" x="3214688" y="3567113"/>
          <p14:tracePt t="1793" x="3140075" y="3490913"/>
          <p14:tracePt t="1801" x="3065463" y="3403600"/>
          <p14:tracePt t="1811" x="2976563" y="3290888"/>
          <p14:tracePt t="1817" x="2914650" y="3203575"/>
          <p14:tracePt t="1827" x="2827338" y="3090863"/>
          <p14:tracePt t="1831" x="2776538" y="3003550"/>
          <p14:tracePt t="1840" x="2727325" y="2928938"/>
          <p14:tracePt t="1847" x="2663825" y="2865438"/>
          <p14:tracePt t="1857" x="2627313" y="2816225"/>
          <p14:tracePt t="1863" x="2576513" y="2778125"/>
          <p14:tracePt t="1871" x="2540000" y="2740025"/>
          <p14:tracePt t="1881" x="2489200" y="2703513"/>
          <p14:tracePt t="1885" x="2463800" y="2690813"/>
          <p14:tracePt t="1894" x="2451100" y="2678113"/>
          <p14:tracePt t="1901" x="2439988" y="2678113"/>
          <p14:tracePt t="1917" x="2439988" y="2665413"/>
          <p14:tracePt t="2033" x="2427288" y="2640013"/>
          <p14:tracePt t="2042" x="2401888" y="2627313"/>
          <p14:tracePt t="2050" x="2389188" y="2603500"/>
          <p14:tracePt t="2059" x="2363788" y="2578100"/>
          <p14:tracePt t="2066" x="2327275" y="2552700"/>
          <p14:tracePt t="2077" x="2301875" y="2516188"/>
          <p14:tracePt t="2081" x="2276475" y="2503488"/>
          <p14:tracePt t="2087" x="2238375" y="2478088"/>
          <p14:tracePt t="2095" x="2214563" y="2439988"/>
          <p14:tracePt t="2103" x="2189163" y="2427288"/>
          <p14:tracePt t="2111" x="2163763" y="2403475"/>
          <p14:tracePt t="2119" x="2163763" y="2390775"/>
          <p14:tracePt t="2128" x="2151063" y="2390775"/>
          <p14:tracePt t="2136" x="2151063" y="2378075"/>
          <p14:tracePt t="2143" x="2138363" y="2365375"/>
          <p14:tracePt t="2199" x="2138363" y="2352675"/>
          <p14:tracePt t="2219" x="2114550" y="2352675"/>
          <p14:tracePt t="2228" x="2051050" y="2339975"/>
          <p14:tracePt t="2235" x="2014538" y="2339975"/>
          <p14:tracePt t="2245" x="1976438" y="2314575"/>
          <p14:tracePt t="2251" x="1951038" y="2303463"/>
          <p14:tracePt t="2260" x="1938338" y="2303463"/>
          <p14:tracePt t="2267" x="1925638" y="2290763"/>
          <p14:tracePt t="2277" x="1925638" y="2278063"/>
          <p14:tracePt t="2282" x="1914525" y="2278063"/>
          <p14:tracePt t="2293" x="1914525" y="2265363"/>
          <p14:tracePt t="2322" x="1914525" y="2252663"/>
          <p14:tracePt t="2335" x="1901825" y="2239963"/>
          <p14:tracePt t="2343" x="1889125" y="2227263"/>
          <p14:tracePt t="2351" x="1876425" y="2227263"/>
          <p14:tracePt t="2360" x="1876425" y="2214563"/>
          <p14:tracePt t="2368" x="1863725" y="2214563"/>
          <p14:tracePt t="2377" x="1851025" y="2201863"/>
          <p14:tracePt t="2393" x="1838325" y="2190750"/>
          <p14:tracePt t="2399" x="1838325" y="2178050"/>
          <p14:tracePt t="2413" x="1825625" y="2165350"/>
          <p14:tracePt t="2429" x="1814513" y="2152650"/>
          <p14:tracePt t="2437" x="1801813" y="2152650"/>
          <p14:tracePt t="2446" x="1776413" y="2139950"/>
          <p14:tracePt t="2453" x="1751013" y="2127250"/>
          <p14:tracePt t="2462" x="1725613" y="2114550"/>
          <p14:tracePt t="2469" x="1701800" y="2114550"/>
          <p14:tracePt t="2476" x="1689100" y="2114550"/>
          <p14:tracePt t="2483" x="1676400" y="2101850"/>
          <p14:tracePt t="2493" x="1663700" y="2101850"/>
          <p14:tracePt t="2615" x="1663700" y="2089150"/>
          <p14:tracePt t="2623" x="1651000" y="2078038"/>
          <p14:tracePt t="2631" x="1638300" y="2078038"/>
          <p14:tracePt t="2639" x="1625600" y="2052638"/>
          <p14:tracePt t="2647" x="1625600" y="2039938"/>
          <p14:tracePt t="2657" x="1601788" y="2014538"/>
          <p14:tracePt t="2661" x="1576388" y="1978025"/>
          <p14:tracePt t="2669" x="1550988" y="1965325"/>
          <p14:tracePt t="2678" x="1512888" y="1952625"/>
          <p14:tracePt t="2685" x="1489075" y="1927225"/>
          <p14:tracePt t="2694" x="1463675" y="1914525"/>
          <p14:tracePt t="2702" x="1450975" y="1901825"/>
          <p14:tracePt t="2710" x="1438275" y="1889125"/>
          <p14:tracePt t="2717" x="1425575" y="1889125"/>
          <p14:tracePt t="2817" x="1425575" y="1876425"/>
          <p14:tracePt t="3610" x="1412875" y="1876425"/>
          <p14:tracePt t="3617" x="1389063" y="1876425"/>
          <p14:tracePt t="3625" x="1363663" y="1865313"/>
          <p14:tracePt t="3633" x="1338263" y="1865313"/>
          <p14:tracePt t="3642" x="1300163" y="1852613"/>
          <p14:tracePt t="3647" x="1276350" y="1839913"/>
          <p14:tracePt t="3657" x="1250950" y="1827213"/>
          <p14:tracePt t="3663" x="1225550" y="1827213"/>
          <p14:tracePt t="3674" x="1212850" y="1827213"/>
          <p14:tracePt t="3771" x="1212850" y="1814513"/>
          <p14:tracePt t="3889" x="1225550" y="1814513"/>
          <p14:tracePt t="3897" x="1238250" y="1814513"/>
          <p14:tracePt t="3905" x="1250950" y="1814513"/>
          <p14:tracePt t="3911" x="1263650" y="1814513"/>
          <p14:tracePt t="3922" x="1276350" y="1814513"/>
          <p14:tracePt t="3936" x="1300163" y="1814513"/>
          <p14:tracePt t="3959" x="1312863" y="1814513"/>
          <p14:tracePt t="4076" x="1312863" y="1801813"/>
          <p14:tracePt t="4122" x="1312863" y="1814513"/>
          <p14:tracePt t="4129" x="1325563" y="1814513"/>
          <p14:tracePt t="4139" x="1325563" y="1839913"/>
          <p14:tracePt t="4154" x="1338263" y="1852613"/>
          <p14:tracePt t="4167" x="1350963" y="1876425"/>
          <p14:tracePt t="4175" x="1350963" y="1889125"/>
          <p14:tracePt t="4184" x="1350963" y="1914525"/>
          <p14:tracePt t="4192" x="1350963" y="1939925"/>
          <p14:tracePt t="4199" x="1350963" y="1965325"/>
          <p14:tracePt t="4207" x="1363663" y="2001838"/>
          <p14:tracePt t="4215" x="1363663" y="2039938"/>
          <p14:tracePt t="4224" x="1376363" y="2065338"/>
          <p14:tracePt t="4229" x="1389063" y="2089150"/>
          <p14:tracePt t="4239" x="1389063" y="2114550"/>
          <p14:tracePt t="4247" x="1389063" y="2139950"/>
          <p14:tracePt t="4255" x="1389063" y="2165350"/>
          <p14:tracePt t="4261" x="1389063" y="2201863"/>
          <p14:tracePt t="4272" x="1389063" y="2239963"/>
          <p14:tracePt t="4278" x="1389063" y="2265363"/>
          <p14:tracePt t="4288" x="1389063" y="2314575"/>
          <p14:tracePt t="4291" x="1389063" y="2352675"/>
          <p14:tracePt t="4299" x="1389063" y="2403475"/>
          <p14:tracePt t="4309" x="1376363" y="2439988"/>
          <p14:tracePt t="4315" x="1376363" y="2490788"/>
          <p14:tracePt t="4325" x="1363663" y="2540000"/>
          <p14:tracePt t="4332" x="1363663" y="2578100"/>
          <p14:tracePt t="4341" x="1350963" y="2616200"/>
          <p14:tracePt t="4347" x="1350963" y="2652713"/>
          <p14:tracePt t="4355" x="1350963" y="2690813"/>
          <p14:tracePt t="4361" x="1350963" y="2728913"/>
          <p14:tracePt t="4371" x="1350963" y="2765425"/>
          <p14:tracePt t="4377" x="1350963" y="2803525"/>
          <p14:tracePt t="4389" x="1350963" y="2840038"/>
          <p14:tracePt t="4394" x="1350963" y="2878138"/>
          <p14:tracePt t="4405" x="1350963" y="2916238"/>
          <p14:tracePt t="4410" x="1350963" y="2965450"/>
          <p14:tracePt t="4418" x="1363663" y="3016250"/>
          <p14:tracePt t="4423" x="1376363" y="3054350"/>
          <p14:tracePt t="4431" x="1376363" y="3090863"/>
          <p14:tracePt t="4440" x="1376363" y="3128963"/>
          <p14:tracePt t="4448" x="1376363" y="3154363"/>
          <p14:tracePt t="4456" x="1376363" y="3178175"/>
          <p14:tracePt t="4463" x="1376363" y="3203575"/>
          <p14:tracePt t="4473" x="1376363" y="3241675"/>
          <p14:tracePt t="4481" x="1376363" y="3267075"/>
          <p14:tracePt t="4489" x="1376363" y="3303588"/>
          <p14:tracePt t="4494" x="1363663" y="3341688"/>
          <p14:tracePt t="4502" x="1350963" y="3378200"/>
          <p14:tracePt t="4510" x="1350963" y="3416300"/>
          <p14:tracePt t="4518" x="1338263" y="3454400"/>
          <p14:tracePt t="4526" x="1325563" y="3503613"/>
          <p14:tracePt t="4533" x="1312863" y="3567113"/>
          <p14:tracePt t="4543" x="1300163" y="3616325"/>
          <p14:tracePt t="4547" x="1289050" y="3692525"/>
          <p14:tracePt t="4556" x="1276350" y="3754438"/>
          <p14:tracePt t="4563" x="1276350" y="3816350"/>
          <p14:tracePt t="4572" x="1263650" y="3867150"/>
          <p14:tracePt t="4579" x="1263650" y="3929063"/>
          <p14:tracePt t="4588" x="1250950" y="3992563"/>
          <p14:tracePt t="4595" x="1238250" y="4029075"/>
          <p14:tracePt t="4604" x="1238250" y="4079875"/>
          <p14:tracePt t="4609" x="1225550" y="4117975"/>
          <p14:tracePt t="4617" x="1225550" y="4154488"/>
          <p14:tracePt t="4626" x="1225550" y="4192588"/>
          <p14:tracePt t="4634" x="1225550" y="4217988"/>
          <p14:tracePt t="4642" x="1212850" y="4241800"/>
          <p14:tracePt t="4649" x="1200150" y="4267200"/>
          <p14:tracePt t="4658" x="1189038" y="4292600"/>
          <p14:tracePt t="4665" x="1189038" y="4318000"/>
          <p14:tracePt t="4672" x="1176338" y="4341813"/>
          <p14:tracePt t="4679" x="1163638" y="4379913"/>
          <p14:tracePt t="4688" x="1150938" y="4405313"/>
          <p14:tracePt t="4695" x="1150938" y="4430713"/>
          <p14:tracePt t="4704" x="1138238" y="4454525"/>
          <p14:tracePt t="4711" x="1125538" y="4479925"/>
          <p14:tracePt t="4721" x="1125538" y="4505325"/>
          <p14:tracePt t="4727" x="1125538" y="4543425"/>
          <p14:tracePt t="4738" x="1112838" y="4579938"/>
          <p14:tracePt t="4741" x="1100138" y="4605338"/>
          <p14:tracePt t="4749" x="1089025" y="4643438"/>
          <p14:tracePt t="4757" x="1089025" y="4667250"/>
          <p14:tracePt t="4765" x="1076325" y="4705350"/>
          <p14:tracePt t="4775" x="1063625" y="4743450"/>
          <p14:tracePt t="4781" x="1050925" y="4779963"/>
          <p14:tracePt t="4790" x="1050925" y="4792663"/>
          <p14:tracePt t="4798" x="1038225" y="4805363"/>
          <p14:tracePt t="4806" x="1025525" y="4818063"/>
          <p14:tracePt t="4822" x="1025525" y="4830763"/>
          <p14:tracePt t="4827" x="1012825" y="4843463"/>
          <p14:tracePt t="4838" x="1012825" y="4856163"/>
          <p14:tracePt t="4844" x="1012825" y="4868863"/>
          <p14:tracePt t="4855" x="1012825" y="4879975"/>
          <p14:tracePt t="4859" x="1012825" y="4905375"/>
          <p14:tracePt t="4868" x="1012825" y="4930775"/>
          <p14:tracePt t="4874" x="1000125" y="4943475"/>
          <p14:tracePt t="4882" x="1000125" y="4956175"/>
          <p14:tracePt t="4890" x="987425" y="4968875"/>
          <p14:tracePt t="4898" x="987425" y="4981575"/>
          <p14:tracePt t="4914" x="987425" y="4992688"/>
          <p14:tracePt t="5987" x="1000125" y="4981575"/>
          <p14:tracePt t="5992" x="1050925" y="4930775"/>
          <p14:tracePt t="6001" x="1100138" y="4868863"/>
          <p14:tracePt t="6007" x="1150938" y="4768850"/>
          <p14:tracePt t="6019" x="1200150" y="4667250"/>
          <p14:tracePt t="6024" x="1276350" y="4554538"/>
          <p14:tracePt t="6032" x="1338263" y="4443413"/>
          <p14:tracePt t="6040" x="1389063" y="4330700"/>
          <p14:tracePt t="6045" x="1450975" y="4230688"/>
          <p14:tracePt t="6054" x="1489075" y="4129088"/>
          <p14:tracePt t="6062" x="1525588" y="4041775"/>
          <p14:tracePt t="6070" x="1563688" y="3967163"/>
          <p14:tracePt t="6077" x="1601788" y="3892550"/>
          <p14:tracePt t="6086" x="1651000" y="3816350"/>
          <p14:tracePt t="6093" x="1663700" y="3792538"/>
          <p14:tracePt t="6102" x="1676400" y="3767138"/>
          <p14:tracePt t="6107" x="1676400" y="3741738"/>
          <p14:tracePt t="6119" x="1651000" y="3729038"/>
          <p14:tracePt t="6124" x="1612900" y="3716338"/>
          <p14:tracePt t="6297" x="1625600" y="3692525"/>
          <p14:tracePt t="6311" x="1638300" y="3654425"/>
          <p14:tracePt t="6318" x="1638300" y="3641725"/>
          <p14:tracePt t="6326" x="1651000" y="3603625"/>
          <p14:tracePt t="6335" x="1676400" y="3554413"/>
          <p14:tracePt t="6342" x="1689100" y="3516313"/>
          <p14:tracePt t="6352" x="1701800" y="3479800"/>
          <p14:tracePt t="6358" x="1725613" y="3441700"/>
          <p14:tracePt t="6368" x="1738313" y="3390900"/>
          <p14:tracePt t="6372" x="1776413" y="3341688"/>
          <p14:tracePt t="6379" x="1801813" y="3303588"/>
          <p14:tracePt t="6387" x="1801813" y="3290888"/>
          <p14:tracePt t="6396" x="1801813" y="3278188"/>
          <p14:tracePt t="6419" x="1814513" y="3278188"/>
          <p14:tracePt t="6503" x="1814513" y="3290888"/>
          <p14:tracePt t="6566" x="1825625" y="3290888"/>
          <p14:tracePt t="6574" x="1825625" y="3278188"/>
          <p14:tracePt t="6583" x="1838325" y="3278188"/>
          <p14:tracePt t="6590" x="1838325" y="3267075"/>
          <p14:tracePt t="6601" x="1851025" y="3267075"/>
          <p14:tracePt t="6605" x="1851025" y="3254375"/>
          <p14:tracePt t="6613" x="1863725" y="3254375"/>
          <p14:tracePt t="6621" x="1876425" y="3228975"/>
          <p14:tracePt t="6627" x="1876425" y="3203575"/>
          <p14:tracePt t="6636" x="1889125" y="3190875"/>
          <p14:tracePt t="6644" x="1901825" y="3165475"/>
          <p14:tracePt t="6652" x="1914525" y="3128963"/>
          <p14:tracePt t="6659" x="1914525" y="3103563"/>
          <p14:tracePt t="6667" x="1925638" y="3090863"/>
          <p14:tracePt t="6674" x="1938338" y="3078163"/>
          <p14:tracePt t="6759" x="1938338" y="3054350"/>
          <p14:tracePt t="6767" x="1951038" y="3028950"/>
          <p14:tracePt t="6775" x="1963738" y="3003550"/>
          <p14:tracePt t="6783" x="1963738" y="2978150"/>
          <p14:tracePt t="6791" x="1963738" y="2965450"/>
          <p14:tracePt t="6799" x="1963738" y="2941638"/>
          <p14:tracePt t="6813" x="1963738" y="2928938"/>
          <p14:tracePt t="6829" x="1951038" y="2916238"/>
          <p14:tracePt t="6907" x="1951038" y="2903538"/>
          <p14:tracePt t="6932" x="1951038" y="2890838"/>
          <p14:tracePt t="6940" x="1951038" y="2865438"/>
          <p14:tracePt t="6950" x="1951038" y="2840038"/>
          <p14:tracePt t="6954" x="1951038" y="2828925"/>
          <p14:tracePt t="6962" x="1963738" y="2803525"/>
          <p14:tracePt t="6970" x="1963738" y="2778125"/>
          <p14:tracePt t="6985" x="1963738" y="2765425"/>
          <p14:tracePt t="7010" x="1963738" y="2752725"/>
          <p14:tracePt t="7078" x="1976438" y="2740025"/>
          <p14:tracePt t="7085" x="1976438" y="2728913"/>
          <p14:tracePt t="7102" x="1976438" y="2716213"/>
          <p14:tracePt t="7110" x="1989138" y="2703513"/>
          <p14:tracePt t="7119" x="1989138" y="2690813"/>
          <p14:tracePt t="7126" x="1989138" y="2678113"/>
          <p14:tracePt t="7135" x="2001838" y="2665413"/>
          <p14:tracePt t="7142" x="2001838" y="2652713"/>
          <p14:tracePt t="7156" x="2014538" y="2640013"/>
          <p14:tracePt t="7172" x="2025650" y="2627313"/>
          <p14:tracePt t="7188" x="2025650" y="2603500"/>
          <p14:tracePt t="7203" x="2025650" y="2590800"/>
          <p14:tracePt t="7217" x="2025650" y="2578100"/>
          <p14:tracePt t="7242" x="2025650" y="2565400"/>
          <p14:tracePt t="7251" x="2025650" y="2552700"/>
          <p14:tracePt t="7272" x="2025650" y="2540000"/>
          <p14:tracePt t="7287" x="2025650" y="2527300"/>
          <p14:tracePt t="7375" x="2025650" y="2516188"/>
          <p14:tracePt t="7614" x="2014538" y="2503488"/>
          <p14:tracePt t="7621" x="2001838" y="2503488"/>
          <p14:tracePt t="7653" x="1976438" y="2490788"/>
          <p14:tracePt t="7660" x="1951038" y="2490788"/>
          <p14:tracePt t="7668" x="1925638" y="2490788"/>
          <p14:tracePt t="7676" x="1914525" y="2490788"/>
          <p14:tracePt t="7685" x="1889125" y="2490788"/>
          <p14:tracePt t="7692" x="1863725" y="2490788"/>
          <p14:tracePt t="7700" x="1838325" y="2490788"/>
          <p14:tracePt t="7717" x="1825625" y="2490788"/>
          <p14:tracePt t="8141" x="1838325" y="2490788"/>
          <p14:tracePt t="8149" x="1851025" y="2490788"/>
          <p14:tracePt t="8158" x="1863725" y="2490788"/>
          <p14:tracePt t="8174" x="1876425" y="2490788"/>
          <p14:tracePt t="8182" x="1889125" y="2490788"/>
          <p14:tracePt t="8198" x="1901825" y="2490788"/>
          <p14:tracePt t="8216" x="1914525" y="2490788"/>
          <p14:tracePt t="8273" x="1925638" y="2490788"/>
          <p14:tracePt t="8298" x="1938338" y="2490788"/>
          <p14:tracePt t="8306" x="1963738" y="2490788"/>
          <p14:tracePt t="8313" x="1976438" y="2490788"/>
          <p14:tracePt t="8328" x="2001838" y="2490788"/>
          <p14:tracePt t="8344" x="2014538" y="2490788"/>
          <p14:tracePt t="8351" x="2025650" y="2490788"/>
          <p14:tracePt t="8361" x="2038350" y="2503488"/>
          <p14:tracePt t="8376" x="2051050" y="2503488"/>
          <p14:tracePt t="8390" x="2063750" y="2503488"/>
          <p14:tracePt t="8398" x="2076450" y="2503488"/>
          <p14:tracePt t="8405" x="2089150" y="2516188"/>
          <p14:tracePt t="8415" x="2114550" y="2516188"/>
          <p14:tracePt t="8421" x="2127250" y="2527300"/>
          <p14:tracePt t="8432" x="2138363" y="2527300"/>
          <p14:tracePt t="8444" x="2151063" y="2527300"/>
          <p14:tracePt t="8451" x="2163763" y="2527300"/>
          <p14:tracePt t="8467" x="2176463" y="2527300"/>
          <p14:tracePt t="8475" x="2189163" y="2527300"/>
          <p14:tracePt t="8500" x="2201863" y="2527300"/>
          <p14:tracePt t="8505" x="2214563" y="2527300"/>
          <p14:tracePt t="8521" x="2238375" y="2527300"/>
          <p14:tracePt t="8531" x="2251075" y="2527300"/>
          <p14:tracePt t="8537" x="2263775" y="2527300"/>
          <p14:tracePt t="8553" x="2276475" y="2527300"/>
          <p14:tracePt t="8563" x="2276475" y="2540000"/>
          <p14:tracePt t="8615" x="2289175" y="2540000"/>
          <p14:tracePt t="8623" x="2327275" y="2552700"/>
          <p14:tracePt t="8632" x="2351088" y="2552700"/>
          <p14:tracePt t="8638" x="2363788" y="2552700"/>
          <p14:tracePt t="8648" x="2376488" y="2552700"/>
          <p14:tracePt t="8654" x="2389188" y="2552700"/>
          <p14:tracePt t="8664" x="2401888" y="2552700"/>
          <p14:tracePt t="8747" x="2414588" y="2552700"/>
          <p14:tracePt t="8762" x="2427288" y="2552700"/>
          <p14:tracePt t="8769" x="2439988" y="2552700"/>
          <p14:tracePt t="8779" x="2451100" y="2552700"/>
          <p14:tracePt t="8785" x="2463800" y="2552700"/>
          <p14:tracePt t="8796" x="2476500" y="2552700"/>
          <p14:tracePt t="8801" x="2489200" y="2552700"/>
          <p14:tracePt t="8817" x="2501900" y="2552700"/>
          <p14:tracePt t="9228" x="2527300" y="2552700"/>
          <p14:tracePt t="9235" x="2551113" y="2552700"/>
          <p14:tracePt t="9245" x="2589213" y="2565400"/>
          <p14:tracePt t="9252" x="2614613" y="2565400"/>
          <p14:tracePt t="9264" x="2627313" y="2565400"/>
          <p14:tracePt t="9267" x="2651125" y="2565400"/>
          <p14:tracePt t="9280" x="2663825" y="2565400"/>
          <p14:tracePt t="9281" x="2676525" y="2578100"/>
          <p14:tracePt t="9289" x="2701925" y="2578100"/>
          <p14:tracePt t="9297" x="2740025" y="2578100"/>
          <p14:tracePt t="9305" x="2752725" y="2578100"/>
          <p14:tracePt t="9322" x="2752725" y="2590800"/>
          <p14:tracePt t="9414" x="2763838" y="2590800"/>
          <p14:tracePt t="9421" x="2776538" y="2603500"/>
          <p14:tracePt t="9438" x="2789238" y="2616200"/>
          <p14:tracePt t="9447" x="2801938" y="2640013"/>
          <p14:tracePt t="9453" x="2814638" y="2652713"/>
          <p14:tracePt t="9463" x="2840038" y="2678113"/>
          <p14:tracePt t="9470" x="2863850" y="2716213"/>
          <p14:tracePt t="9479" x="2889250" y="2728913"/>
          <p14:tracePt t="9484" x="2914650" y="2752725"/>
          <p14:tracePt t="9500" x="2927350" y="2765425"/>
          <p14:tracePt t="9508" x="2940050" y="2765425"/>
          <p14:tracePt t="9516" x="2940050" y="2778125"/>
          <p14:tracePt t="9702" x="2952750" y="2790825"/>
          <p14:tracePt t="9717" x="2963863" y="2803525"/>
          <p14:tracePt t="9735" x="2976563" y="2816225"/>
          <p14:tracePt t="9740" x="2989263" y="2816225"/>
          <p14:tracePt t="9747" x="3001963" y="2828925"/>
          <p14:tracePt t="9756" x="3014663" y="2840038"/>
          <p14:tracePt t="9764" x="3027363" y="2840038"/>
          <p14:tracePt t="9772" x="3040063" y="2852738"/>
          <p14:tracePt t="9780" x="3065463" y="2865438"/>
          <p14:tracePt t="9787" x="3089275" y="2865438"/>
          <p14:tracePt t="9796" x="3101975" y="2878138"/>
          <p14:tracePt t="9802" x="3114675" y="2878138"/>
          <p14:tracePt t="10246" x="3127375" y="2878138"/>
          <p14:tracePt t="10253" x="3189288" y="2878138"/>
          <p14:tracePt t="10261" x="3252788" y="2890838"/>
          <p14:tracePt t="10268" x="3340100" y="2903538"/>
          <p14:tracePt t="10278" x="3414713" y="2916238"/>
          <p14:tracePt t="10283" x="3452813" y="2928938"/>
          <p14:tracePt t="10296" x="3478213" y="2928938"/>
          <p14:tracePt t="10299" x="3502025" y="2928938"/>
          <p14:tracePt t="10311" x="3514725" y="2928938"/>
          <p14:tracePt t="10353" x="3502025" y="2928938"/>
          <p14:tracePt t="10362" x="3478213" y="2916238"/>
          <p14:tracePt t="10369" x="3452813" y="2916238"/>
          <p14:tracePt t="10377" x="3452813" y="2903538"/>
          <p14:tracePt t="10911" x="3465513" y="2903538"/>
          <p14:tracePt t="10919" x="3502025" y="2890838"/>
          <p14:tracePt t="10927" x="3527425" y="2890838"/>
          <p14:tracePt t="10935" x="3565525" y="2890838"/>
          <p14:tracePt t="10944" x="3589338" y="2890838"/>
          <p14:tracePt t="10951" x="3614738" y="2890838"/>
          <p14:tracePt t="10960" x="3627438" y="2890838"/>
          <p14:tracePt t="10967" x="3627438" y="2903538"/>
          <p14:tracePt t="10976" x="3614738" y="2916238"/>
          <p14:tracePt t="10984" x="3578225" y="2965450"/>
          <p14:tracePt t="10992" x="3552825" y="2990850"/>
          <p14:tracePt t="11167" x="3540125" y="2990850"/>
          <p14:tracePt t="11176" x="3514725" y="3003550"/>
          <p14:tracePt t="11192" x="3502025" y="3003550"/>
          <p14:tracePt t="11238" x="3514725" y="3003550"/>
          <p14:tracePt t="11340" x="3502025" y="3003550"/>
          <p14:tracePt t="11347" x="3489325" y="3003550"/>
          <p14:tracePt t="11611" x="3514725" y="3003550"/>
          <p14:tracePt t="11619" x="3565525" y="2990850"/>
          <p14:tracePt t="11626" x="3627438" y="2990850"/>
          <p14:tracePt t="11633" x="3702050" y="2978150"/>
          <p14:tracePt t="11641" x="3814763" y="2978150"/>
          <p14:tracePt t="11651" x="3914775" y="2965450"/>
          <p14:tracePt t="11658" x="4014788" y="2965450"/>
          <p14:tracePt t="11666" x="4090988" y="2965450"/>
          <p14:tracePt t="11675" x="4178300" y="2965450"/>
          <p14:tracePt t="11681" x="4252913" y="2978150"/>
          <p14:tracePt t="11691" x="4303713" y="2978150"/>
          <p14:tracePt t="11695" x="4340225" y="2990850"/>
          <p14:tracePt t="11704" x="4365625" y="2990850"/>
          <p14:tracePt t="11712" x="4391025" y="2990850"/>
          <p14:tracePt t="11719" x="4403725" y="2990850"/>
          <p14:tracePt t="11735" x="4427538" y="2990850"/>
          <p14:tracePt t="11751" x="4452938" y="2990850"/>
          <p14:tracePt t="11758" x="4478338" y="2990850"/>
          <p14:tracePt t="11765" x="4516438" y="2990850"/>
          <p14:tracePt t="11774" x="4552950" y="2990850"/>
          <p14:tracePt t="11781" x="4578350" y="2990850"/>
          <p14:tracePt t="11791" x="4616450" y="2990850"/>
          <p14:tracePt t="11797" x="4652963" y="2990850"/>
          <p14:tracePt t="11807" x="4691063" y="2990850"/>
          <p14:tracePt t="11813" x="4727575" y="2990850"/>
          <p14:tracePt t="11820" x="4740275" y="2990850"/>
          <p14:tracePt t="11835" x="4752975" y="2990850"/>
          <p14:tracePt t="11844" x="4765675" y="2990850"/>
          <p14:tracePt t="11851" x="4778375" y="2990850"/>
          <p14:tracePt t="11867" x="4803775" y="2990850"/>
          <p14:tracePt t="11875" x="4816475" y="2990850"/>
          <p14:tracePt t="11894" x="4840288" y="2990850"/>
          <p14:tracePt t="11898" x="4865688" y="2990850"/>
          <p14:tracePt t="11908" x="4891088" y="2990850"/>
          <p14:tracePt t="11913" x="4916488" y="2978150"/>
          <p14:tracePt t="11926" x="4940300" y="2978150"/>
          <p14:tracePt t="11930" x="4978400" y="2965450"/>
          <p14:tracePt t="11940" x="5003800" y="2952750"/>
          <p14:tracePt t="11943" x="5016500" y="2952750"/>
          <p14:tracePt t="11951" x="5029200" y="2952750"/>
          <p14:tracePt t="11967" x="5040313" y="2952750"/>
          <p14:tracePt t="11976" x="5040313" y="2941638"/>
          <p14:tracePt t="12177" x="5065713" y="2941638"/>
          <p14:tracePt t="12186" x="5116513" y="2941638"/>
          <p14:tracePt t="12194" x="5178425" y="2952750"/>
          <p14:tracePt t="12202" x="5253038" y="2965450"/>
          <p14:tracePt t="12208" x="5341938" y="2978150"/>
          <p14:tracePt t="12216" x="5429250" y="2990850"/>
          <p14:tracePt t="12224" x="5516563" y="2990850"/>
          <p14:tracePt t="12232" x="5591175" y="3003550"/>
          <p14:tracePt t="12241" x="5665788" y="3016250"/>
          <p14:tracePt t="12247" x="5703888" y="3016250"/>
          <p14:tracePt t="12257" x="5741988" y="3016250"/>
          <p14:tracePt t="12263" x="5767388" y="3016250"/>
          <p14:tracePt t="12270" x="5778500" y="3016250"/>
          <p14:tracePt t="12279" x="5791200" y="3016250"/>
          <p14:tracePt t="12286" x="5803900" y="3016250"/>
          <p14:tracePt t="12311" x="5816600" y="3016250"/>
          <p14:tracePt t="12317" x="5829300" y="3016250"/>
          <p14:tracePt t="12326" x="5854700" y="3016250"/>
          <p14:tracePt t="12333" x="5878513" y="3016250"/>
          <p14:tracePt t="12342" x="5916613" y="3003550"/>
          <p14:tracePt t="12347" x="5967413" y="3003550"/>
          <p14:tracePt t="12357" x="6029325" y="3003550"/>
          <p14:tracePt t="12364" x="6091238" y="3003550"/>
          <p14:tracePt t="12374" x="6142038" y="3003550"/>
          <p14:tracePt t="12380" x="6180138" y="3003550"/>
          <p14:tracePt t="12390" x="6203950" y="3003550"/>
          <p14:tracePt t="12396" x="6242050" y="3016250"/>
          <p14:tracePt t="12402" x="6280150" y="3016250"/>
          <p14:tracePt t="12410" x="6303963" y="3016250"/>
          <p14:tracePt t="12418" x="6316663" y="3016250"/>
          <p14:tracePt t="12426" x="6342063" y="3016250"/>
          <p14:tracePt t="12434" x="6354763" y="3016250"/>
          <p14:tracePt t="12442" x="6391275" y="3003550"/>
          <p14:tracePt t="12449" x="6416675" y="3003550"/>
          <p14:tracePt t="12458" x="6442075" y="2990850"/>
          <p14:tracePt t="12463" x="6467475" y="2978150"/>
          <p14:tracePt t="12474" x="6492875" y="2965450"/>
          <p14:tracePt t="12480" x="6529388" y="2965450"/>
          <p14:tracePt t="12489" x="6554788" y="2952750"/>
          <p14:tracePt t="12497" x="6580188" y="2952750"/>
          <p14:tracePt t="12506" x="6592888" y="2941638"/>
          <p14:tracePt t="12523" x="6604000" y="2941638"/>
          <p14:tracePt t="12628" x="6616700" y="2941638"/>
          <p14:tracePt t="12637" x="6616700" y="2928938"/>
          <p14:tracePt t="12643" x="6629400" y="2928938"/>
          <p14:tracePt t="12652" x="6642100" y="2916238"/>
          <p14:tracePt t="12666" x="6654800" y="2903538"/>
          <p14:tracePt t="12970" x="6642100" y="2903538"/>
          <p14:tracePt t="12977" x="6604000" y="2903538"/>
          <p14:tracePt t="12987" x="6567488" y="2903538"/>
          <p14:tracePt t="12992" x="6529388" y="2890838"/>
          <p14:tracePt t="13000" x="6492875" y="2878138"/>
          <p14:tracePt t="13008" x="6454775" y="2878138"/>
          <p14:tracePt t="13015" x="6416675" y="2865438"/>
          <p14:tracePt t="13024" x="6380163" y="2865438"/>
          <p14:tracePt t="13031" x="6342063" y="2865438"/>
          <p14:tracePt t="13040" x="6303963" y="2865438"/>
          <p14:tracePt t="13047" x="6280150" y="2852738"/>
          <p14:tracePt t="13056" x="6267450" y="2852738"/>
          <p14:tracePt t="13072" x="6254750" y="2852738"/>
          <p14:tracePt t="13148" x="6242050" y="2852738"/>
          <p14:tracePt t="13164" x="6203950" y="2852738"/>
          <p14:tracePt t="13177" x="6191250" y="2852738"/>
          <p14:tracePt t="13296" x="6229350" y="2852738"/>
          <p14:tracePt t="13303" x="6280150" y="2852738"/>
          <p14:tracePt t="13311" x="6342063" y="2852738"/>
          <p14:tracePt t="13318" x="6391275" y="2852738"/>
          <p14:tracePt t="13326" x="6442075" y="2852738"/>
          <p14:tracePt t="13334" x="6516688" y="2865438"/>
          <p14:tracePt t="13342" x="6567488" y="2865438"/>
          <p14:tracePt t="13350" x="6604000" y="2878138"/>
          <p14:tracePt t="13359" x="6629400" y="2878138"/>
          <p14:tracePt t="13366" x="6654800" y="2878138"/>
          <p14:tracePt t="13374" x="6680200" y="2878138"/>
          <p14:tracePt t="13380" x="6692900" y="2878138"/>
          <p14:tracePt t="13396" x="6704013" y="2878138"/>
          <p14:tracePt t="13443" x="6716713" y="2878138"/>
          <p14:tracePt t="13458" x="6729413" y="2878138"/>
          <p14:tracePt t="13466" x="6767513" y="2878138"/>
          <p14:tracePt t="13473" x="6805613" y="2878138"/>
          <p14:tracePt t="13482" x="6829425" y="2878138"/>
          <p14:tracePt t="13490" x="6842125" y="2890838"/>
          <p14:tracePt t="13498" x="6854825" y="2890838"/>
          <p14:tracePt t="20489" x="6816725" y="2878138"/>
          <p14:tracePt t="20497" x="6792913" y="2878138"/>
          <p14:tracePt t="20505" x="6767513" y="2878138"/>
          <p14:tracePt t="20513" x="6716713" y="2878138"/>
          <p14:tracePt t="20523" x="6667500" y="2890838"/>
          <p14:tracePt t="20529" x="6592888" y="2916238"/>
          <p14:tracePt t="20540" x="6542088" y="2928938"/>
          <p14:tracePt t="20545" x="6503988" y="2941638"/>
          <p14:tracePt t="20551" x="6467475" y="2941638"/>
          <p14:tracePt t="20560" x="6454775" y="2952750"/>
          <p14:tracePt t="20567" x="6442075" y="2952750"/>
          <p14:tracePt t="20583" x="6429375" y="2952750"/>
          <p14:tracePt t="20592" x="6429375" y="2965450"/>
          <p14:tracePt t="20613" x="6416675" y="2965450"/>
          <p14:tracePt t="20753" x="6416675" y="2978150"/>
          <p14:tracePt t="20824" x="6429375" y="2965450"/>
          <p14:tracePt t="20841" x="6442075" y="2965450"/>
          <p14:tracePt t="20847" x="6454775" y="2952750"/>
          <p14:tracePt t="20863" x="6467475" y="2941638"/>
          <p14:tracePt t="20877" x="6480175" y="2941638"/>
          <p14:tracePt t="20893" x="6492875" y="2928938"/>
          <p14:tracePt t="20902" x="6503988" y="2928938"/>
          <p14:tracePt t="21289" x="6503988" y="2916238"/>
          <p14:tracePt t="21306" x="6529388" y="2903538"/>
          <p14:tracePt t="21313" x="6542088" y="2903538"/>
          <p14:tracePt t="21328" x="6554788" y="2903538"/>
          <p14:tracePt t="21343" x="6580188" y="2903538"/>
          <p14:tracePt t="21360" x="6592888" y="2903538"/>
          <p14:tracePt t="21375" x="6604000" y="2903538"/>
          <p14:tracePt t="21389" x="6629400" y="2903538"/>
          <p14:tracePt t="21397" x="6642100" y="2903538"/>
          <p14:tracePt t="21406" x="6654800" y="2903538"/>
          <p14:tracePt t="21413" x="6667500" y="2903538"/>
          <p14:tracePt t="21422" x="6680200" y="2903538"/>
          <p14:tracePt t="21430" x="6692900" y="2903538"/>
          <p14:tracePt t="21460" x="6704013" y="2903538"/>
          <p14:tracePt t="21475" x="6729413" y="2903538"/>
          <p14:tracePt t="21483" x="6742113" y="2903538"/>
          <p14:tracePt t="21491" x="6754813" y="2903538"/>
          <p14:tracePt t="21499" x="6780213" y="2903538"/>
          <p14:tracePt t="21507" x="6792913" y="2903538"/>
          <p14:tracePt t="21523" x="6805613" y="2903538"/>
          <p14:tracePt t="21529" x="6816725" y="2916238"/>
          <p14:tracePt t="21794" x="6842125" y="2916238"/>
          <p14:tracePt t="21803" x="6867525" y="2916238"/>
          <p14:tracePt t="21809" x="6892925" y="2916238"/>
          <p14:tracePt t="21818" x="6905625" y="2916238"/>
          <p14:tracePt t="21825" x="6929438" y="2928938"/>
          <p14:tracePt t="21841" x="6942138" y="2928938"/>
          <p14:tracePt t="21905" x="6942138" y="2941638"/>
          <p14:tracePt t="21910" x="6867525" y="2941638"/>
          <p14:tracePt t="21920" x="6742113" y="2978150"/>
          <p14:tracePt t="21926" x="6580188" y="2990850"/>
          <p14:tracePt t="21934" x="6367463" y="3003550"/>
          <p14:tracePt t="21942" x="6116638" y="3016250"/>
          <p14:tracePt t="21951" x="5891213" y="3065463"/>
          <p14:tracePt t="21958" x="5641975" y="3078163"/>
          <p14:tracePt t="21965" x="5429250" y="3103563"/>
          <p14:tracePt t="21971" x="5178425" y="3103563"/>
          <p14:tracePt t="21979" x="4829175" y="3078163"/>
          <p14:tracePt t="21988" x="4552950" y="3054350"/>
          <p14:tracePt t="21995" x="4303713" y="3041650"/>
          <p14:tracePt t="22004" x="4114800" y="3028950"/>
          <p14:tracePt t="22011" x="3978275" y="3028950"/>
          <p14:tracePt t="22020" x="3878263" y="3016250"/>
          <p14:tracePt t="22028" x="3814763" y="3003550"/>
          <p14:tracePt t="22037" x="3778250" y="2990850"/>
          <p14:tracePt t="22042" x="3727450" y="2978150"/>
          <p14:tracePt t="22050" x="3689350" y="2978150"/>
          <p14:tracePt t="22058" x="3652838" y="2978150"/>
          <p14:tracePt t="22065" x="3602038" y="2978150"/>
          <p14:tracePt t="22074" x="3527425" y="2978150"/>
          <p14:tracePt t="22081" x="3440113" y="2990850"/>
          <p14:tracePt t="22090" x="3365500" y="3003550"/>
          <p14:tracePt t="22097" x="3276600" y="3016250"/>
          <p14:tracePt t="22105" x="3214688" y="3028950"/>
          <p14:tracePt t="22111" x="3101975" y="3041650"/>
          <p14:tracePt t="22122" x="3040063" y="3041650"/>
          <p14:tracePt t="22127" x="2952750" y="3041650"/>
          <p14:tracePt t="22137" x="2889250" y="3041650"/>
          <p14:tracePt t="22143" x="2814638" y="3041650"/>
          <p14:tracePt t="22154" x="2727325" y="3028950"/>
          <p14:tracePt t="22160" x="2663825" y="3016250"/>
          <p14:tracePt t="22170" x="2589213" y="3016250"/>
          <p14:tracePt t="22173" x="2527300" y="3003550"/>
          <p14:tracePt t="22181" x="2451100" y="3003550"/>
          <p14:tracePt t="22190" x="2389188" y="3003550"/>
          <p14:tracePt t="22198" x="2338388" y="3003550"/>
          <p14:tracePt t="22206" x="2289175" y="3016250"/>
          <p14:tracePt t="22213" x="2251075" y="3016250"/>
          <p14:tracePt t="22222" x="2227263" y="3028950"/>
          <p14:tracePt t="22230" x="2201863" y="3028950"/>
          <p14:tracePt t="22237" x="2176463" y="3041650"/>
          <p14:tracePt t="22243" x="2151063" y="3041650"/>
          <p14:tracePt t="22254" x="2127250" y="3054350"/>
          <p14:tracePt t="22261" x="2089150" y="3065463"/>
          <p14:tracePt t="22271" x="2063750" y="3065463"/>
          <p14:tracePt t="22277" x="2038350" y="3078163"/>
          <p14:tracePt t="22284" x="2014538" y="3090863"/>
          <p14:tracePt t="22293" x="1989138" y="3090863"/>
          <p14:tracePt t="22297" x="1951038" y="3103563"/>
          <p14:tracePt t="22306" x="1925638" y="3116263"/>
          <p14:tracePt t="22314" x="1901825" y="3128963"/>
          <p14:tracePt t="22322" x="1876425" y="3128963"/>
          <p14:tracePt t="22329" x="1863725" y="3128963"/>
          <p14:tracePt t="22337" x="1863725" y="3141663"/>
          <p14:tracePt t="22779" x="1851025" y="3154363"/>
          <p14:tracePt t="22796" x="1851025" y="3165475"/>
          <p14:tracePt t="22866" x="1838325" y="3178175"/>
          <p14:tracePt t="22882" x="1825625" y="3178175"/>
          <p14:tracePt t="22903" x="1825625" y="3190875"/>
          <p14:tracePt t="22911" x="1814513" y="3203575"/>
          <p14:tracePt t="22944" x="1801813" y="3203575"/>
          <p14:tracePt t="22950" x="1801813" y="3216275"/>
          <p14:tracePt t="22957" x="1789113" y="3216275"/>
          <p14:tracePt t="23138" x="1776413" y="3216275"/>
          <p14:tracePt t="23144" x="1776413" y="3228975"/>
          <p14:tracePt t="23152" x="1763713" y="3228975"/>
          <p14:tracePt t="23159" x="1763713" y="3241675"/>
          <p14:tracePt t="23169" x="1751013" y="3241675"/>
          <p14:tracePt t="23245" x="1751013" y="3254375"/>
          <p14:tracePt t="23270" x="1738313" y="3254375"/>
          <p14:tracePt t="23283" x="1725613" y="3254375"/>
          <p14:tracePt t="23292" x="1714500" y="3254375"/>
          <p14:tracePt t="23308" x="1701800" y="3254375"/>
          <p14:tracePt t="23317" x="1689100" y="3267075"/>
          <p14:tracePt t="23334" x="1676400" y="3267075"/>
          <p14:tracePt t="23339" x="1651000" y="3267075"/>
          <p14:tracePt t="23345" x="1625600" y="3267075"/>
          <p14:tracePt t="23354" x="1612900" y="3278188"/>
          <p14:tracePt t="23361" x="1601788" y="3278188"/>
          <p14:tracePt t="23377" x="1589088" y="3278188"/>
          <p14:tracePt t="23408" x="1576388" y="3278188"/>
          <p14:tracePt t="23424" x="1563688" y="3278188"/>
          <p14:tracePt t="23439" x="1550988" y="3290888"/>
          <p14:tracePt t="23456" x="1538288" y="3290888"/>
          <p14:tracePt t="23464" x="1525588" y="3290888"/>
          <p14:tracePt t="23478" x="1512888" y="3290888"/>
          <p14:tracePt t="23915" x="1512888" y="3303588"/>
          <p14:tracePt t="23919" x="1501775" y="3303588"/>
          <p14:tracePt t="23927" x="1489075" y="3303588"/>
          <p14:tracePt t="23943" x="1476375" y="3316288"/>
          <p14:tracePt t="23953" x="1463675" y="3316288"/>
          <p14:tracePt t="23976" x="1450975" y="3328988"/>
          <p14:tracePt t="23986" x="1438275" y="3328988"/>
          <p14:tracePt t="23990" x="1425575" y="3328988"/>
          <p14:tracePt t="24001" x="1412875" y="3328988"/>
          <p14:tracePt t="24006" x="1401763" y="3328988"/>
          <p14:tracePt t="24017" x="1389063" y="3328988"/>
          <p14:tracePt t="24030" x="1376363" y="3328988"/>
          <p14:tracePt t="24046" x="1363663" y="3328988"/>
          <p14:tracePt t="24076" x="1338263" y="3328988"/>
          <p14:tracePt t="24084" x="1312863" y="3328988"/>
          <p14:tracePt t="24092" x="1289050" y="3328988"/>
          <p14:tracePt t="24101" x="1263650" y="3328988"/>
          <p14:tracePt t="24108" x="1238250" y="3328988"/>
          <p14:tracePt t="24117" x="1225550" y="3328988"/>
          <p14:tracePt t="24122" x="1200150" y="3328988"/>
          <p14:tracePt t="24130" x="1189038" y="3328988"/>
          <p14:tracePt t="24137" x="1176338" y="3328988"/>
          <p14:tracePt t="24154" x="1163638" y="3328988"/>
          <p14:tracePt t="24176" x="1150938" y="3328988"/>
          <p14:tracePt t="24192" x="1138238" y="3328988"/>
          <p14:tracePt t="24200" x="1125538" y="3328988"/>
          <p14:tracePt t="24208" x="1100138" y="3328988"/>
          <p14:tracePt t="24217" x="1076325" y="3316288"/>
          <p14:tracePt t="24223" x="1050925" y="3316288"/>
          <p14:tracePt t="24233" x="1025525" y="3303588"/>
          <p14:tracePt t="24240" x="1000125" y="3303588"/>
          <p14:tracePt t="24246" x="976313" y="3303588"/>
          <p14:tracePt t="24254" x="976313" y="3290888"/>
          <p14:tracePt t="24263" x="963613" y="3278188"/>
          <p14:tracePt t="24316" x="950913" y="3278188"/>
          <p14:tracePt t="24341" x="925513" y="3278188"/>
          <p14:tracePt t="24348" x="900113" y="3278188"/>
          <p14:tracePt t="24355" x="863600" y="3278188"/>
          <p14:tracePt t="24366" x="838200" y="3278188"/>
          <p14:tracePt t="24372" x="825500" y="3278188"/>
          <p14:tracePt t="24377" x="800100" y="3278188"/>
          <p14:tracePt t="24386" x="787400" y="3267075"/>
          <p14:tracePt t="24401" x="776288" y="3267075"/>
          <p14:tracePt t="24419" x="763588" y="3267075"/>
          <p14:tracePt t="24580" x="763588" y="3254375"/>
          <p14:tracePt t="24587" x="776288" y="3241675"/>
          <p14:tracePt t="24603" x="787400" y="3241675"/>
          <p14:tracePt t="24612" x="787400" y="3228975"/>
          <p14:tracePt t="24620" x="812800" y="3228975"/>
          <p14:tracePt t="24628" x="850900" y="3228975"/>
          <p14:tracePt t="24635" x="876300" y="3228975"/>
          <p14:tracePt t="24642" x="912813" y="3228975"/>
          <p14:tracePt t="24650" x="950913" y="3228975"/>
          <p14:tracePt t="24658" x="987425" y="3228975"/>
          <p14:tracePt t="24667" x="1012825" y="3228975"/>
          <p14:tracePt t="24674" x="1050925" y="3228975"/>
          <p14:tracePt t="24682" x="1076325" y="3228975"/>
          <p14:tracePt t="24689" x="1100138" y="3241675"/>
          <p14:tracePt t="24699" x="1125538" y="3241675"/>
          <p14:tracePt t="24703" x="1150938" y="3241675"/>
          <p14:tracePt t="24719" x="1163638" y="3241675"/>
          <p14:tracePt t="24736" x="1176338" y="3241675"/>
          <p14:tracePt t="24758" x="1189038" y="3241675"/>
          <p14:tracePt t="24766" x="1200150" y="3241675"/>
          <p14:tracePt t="24774" x="1225550" y="3228975"/>
          <p14:tracePt t="24782" x="1263650" y="3228975"/>
          <p14:tracePt t="24790" x="1289050" y="3216275"/>
          <p14:tracePt t="24799" x="1312863" y="3216275"/>
          <p14:tracePt t="24805" x="1338263" y="3216275"/>
          <p14:tracePt t="24816" x="1363663" y="3216275"/>
          <p14:tracePt t="24820" x="1389063" y="3216275"/>
          <p14:tracePt t="24829" x="1412875" y="3216275"/>
          <p14:tracePt t="24835" x="1438275" y="3216275"/>
          <p14:tracePt t="24844" x="1450975" y="3228975"/>
          <p14:tracePt t="24851" x="1463675" y="3228975"/>
          <p14:tracePt t="24860" x="1489075" y="3228975"/>
          <p14:tracePt t="24868" x="1512888" y="3228975"/>
          <p14:tracePt t="24876" x="1525588" y="3228975"/>
          <p14:tracePt t="24886" x="1550988" y="3228975"/>
          <p14:tracePt t="24889" x="1576388" y="3228975"/>
          <p14:tracePt t="24900" x="1601788" y="3228975"/>
          <p14:tracePt t="24905" x="1638300" y="3228975"/>
          <p14:tracePt t="24916" x="1663700" y="3216275"/>
          <p14:tracePt t="24921" x="1689100" y="3216275"/>
          <p14:tracePt t="24932" x="1714500" y="3203575"/>
          <p14:tracePt t="24937" x="1738313" y="3203575"/>
          <p14:tracePt t="24950" x="1763713" y="3203575"/>
          <p14:tracePt t="24954" x="1801813" y="3203575"/>
          <p14:tracePt t="24959" x="1838325" y="3203575"/>
          <p14:tracePt t="24968" x="1889125" y="3190875"/>
          <p14:tracePt t="24976" x="1925638" y="3178175"/>
          <p14:tracePt t="24987" x="1951038" y="3178175"/>
          <p14:tracePt t="24992" x="1989138" y="3165475"/>
          <p14:tracePt t="24999" x="2014538" y="3165475"/>
          <p14:tracePt t="25008" x="2038350" y="3165475"/>
          <p14:tracePt t="25016" x="2063750" y="3165475"/>
          <p14:tracePt t="25021" x="2089150" y="3165475"/>
          <p14:tracePt t="25032" x="2127250" y="3165475"/>
          <p14:tracePt t="25037" x="2138363" y="3165475"/>
          <p14:tracePt t="25049" x="2151063" y="3165475"/>
          <p14:tracePt t="25053" x="2163763" y="3165475"/>
          <p14:tracePt t="25064" x="2176463" y="3165475"/>
          <p14:tracePt t="25078" x="2201863" y="3165475"/>
          <p14:tracePt t="25083" x="2227263" y="3165475"/>
          <p14:tracePt t="25092" x="2251075" y="3154363"/>
          <p14:tracePt t="25100" x="2276475" y="3154363"/>
          <p14:tracePt t="25108" x="2301875" y="3154363"/>
          <p14:tracePt t="25115" x="2327275" y="3154363"/>
          <p14:tracePt t="25124" x="2363788" y="3154363"/>
          <p14:tracePt t="25133" x="2389188" y="3154363"/>
          <p14:tracePt t="25140" x="2414588" y="3154363"/>
          <p14:tracePt t="25149" x="2439988" y="3154363"/>
          <p14:tracePt t="25154" x="2463800" y="3154363"/>
          <p14:tracePt t="25165" x="2476500" y="3154363"/>
          <p14:tracePt t="25169" x="2501900" y="3154363"/>
          <p14:tracePt t="25178" x="2514600" y="3165475"/>
          <p14:tracePt t="25186" x="2540000" y="3165475"/>
          <p14:tracePt t="25194" x="2563813" y="3178175"/>
          <p14:tracePt t="25203" x="2601913" y="3190875"/>
          <p14:tracePt t="25209" x="2627313" y="3190875"/>
          <p14:tracePt t="25215" x="2651125" y="3190875"/>
          <p14:tracePt t="25224" x="2676525" y="3190875"/>
          <p14:tracePt t="25232" x="2701925" y="3190875"/>
          <p14:tracePt t="25240" x="2727325" y="3190875"/>
          <p14:tracePt t="25249" x="2740025" y="3190875"/>
          <p14:tracePt t="25255" x="2763838" y="3190875"/>
          <p14:tracePt t="25265" x="2776538" y="3190875"/>
          <p14:tracePt t="25271" x="2814638" y="3190875"/>
          <p14:tracePt t="25279" x="2827338" y="3178175"/>
          <p14:tracePt t="25295" x="2840038" y="3178175"/>
          <p14:tracePt t="25302" x="2852738" y="3178175"/>
          <p14:tracePt t="26039" x="2840038" y="3178175"/>
          <p14:tracePt t="26047" x="2801938" y="3203575"/>
          <p14:tracePt t="26056" x="2776538" y="3216275"/>
          <p14:tracePt t="26063" x="2740025" y="3241675"/>
          <p14:tracePt t="26069" x="2701925" y="3254375"/>
          <p14:tracePt t="26081" x="2651125" y="3267075"/>
          <p14:tracePt t="26086" x="2576513" y="3278188"/>
          <p14:tracePt t="26097" x="2540000" y="3278188"/>
          <p14:tracePt t="26102" x="2501900" y="3278188"/>
          <p14:tracePt t="26113" x="2476500" y="3278188"/>
          <p14:tracePt t="26117" x="2451100" y="3278188"/>
          <p14:tracePt t="26124" x="2427288" y="3278188"/>
          <p14:tracePt t="26131" x="2414588" y="3278188"/>
          <p14:tracePt t="26139" x="2389188" y="3278188"/>
          <p14:tracePt t="26147" x="2363788" y="3278188"/>
          <p14:tracePt t="26156" x="2338388" y="3278188"/>
          <p14:tracePt t="26164" x="2314575" y="3278188"/>
          <p14:tracePt t="26171" x="2276475" y="3278188"/>
          <p14:tracePt t="26180" x="2238375" y="3278188"/>
          <p14:tracePt t="26187" x="2201863" y="3278188"/>
          <p14:tracePt t="26197" x="2163763" y="3278188"/>
          <p14:tracePt t="26202" x="2127250" y="3278188"/>
          <p14:tracePt t="26213" x="2076450" y="3267075"/>
          <p14:tracePt t="26218" x="2038350" y="3267075"/>
          <p14:tracePt t="26227" x="2001838" y="3254375"/>
          <p14:tracePt t="26234" x="1976438" y="3254375"/>
          <p14:tracePt t="26242" x="1938338" y="3254375"/>
          <p14:tracePt t="26250" x="1914525" y="3254375"/>
          <p14:tracePt t="26255" x="1889125" y="3254375"/>
          <p14:tracePt t="26264" x="1863725" y="3254375"/>
          <p14:tracePt t="26271" x="1838325" y="3241675"/>
          <p14:tracePt t="26280" x="1814513" y="3241675"/>
          <p14:tracePt t="26297" x="1801813" y="3241675"/>
          <p14:tracePt t="26314" x="1789113" y="3241675"/>
          <p14:tracePt t="26317" x="1776413" y="3241675"/>
          <p14:tracePt t="26330" x="1763713" y="3241675"/>
          <p14:tracePt t="26333" x="1751013" y="3241675"/>
          <p14:tracePt t="26342" x="1738313" y="3241675"/>
          <p14:tracePt t="26349" x="1714500" y="3241675"/>
          <p14:tracePt t="26359" x="1701800" y="3241675"/>
          <p14:tracePt t="26366" x="1689100" y="3241675"/>
          <p14:tracePt t="26375" x="1663700" y="3241675"/>
          <p14:tracePt t="26380" x="1651000" y="3241675"/>
          <p14:tracePt t="26388" x="1638300" y="3241675"/>
          <p14:tracePt t="26397" x="1625600" y="3241675"/>
          <p14:tracePt t="26403" x="1601788" y="3241675"/>
          <p14:tracePt t="26414" x="1589088" y="3241675"/>
          <p14:tracePt t="26419" x="1576388" y="3241675"/>
          <p14:tracePt t="26436" x="1563688" y="3228975"/>
          <p14:tracePt t="26465" x="1550988" y="3228975"/>
          <p14:tracePt t="26482" x="1538288" y="3228975"/>
          <p14:tracePt t="26489" x="1525588" y="3241675"/>
          <p14:tracePt t="26505" x="1512888" y="3241675"/>
          <p14:tracePt t="26519" x="1501775" y="3241675"/>
          <p14:tracePt t="26535" x="1476375" y="3241675"/>
          <p14:tracePt t="26551" x="1450975" y="3241675"/>
          <p14:tracePt t="26563" x="1438275" y="3241675"/>
          <p14:tracePt t="26567" x="1412875" y="3241675"/>
          <p14:tracePt t="26581" x="1401763" y="3241675"/>
          <p14:tracePt t="26693" x="1376363" y="3241675"/>
          <p14:tracePt t="26700" x="1363663" y="3241675"/>
          <p14:tracePt t="26705" x="1350963" y="3241675"/>
          <p14:tracePt t="26721" x="1338263" y="3241675"/>
          <p14:tracePt t="26846" x="1325563" y="3241675"/>
          <p14:tracePt t="26869" x="1312863" y="3241675"/>
          <p14:tracePt t="26878" x="1300163" y="3241675"/>
          <p14:tracePt t="26896" x="1289050" y="3241675"/>
          <p14:tracePt t="26908" x="1276350" y="3241675"/>
          <p14:tracePt t="27661" x="1289050" y="3228975"/>
          <p14:tracePt t="27669" x="1300163" y="3228975"/>
          <p14:tracePt t="27678" x="1325563" y="3228975"/>
          <p14:tracePt t="27683" x="1363663" y="3228975"/>
          <p14:tracePt t="27693" x="1401763" y="3228975"/>
          <p14:tracePt t="27699" x="1438275" y="3228975"/>
          <p14:tracePt t="27710" x="1463675" y="3228975"/>
          <p14:tracePt t="27715" x="1489075" y="3228975"/>
          <p14:tracePt t="27726" x="1525588" y="3228975"/>
          <p14:tracePt t="27731" x="1550988" y="3228975"/>
          <p14:tracePt t="27740" x="1576388" y="3228975"/>
          <p14:tracePt t="27753" x="1589088" y="3228975"/>
          <p14:tracePt t="27762" x="1601788" y="3228975"/>
          <p14:tracePt t="27832" x="1612900" y="3228975"/>
          <p14:tracePt t="27842" x="1638300" y="3228975"/>
          <p14:tracePt t="27848" x="1676400" y="3228975"/>
          <p14:tracePt t="27857" x="1701800" y="3228975"/>
          <p14:tracePt t="27864" x="1714500" y="3228975"/>
          <p14:tracePt t="27873" x="1725613" y="3228975"/>
          <p14:tracePt t="27886" x="1738313" y="3228975"/>
          <p14:tracePt t="28702" x="1763713" y="3228975"/>
          <p14:tracePt t="28710" x="1789113" y="3228975"/>
          <p14:tracePt t="28717" x="1814513" y="3228975"/>
          <p14:tracePt t="28724" x="1825625" y="3228975"/>
          <p14:tracePt t="28731" x="1863725" y="3228975"/>
          <p14:tracePt t="28741" x="1889125" y="3228975"/>
          <p14:tracePt t="28748" x="1914525" y="3228975"/>
          <p14:tracePt t="28758" x="1938338" y="3228975"/>
          <p14:tracePt t="28764" x="1951038" y="3228975"/>
          <p14:tracePt t="28779" x="1963738" y="3228975"/>
          <p14:tracePt t="28987" x="1976438" y="3228975"/>
          <p14:tracePt t="29005" x="1989138" y="3228975"/>
          <p14:tracePt t="29012" x="2001838" y="3228975"/>
          <p14:tracePt t="29679" x="2014538" y="3228975"/>
          <p14:tracePt t="29688" x="2038350" y="3241675"/>
          <p14:tracePt t="29695" x="2063750" y="3241675"/>
          <p14:tracePt t="29702" x="2076450" y="3254375"/>
          <p14:tracePt t="29709" x="2089150" y="3267075"/>
          <p14:tracePt t="29725" x="2101850" y="3267075"/>
          <p14:tracePt t="29827" x="2114550" y="3267075"/>
          <p14:tracePt t="29841" x="2127250" y="3267075"/>
          <p14:tracePt t="29849" x="2151063" y="3267075"/>
          <p14:tracePt t="30043" x="2163763" y="3267075"/>
          <p14:tracePt t="30060" x="2176463" y="3267075"/>
          <p14:tracePt t="30402" x="2189163" y="3267075"/>
          <p14:tracePt t="30409" x="2214563" y="3267075"/>
          <p14:tracePt t="30415" x="2238375" y="3267075"/>
          <p14:tracePt t="30424" x="2251075" y="3267075"/>
          <p14:tracePt t="30434" x="2289175" y="3267075"/>
          <p14:tracePt t="30439" x="2327275" y="3267075"/>
          <p14:tracePt t="30447" x="2363788" y="3267075"/>
          <p14:tracePt t="30455" x="2401888" y="3267075"/>
          <p14:tracePt t="30464" x="2427288" y="3267075"/>
          <p14:tracePt t="30471" x="2451100" y="3267075"/>
          <p14:tracePt t="30479" x="2476500" y="3267075"/>
          <p14:tracePt t="30487" x="2489200" y="3267075"/>
          <p14:tracePt t="30493" x="2501900" y="3267075"/>
          <p14:tracePt t="30504" x="2514600" y="3267075"/>
          <p14:tracePt t="30509" x="2527300" y="3278188"/>
          <p14:tracePt t="30526" x="2540000" y="3278188"/>
          <p14:tracePt t="30541" x="2551113" y="3278188"/>
          <p14:tracePt t="30555" x="2563813" y="3278188"/>
          <p14:tracePt t="30563" x="2576513" y="3278188"/>
          <p14:tracePt t="30572" x="2589213" y="3278188"/>
          <p14:tracePt t="30579" x="2614613" y="3278188"/>
          <p14:tracePt t="30588" x="2627313" y="3290888"/>
          <p14:tracePt t="30595" x="2663825" y="3290888"/>
          <p14:tracePt t="30604" x="2676525" y="3290888"/>
          <p14:tracePt t="30611" x="2689225" y="3290888"/>
          <p14:tracePt t="30620" x="2701925" y="3303588"/>
          <p14:tracePt t="30625" x="2714625" y="3303588"/>
          <p14:tracePt t="30634" x="2727325" y="3303588"/>
          <p14:tracePt t="30719" x="2740025" y="3303588"/>
          <p14:tracePt t="30727" x="2763838" y="3303588"/>
          <p14:tracePt t="30741" x="2776538" y="3303588"/>
          <p14:tracePt t="30750" x="2776538" y="3290888"/>
          <p14:tracePt t="30758" x="2789238" y="3290888"/>
          <p14:tracePt t="30765" x="2801938" y="3290888"/>
          <p14:tracePt t="30774" x="2814638" y="3290888"/>
          <p14:tracePt t="30789" x="2827338" y="3290888"/>
          <p14:tracePt t="30804" x="2840038" y="3290888"/>
          <p14:tracePt t="31029" x="2852738" y="3290888"/>
          <p14:tracePt t="31115" x="2852738" y="3316288"/>
          <p14:tracePt t="31123" x="2852738" y="3328988"/>
          <p14:tracePt t="31129" x="2852738" y="3341688"/>
          <p14:tracePt t="31137" x="2840038" y="3367088"/>
          <p14:tracePt t="31145" x="2827338" y="3378200"/>
          <p14:tracePt t="31153" x="2801938" y="3403600"/>
          <p14:tracePt t="31161" x="2763838" y="3416300"/>
          <p14:tracePt t="31170" x="2727325" y="3429000"/>
          <p14:tracePt t="31177" x="2689225" y="3441700"/>
          <p14:tracePt t="31186" x="2640013" y="3441700"/>
          <p14:tracePt t="31191" x="2589213" y="3454400"/>
          <p14:tracePt t="31202" x="2527300" y="3467100"/>
          <p14:tracePt t="31207" x="2476500" y="3479800"/>
          <p14:tracePt t="31216" x="2427288" y="3490913"/>
          <p14:tracePt t="31224" x="2363788" y="3503613"/>
          <p14:tracePt t="31232" x="2327275" y="3516313"/>
          <p14:tracePt t="31240" x="2289175" y="3516313"/>
          <p14:tracePt t="31247" x="2251075" y="3516313"/>
          <p14:tracePt t="31254" x="2227263" y="3529013"/>
          <p14:tracePt t="31261" x="2201863" y="3541713"/>
          <p14:tracePt t="31269" x="2176463" y="3554413"/>
          <p14:tracePt t="31277" x="2138363" y="3554413"/>
          <p14:tracePt t="31286" x="2114550" y="3554413"/>
          <p14:tracePt t="31293" x="2089150" y="3554413"/>
          <p14:tracePt t="31303" x="2063750" y="3554413"/>
          <p14:tracePt t="31311" x="2051050" y="3554413"/>
          <p14:tracePt t="31319" x="2038350" y="3554413"/>
          <p14:tracePt t="31332" x="2025650" y="3567113"/>
          <p14:tracePt t="31341" x="2014538" y="3567113"/>
          <p14:tracePt t="31356" x="2001838" y="3567113"/>
          <p14:tracePt t="31363" x="1976438" y="3567113"/>
          <p14:tracePt t="31379" x="1951038" y="3567113"/>
          <p14:tracePt t="31386" x="1925638" y="3567113"/>
          <p14:tracePt t="31393" x="1889125" y="3567113"/>
          <p14:tracePt t="31403" x="1863725" y="3567113"/>
          <p14:tracePt t="31409" x="1838325" y="3567113"/>
          <p14:tracePt t="31419" x="1814513" y="3567113"/>
          <p14:tracePt t="31426" x="1789113" y="3554413"/>
          <p14:tracePt t="31437" x="1776413" y="3554413"/>
          <p14:tracePt t="31453" x="1763713" y="3554413"/>
          <p14:tracePt t="31471" x="1751013" y="3554413"/>
          <p14:tracePt t="31496" x="1738313" y="3554413"/>
          <p14:tracePt t="31636" x="1725613" y="3554413"/>
          <p14:tracePt t="31706" x="1725613" y="3567113"/>
          <p14:tracePt t="31735" x="1714500" y="3567113"/>
          <p14:tracePt t="31743" x="1714500" y="3590925"/>
          <p14:tracePt t="31759" x="1714500" y="3603625"/>
          <p14:tracePt t="31767" x="1701800" y="3603625"/>
          <p14:tracePt t="31775" x="1701800" y="3616325"/>
          <p14:tracePt t="31784" x="1701800" y="3629025"/>
          <p14:tracePt t="31790" x="1689100" y="3641725"/>
          <p14:tracePt t="31822" x="1689100" y="3654425"/>
          <p14:tracePt t="31836" x="1676400" y="3654425"/>
          <p14:tracePt t="31861" x="1676400" y="3667125"/>
          <p14:tracePt t="32358" x="1676400" y="3654425"/>
          <p14:tracePt t="32372" x="1701800" y="3654425"/>
          <p14:tracePt t="32379" x="1714500" y="3641725"/>
          <p14:tracePt t="32387" x="1725613" y="3641725"/>
          <p14:tracePt t="32565" x="1738313" y="3641725"/>
          <p14:tracePt t="32738" x="1738313" y="3629025"/>
          <p14:tracePt t="32945" x="1738313" y="3616325"/>
          <p14:tracePt t="32953" x="1763713" y="3616325"/>
          <p14:tracePt t="32962" x="1789113" y="3616325"/>
          <p14:tracePt t="32969" x="1814513" y="3616325"/>
          <p14:tracePt t="32978" x="1825625" y="3616325"/>
          <p14:tracePt t="32985" x="1838325" y="3616325"/>
          <p14:tracePt t="32994" x="1876425" y="3616325"/>
          <p14:tracePt t="33001" x="1901825" y="3616325"/>
          <p14:tracePt t="33007" x="1925638" y="3616325"/>
          <p14:tracePt t="33016" x="1951038" y="3616325"/>
          <p14:tracePt t="33024" x="1963738" y="3616325"/>
          <p14:tracePt t="33032" x="1989138" y="3629025"/>
          <p14:tracePt t="33039" x="2001838" y="3629025"/>
          <p14:tracePt t="33049" x="2014538" y="3629025"/>
          <p14:tracePt t="33055" x="2025650" y="3629025"/>
          <p14:tracePt t="33069" x="2038350" y="3629025"/>
          <p14:tracePt t="33077" x="2051050" y="3629025"/>
          <p14:tracePt t="33093" x="2063750" y="3629025"/>
          <p14:tracePt t="33109" x="2076450" y="3629025"/>
          <p14:tracePt t="33117" x="2076450" y="3641725"/>
          <p14:tracePt t="33126" x="2101850" y="3654425"/>
          <p14:tracePt t="33134" x="2127250" y="3654425"/>
          <p14:tracePt t="33139" x="2138363" y="3654425"/>
          <p14:tracePt t="33149" x="2151063" y="3654425"/>
          <p14:tracePt t="33155" x="2176463" y="3667125"/>
          <p14:tracePt t="33166" x="2189163" y="3667125"/>
          <p14:tracePt t="33171" x="2201863" y="3667125"/>
          <p14:tracePt t="33182" x="2214563" y="3667125"/>
          <p14:tracePt t="33199" x="2227263" y="3667125"/>
          <p14:tracePt t="33226" x="2238375" y="3667125"/>
          <p14:tracePt t="33233" x="2263775" y="3667125"/>
          <p14:tracePt t="33241" x="2276475" y="3654425"/>
          <p14:tracePt t="33250" x="2314575" y="3654425"/>
          <p14:tracePt t="33258" x="2338388" y="3654425"/>
          <p14:tracePt t="33266" x="2363788" y="3654425"/>
          <p14:tracePt t="33271" x="2401888" y="3654425"/>
          <p14:tracePt t="33282" x="2439988" y="3654425"/>
          <p14:tracePt t="33288" x="2476500" y="3667125"/>
          <p14:tracePt t="33299" x="2527300" y="3679825"/>
          <p14:tracePt t="33303" x="2563813" y="3679825"/>
          <p14:tracePt t="33312" x="2601913" y="3692525"/>
          <p14:tracePt t="33319" x="2640013" y="3703638"/>
          <p14:tracePt t="33328" x="2651125" y="3716338"/>
          <p14:tracePt t="33334" x="2663825" y="3716338"/>
          <p14:tracePt t="33341" x="2689225" y="3716338"/>
          <p14:tracePt t="33350" x="2701925" y="3716338"/>
          <p14:tracePt t="33358" x="2714625" y="3716338"/>
          <p14:tracePt t="33373" x="2727325" y="3716338"/>
          <p14:tracePt t="33390" x="2752725" y="3716338"/>
          <p14:tracePt t="33398" x="2776538" y="3716338"/>
          <p14:tracePt t="33403" x="2789238" y="3716338"/>
          <p14:tracePt t="33412" x="2814638" y="3716338"/>
          <p14:tracePt t="33419" x="2840038" y="3716338"/>
          <p14:tracePt t="33427" x="2863850" y="3716338"/>
          <p14:tracePt t="33435" x="2889250" y="3716338"/>
          <p14:tracePt t="33445" x="2914650" y="3716338"/>
          <p14:tracePt t="33451" x="2927350" y="3716338"/>
          <p14:tracePt t="33458" x="2940050" y="3716338"/>
          <p14:tracePt t="33465" x="2963863" y="3716338"/>
          <p14:tracePt t="33474" x="2963863" y="3729038"/>
          <p14:tracePt t="33482" x="2976563" y="3729038"/>
          <p14:tracePt t="33505" x="2989263" y="3729038"/>
          <p14:tracePt t="33559" x="3014663" y="3729038"/>
          <p14:tracePt t="33567" x="3052763" y="3729038"/>
          <p14:tracePt t="33577" x="3076575" y="3716338"/>
          <p14:tracePt t="33584" x="3114675" y="3716338"/>
          <p14:tracePt t="33590" x="3152775" y="3716338"/>
          <p14:tracePt t="33598" x="3189288" y="3703638"/>
          <p14:tracePt t="33607" x="3227388" y="3703638"/>
          <p14:tracePt t="33615" x="3252788" y="3703638"/>
          <p14:tracePt t="33623" x="3276600" y="3692525"/>
          <p14:tracePt t="33632" x="3302000" y="3679825"/>
          <p14:tracePt t="33637" x="3340100" y="3679825"/>
          <p14:tracePt t="33648" x="3365500" y="3679825"/>
          <p14:tracePt t="33652" x="3376613" y="3679825"/>
          <p14:tracePt t="33660" x="3389313" y="3679825"/>
          <p14:tracePt t="33668" x="3402013" y="3679825"/>
          <p14:tracePt t="33721" x="3427413" y="3679825"/>
          <p14:tracePt t="33729" x="3465513" y="3679825"/>
          <p14:tracePt t="33737" x="3489325" y="3679825"/>
          <p14:tracePt t="33746" x="3527425" y="3679825"/>
          <p14:tracePt t="33753" x="3565525" y="3679825"/>
          <p14:tracePt t="33765" x="3602038" y="3679825"/>
          <p14:tracePt t="33769" x="3640138" y="3679825"/>
          <p14:tracePt t="33778" x="3678238" y="3679825"/>
          <p14:tracePt t="33783" x="3714750" y="3679825"/>
          <p14:tracePt t="33793" x="3752850" y="3692525"/>
          <p14:tracePt t="33799" x="3778250" y="3703638"/>
          <p14:tracePt t="33808" x="3802063" y="3703638"/>
          <p14:tracePt t="33816" x="3827463" y="3716338"/>
          <p14:tracePt t="33824" x="3852863" y="3729038"/>
          <p14:tracePt t="33832" x="3878263" y="3729038"/>
          <p14:tracePt t="33840" x="3890963" y="3729038"/>
          <p14:tracePt t="33848" x="3902075" y="3729038"/>
          <p14:tracePt t="33853" x="3940175" y="3741738"/>
          <p14:tracePt t="33864" x="3952875" y="3741738"/>
          <p14:tracePt t="33869" x="3978275" y="3741738"/>
          <p14:tracePt t="33882" x="4002088" y="3741738"/>
          <p14:tracePt t="33897" x="4052888" y="3741738"/>
          <p14:tracePt t="33903" x="4078288" y="3741738"/>
          <p14:tracePt t="33908" x="4090988" y="3754438"/>
          <p14:tracePt t="33915" x="4103688" y="3754438"/>
          <p14:tracePt t="33924" x="4127500" y="3754438"/>
          <p14:tracePt t="33940" x="4140200" y="3754438"/>
          <p14:tracePt t="33956" x="4152900" y="3754438"/>
          <p14:tracePt t="33972" x="4178300" y="3754438"/>
          <p14:tracePt t="33981" x="4191000" y="3754438"/>
          <p14:tracePt t="33986" x="4214813" y="3754438"/>
          <p14:tracePt t="33994" x="4240213" y="3754438"/>
          <p14:tracePt t="34001" x="4265613" y="3754438"/>
          <p14:tracePt t="34010" x="4291013" y="3754438"/>
          <p14:tracePt t="34017" x="4327525" y="3754438"/>
          <p14:tracePt t="34026" x="4365625" y="3767138"/>
          <p14:tracePt t="34034" x="4416425" y="3779838"/>
          <p14:tracePt t="34039" x="4452938" y="3792538"/>
          <p14:tracePt t="34048" x="4491038" y="3792538"/>
          <p14:tracePt t="34056" x="4540250" y="3803650"/>
          <p14:tracePt t="34064" x="4565650" y="3816350"/>
          <p14:tracePt t="34071" x="4591050" y="3816350"/>
          <p14:tracePt t="34081" x="4627563" y="3816350"/>
          <p14:tracePt t="34087" x="4652963" y="3816350"/>
          <p14:tracePt t="34097" x="4678363" y="3816350"/>
          <p14:tracePt t="34103" x="4703763" y="3816350"/>
          <p14:tracePt t="34117" x="4727575" y="3816350"/>
          <p14:tracePt t="34127" x="4740275" y="3816350"/>
          <p14:tracePt t="34133" x="4752975" y="3816350"/>
          <p14:tracePt t="34149" x="4765675" y="3816350"/>
          <p14:tracePt t="34166" x="4778375" y="3816350"/>
          <p14:tracePt t="34894" x="4791075" y="3803650"/>
          <p14:tracePt t="34902" x="4803775" y="3803650"/>
          <p14:tracePt t="34927" x="4816475" y="3792538"/>
          <p14:tracePt t="34933" x="4829175" y="3792538"/>
          <p14:tracePt t="34948" x="4840288" y="3779838"/>
          <p14:tracePt t="34971" x="4852988" y="3779838"/>
          <p14:tracePt t="34987" x="4852988" y="3767138"/>
          <p14:tracePt t="34996" x="4865688" y="3767138"/>
          <p14:tracePt t="35017" x="4865688" y="3754438"/>
          <p14:tracePt t="35028" x="4878388" y="3754438"/>
          <p14:tracePt t="35043" x="4903788" y="3741738"/>
          <p14:tracePt t="35050" x="4916488" y="3741738"/>
          <p14:tracePt t="35059" x="4929188" y="3741738"/>
          <p14:tracePt t="35066" x="4929188" y="3729038"/>
          <p14:tracePt t="35080" x="4940300" y="3729038"/>
          <p14:tracePt t="35220" x="4940300" y="3716338"/>
          <p14:tracePt t="35267" x="4940300" y="3741738"/>
          <p14:tracePt t="35274" x="4929188" y="3754438"/>
          <p14:tracePt t="35281" x="4891088" y="3779838"/>
          <p14:tracePt t="35289" x="4865688" y="3779838"/>
          <p14:tracePt t="35297" x="4840288" y="3803650"/>
          <p14:tracePt t="35305" x="4803775" y="3816350"/>
          <p14:tracePt t="35313" x="4765675" y="3829050"/>
          <p14:tracePt t="35321" x="4727575" y="3841750"/>
          <p14:tracePt t="35329" x="4678363" y="3867150"/>
          <p14:tracePt t="35335" x="4627563" y="3879850"/>
          <p14:tracePt t="35345" x="4552950" y="3892550"/>
          <p14:tracePt t="35351" x="4516438" y="3892550"/>
          <p14:tracePt t="35362" x="4478338" y="3905250"/>
          <p14:tracePt t="35367" x="4440238" y="3905250"/>
          <p14:tracePt t="35378" x="4403725" y="3916363"/>
          <p14:tracePt t="35383" x="4378325" y="3916363"/>
          <p14:tracePt t="35395" x="4352925" y="3916363"/>
          <p14:tracePt t="35398" x="4327525" y="3916363"/>
          <p14:tracePt t="35406" x="4291013" y="3929063"/>
          <p14:tracePt t="35414" x="4278313" y="3929063"/>
          <p14:tracePt t="35422" x="4252913" y="3929063"/>
          <p14:tracePt t="35431" x="4227513" y="3941763"/>
          <p14:tracePt t="35437" x="4191000" y="3954463"/>
          <p14:tracePt t="35446" x="4152900" y="3954463"/>
          <p14:tracePt t="35453" x="4103688" y="3967163"/>
          <p14:tracePt t="35462" x="4065588" y="3967163"/>
          <p14:tracePt t="35467" x="4014788" y="3979863"/>
          <p14:tracePt t="35479" x="3965575" y="3992563"/>
          <p14:tracePt t="35483" x="3914775" y="4005263"/>
          <p14:tracePt t="35495" x="3840163" y="4017963"/>
          <p14:tracePt t="35499" x="3790950" y="4017963"/>
          <p14:tracePt t="35508" x="3752850" y="4029075"/>
          <p14:tracePt t="35516" x="3702050" y="4029075"/>
          <p14:tracePt t="35524" x="3678238" y="4029075"/>
          <p14:tracePt t="35529" x="3640138" y="4029075"/>
          <p14:tracePt t="35537" x="3614738" y="4029075"/>
          <p14:tracePt t="35546" x="3602038" y="4029075"/>
          <p14:tracePt t="35553" x="3578225" y="4029075"/>
          <p14:tracePt t="35562" x="3565525" y="4029075"/>
          <p14:tracePt t="35570" x="3514725" y="4029075"/>
          <p14:tracePt t="35579" x="3478213" y="4041775"/>
          <p14:tracePt t="35585" x="3440113" y="4041775"/>
          <p14:tracePt t="35595" x="3402013" y="4041775"/>
          <p14:tracePt t="35599" x="3352800" y="4054475"/>
          <p14:tracePt t="35611" x="3302000" y="4054475"/>
          <p14:tracePt t="35616" x="3252788" y="4067175"/>
          <p14:tracePt t="35625" x="3201988" y="4067175"/>
          <p14:tracePt t="35632" x="3140075" y="4079875"/>
          <p14:tracePt t="35640" x="3076575" y="4079875"/>
          <p14:tracePt t="35647" x="3040063" y="4079875"/>
          <p14:tracePt t="35655" x="3014663" y="4079875"/>
          <p14:tracePt t="35662" x="2989263" y="4092575"/>
          <p14:tracePt t="35669" x="2952750" y="4105275"/>
          <p14:tracePt t="35678" x="2940050" y="4117975"/>
          <p14:tracePt t="35685" x="2914650" y="4117975"/>
          <p14:tracePt t="35695" x="2876550" y="4129088"/>
          <p14:tracePt t="35701" x="2840038" y="4141788"/>
          <p14:tracePt t="35711" x="2801938" y="4154488"/>
          <p14:tracePt t="35717" x="2752725" y="4167188"/>
          <p14:tracePt t="35724" x="2701925" y="4179888"/>
          <p14:tracePt t="35731" x="2627313" y="4192588"/>
          <p14:tracePt t="35740" x="2551113" y="4205288"/>
          <p14:tracePt t="35748" x="2501900" y="4217988"/>
          <p14:tracePt t="35755" x="2463800" y="4230688"/>
          <p14:tracePt t="35763" x="2427288" y="4230688"/>
          <p14:tracePt t="35771" x="2401888" y="4230688"/>
          <p14:tracePt t="35779" x="2376488" y="4230688"/>
          <p14:tracePt t="35785" x="2351088" y="4230688"/>
          <p14:tracePt t="35795" x="2338388" y="4230688"/>
          <p14:tracePt t="35801" x="2327275" y="4230688"/>
          <p14:tracePt t="35812" x="2314575" y="4230688"/>
          <p14:tracePt t="35817" x="2301875" y="4241800"/>
          <p14:tracePt t="35827" x="2289175" y="4254500"/>
          <p14:tracePt t="35834" x="2251075" y="4254500"/>
          <p14:tracePt t="35844" x="2227263" y="4254500"/>
          <p14:tracePt t="35847" x="2189163" y="4267200"/>
          <p14:tracePt t="35857" x="2138363" y="4267200"/>
          <p14:tracePt t="35864" x="2076450" y="4267200"/>
          <p14:tracePt t="35871" x="2001838" y="4267200"/>
          <p14:tracePt t="35894" x="1901825" y="4267200"/>
          <p14:tracePt t="35896" x="1863725" y="4267200"/>
          <p14:tracePt t="35903" x="1825625" y="4267200"/>
          <p14:tracePt t="35911" x="1789113" y="4279900"/>
          <p14:tracePt t="35917" x="1751013" y="4292600"/>
          <p14:tracePt t="35927" x="1714500" y="4305300"/>
          <p14:tracePt t="35933" x="1676400" y="4305300"/>
          <p14:tracePt t="35944" x="1638300" y="4318000"/>
          <p14:tracePt t="35951" x="1601788" y="4330700"/>
          <p14:tracePt t="35961" x="1550988" y="4341813"/>
          <p14:tracePt t="35966" x="1512888" y="4341813"/>
          <p14:tracePt t="35977" x="1489075" y="4341813"/>
          <p14:tracePt t="35984" x="1463675" y="4341813"/>
          <p14:tracePt t="35988" x="1438275" y="4341813"/>
          <p14:tracePt t="35996" x="1412875" y="4341813"/>
          <p14:tracePt t="36003" x="1401763" y="4341813"/>
          <p14:tracePt t="36011" x="1376363" y="4341813"/>
          <p14:tracePt t="36028" x="1363663" y="4341813"/>
          <p14:tracePt t="36044" x="1338263" y="4341813"/>
          <p14:tracePt t="36049" x="1325563" y="4354513"/>
          <p14:tracePt t="36061" x="1300163" y="4367213"/>
          <p14:tracePt t="36065" x="1276350" y="4367213"/>
          <p14:tracePt t="36078" x="1250950" y="4367213"/>
          <p14:tracePt t="36082" x="1212850" y="4367213"/>
          <p14:tracePt t="36090" x="1176338" y="4367213"/>
          <p14:tracePt t="36098" x="1138238" y="4367213"/>
          <p14:tracePt t="36106" x="1100138" y="4367213"/>
          <p14:tracePt t="36112" x="1063625" y="4367213"/>
          <p14:tracePt t="36120" x="1038225" y="4354513"/>
          <p14:tracePt t="36129" x="1025525" y="4354513"/>
          <p14:tracePt t="36135" x="1012825" y="4354513"/>
          <p14:tracePt t="36152" x="1000125" y="4354513"/>
          <p14:tracePt t="36205" x="976313" y="4354513"/>
          <p14:tracePt t="36215" x="950913" y="4354513"/>
          <p14:tracePt t="36222" x="938213" y="4354513"/>
          <p14:tracePt t="36229" x="925513" y="4354513"/>
          <p14:tracePt t="36236" x="912813" y="4354513"/>
          <p14:tracePt t="36244" x="900113" y="4341813"/>
          <p14:tracePt t="36251" x="876300" y="4341813"/>
          <p14:tracePt t="36268" x="863600" y="4330700"/>
          <p14:tracePt t="36283" x="850900" y="4330700"/>
          <p14:tracePt t="36313" x="838200" y="4330700"/>
          <p14:tracePt t="36322" x="825500" y="4330700"/>
          <p14:tracePt t="37324" x="825500" y="4341813"/>
          <p14:tracePt t="37331" x="863600" y="4354513"/>
          <p14:tracePt t="37339" x="887413" y="4354513"/>
          <p14:tracePt t="37345" x="925513" y="4367213"/>
          <p14:tracePt t="37354" x="950913" y="4379913"/>
          <p14:tracePt t="37517" x="963613" y="4379913"/>
          <p14:tracePt t="37541" x="987425" y="4379913"/>
          <p14:tracePt t="37547" x="1012825" y="4379913"/>
          <p14:tracePt t="37556" x="1050925" y="4379913"/>
          <p14:tracePt t="37563" x="1089025" y="4379913"/>
          <p14:tracePt t="37575" x="1138238" y="4379913"/>
          <p14:tracePt t="37580" x="1176338" y="4379913"/>
          <p14:tracePt t="37591" x="1238250" y="4379913"/>
          <p14:tracePt t="37595" x="1289050" y="4379913"/>
          <p14:tracePt t="37601" x="1338263" y="4392613"/>
          <p14:tracePt t="37610" x="1376363" y="4392613"/>
          <p14:tracePt t="37618" x="1412875" y="4392613"/>
          <p14:tracePt t="37625" x="1450975" y="4405313"/>
          <p14:tracePt t="37633" x="1489075" y="4418013"/>
          <p14:tracePt t="37641" x="1512888" y="4418013"/>
          <p14:tracePt t="37649" x="1550988" y="4430713"/>
          <p14:tracePt t="37657" x="1589088" y="4430713"/>
          <p14:tracePt t="37663" x="1612900" y="4443413"/>
          <p14:tracePt t="37673" x="1651000" y="4443413"/>
          <p14:tracePt t="37679" x="1689100" y="4454525"/>
          <p14:tracePt t="37691" x="1725613" y="4467225"/>
          <p14:tracePt t="37695" x="1776413" y="4479925"/>
          <p14:tracePt t="37706" x="1825625" y="4479925"/>
          <p14:tracePt t="37711" x="1889125" y="4479925"/>
          <p14:tracePt t="37720" x="1938338" y="4479925"/>
          <p14:tracePt t="37726" x="1976438" y="4479925"/>
          <p14:tracePt t="37733" x="2001838" y="4479925"/>
          <p14:tracePt t="37742" x="2025650" y="4479925"/>
          <p14:tracePt t="37750" x="2051050" y="4479925"/>
          <p14:tracePt t="37758" x="2076450" y="4479925"/>
          <p14:tracePt t="37765" x="2089150" y="4479925"/>
          <p14:tracePt t="37774" x="2114550" y="4479925"/>
          <p14:tracePt t="37781" x="2138363" y="4479925"/>
          <p14:tracePt t="37790" x="2163763" y="4479925"/>
          <p14:tracePt t="37795" x="2189163" y="4479925"/>
          <p14:tracePt t="37808" x="2238375" y="4479925"/>
          <p14:tracePt t="37811" x="2276475" y="4479925"/>
          <p14:tracePt t="37820" x="2314575" y="4479925"/>
          <p14:tracePt t="37827" x="2351088" y="4492625"/>
          <p14:tracePt t="37836" x="2389188" y="4505325"/>
          <p14:tracePt t="37843" x="2414588" y="4518025"/>
          <p14:tracePt t="37851" x="2439988" y="4518025"/>
          <p14:tracePt t="37857" x="2463800" y="4518025"/>
          <p14:tracePt t="37865" x="2489200" y="4530725"/>
          <p14:tracePt t="37875" x="2514600" y="4530725"/>
          <p14:tracePt t="37883" x="2527300" y="4530725"/>
          <p14:tracePt t="37891" x="2540000" y="4530725"/>
          <p14:tracePt t="37898" x="2563813" y="4530725"/>
          <p14:tracePt t="37908" x="2576513" y="4530725"/>
          <p14:tracePt t="37914" x="2589213" y="4530725"/>
          <p14:tracePt t="37920" x="2614613" y="4530725"/>
          <p14:tracePt t="37928" x="2640013" y="4530725"/>
          <p14:tracePt t="37936" x="2689225" y="4518025"/>
          <p14:tracePt t="37944" x="2727325" y="4505325"/>
          <p14:tracePt t="37952" x="2752725" y="4492625"/>
          <p14:tracePt t="37960" x="2776538" y="4492625"/>
          <p14:tracePt t="37967" x="2801938" y="4479925"/>
          <p14:tracePt t="37977" x="2827338" y="4479925"/>
          <p14:tracePt t="37983" x="2852738" y="4479925"/>
          <p14:tracePt t="37990" x="2889250" y="4479925"/>
          <p14:tracePt t="37997" x="2901950" y="4479925"/>
          <p14:tracePt t="38007" x="2914650" y="4479925"/>
          <p14:tracePt t="38013" x="2927350" y="4479925"/>
          <p14:tracePt t="38022" x="2952750" y="4479925"/>
          <p14:tracePt t="38030" x="2976563" y="4467225"/>
          <p14:tracePt t="38039" x="3001963" y="4454525"/>
          <p14:tracePt t="38045" x="3027363" y="4454525"/>
          <p14:tracePt t="38051" x="3052763" y="4454525"/>
          <p14:tracePt t="38060" x="3089275" y="4443413"/>
          <p14:tracePt t="38067" x="3114675" y="4430713"/>
          <p14:tracePt t="38076" x="3140075" y="4430713"/>
          <p14:tracePt t="38083" x="3152775" y="4430713"/>
          <p14:tracePt t="38099" x="3165475" y="4430713"/>
          <p14:tracePt t="38261" x="3189288" y="4418013"/>
          <p14:tracePt t="38271" x="3227388" y="4405313"/>
          <p14:tracePt t="38277" x="3265488" y="4392613"/>
          <p14:tracePt t="38287" x="3302000" y="4392613"/>
          <p14:tracePt t="38295" x="3340100" y="4392613"/>
          <p14:tracePt t="38302" x="3376613" y="4392613"/>
          <p14:tracePt t="38308" x="3402013" y="4392613"/>
          <p14:tracePt t="38315" x="3427413" y="4379913"/>
          <p14:tracePt t="38325" x="3452813" y="4367213"/>
          <p14:tracePt t="38331" x="3465513" y="4367213"/>
          <p14:tracePt t="38339" x="3478213" y="4367213"/>
          <p14:tracePt t="38347" x="3489325" y="4367213"/>
          <p14:tracePt t="38363" x="3502025" y="4354513"/>
          <p14:tracePt t="38377" x="3514725" y="4354513"/>
          <p14:tracePt t="38390" x="3527425" y="4341813"/>
          <p14:tracePt t="38393" x="3540125" y="4341813"/>
          <p14:tracePt t="38406" x="3552825" y="4341813"/>
          <p14:tracePt t="38410" x="3565525" y="4341813"/>
          <p14:tracePt t="38418" x="3578225" y="4341813"/>
          <p14:tracePt t="38435" x="3589338" y="4341813"/>
          <p14:tracePt t="38448" x="3602038" y="4341813"/>
          <p14:tracePt t="38456" x="3627438" y="4341813"/>
          <p14:tracePt t="38473" x="3652838" y="4341813"/>
          <p14:tracePt t="38480" x="3665538" y="4341813"/>
          <p14:tracePt t="38489" x="3678238" y="4341813"/>
          <p14:tracePt t="38496" x="3689350" y="4330700"/>
          <p14:tracePt t="38502" x="3702050" y="4330700"/>
          <p14:tracePt t="38509" x="3702050" y="4318000"/>
          <p14:tracePt t="38518" x="3714750" y="4318000"/>
          <p14:tracePt t="38525" x="3727450" y="4318000"/>
          <p14:tracePt t="38619" x="3740150" y="4318000"/>
          <p14:tracePt t="38642" x="3740150" y="4305300"/>
          <p14:tracePt t="38657" x="3740150" y="4292600"/>
          <p14:tracePt t="38666" x="3765550" y="4292600"/>
          <p14:tracePt t="38674" x="3790950" y="4292600"/>
          <p14:tracePt t="38682" x="3802063" y="4279900"/>
          <p14:tracePt t="38823" x="3827463" y="4279900"/>
          <p14:tracePt t="38828" x="3865563" y="4279900"/>
          <p14:tracePt t="38837" x="3878263" y="4279900"/>
          <p14:tracePt t="38843" x="3902075" y="4279900"/>
          <p14:tracePt t="38856" x="3940175" y="4279900"/>
          <p14:tracePt t="38860" x="3978275" y="4279900"/>
          <p14:tracePt t="38868" x="4014788" y="4292600"/>
          <p14:tracePt t="38876" x="4052888" y="4292600"/>
          <p14:tracePt t="38884" x="4114800" y="4305300"/>
          <p14:tracePt t="38893" x="4178300" y="4318000"/>
          <p14:tracePt t="38897" x="4252913" y="4330700"/>
          <p14:tracePt t="38906" x="4314825" y="4330700"/>
          <p14:tracePt t="38913" x="4391025" y="4341813"/>
          <p14:tracePt t="38921" x="4452938" y="4341813"/>
          <p14:tracePt t="38930" x="4527550" y="4354513"/>
          <p14:tracePt t="38938" x="4578350" y="4354513"/>
          <p14:tracePt t="38945" x="4616450" y="4354513"/>
          <p14:tracePt t="38954" x="4652963" y="4354513"/>
          <p14:tracePt t="38959" x="4678363" y="4354513"/>
          <p14:tracePt t="38969" x="4691063" y="4354513"/>
          <p14:tracePt t="38991" x="4703763" y="4354513"/>
          <p14:tracePt t="39069" x="4727575" y="4354513"/>
          <p14:tracePt t="39083" x="4740275" y="4354513"/>
          <p14:tracePt t="39107" x="4752975" y="4354513"/>
          <p14:tracePt t="39124" x="4765675" y="4341813"/>
          <p14:tracePt t="39132" x="4778375" y="4341813"/>
          <p14:tracePt t="39147" x="4791075" y="4341813"/>
          <p14:tracePt t="39797" x="4778375" y="4341813"/>
          <p14:tracePt t="39806" x="4716463" y="4354513"/>
          <p14:tracePt t="39813" x="4640263" y="4367213"/>
          <p14:tracePt t="39822" x="4565650" y="4392613"/>
          <p14:tracePt t="39829" x="4465638" y="4405313"/>
          <p14:tracePt t="39839" x="4365625" y="4418013"/>
          <p14:tracePt t="39845" x="4227513" y="4430713"/>
          <p14:tracePt t="39854" x="4103688" y="4443413"/>
          <p14:tracePt t="39862" x="3927475" y="4454525"/>
          <p14:tracePt t="39870" x="3752850" y="4479925"/>
          <p14:tracePt t="39888" x="3402013" y="4492625"/>
          <p14:tracePt t="39892" x="3252788" y="4505325"/>
          <p14:tracePt t="39902" x="3114675" y="4505325"/>
          <p14:tracePt t="39907" x="3001963" y="4505325"/>
          <p14:tracePt t="39916" x="2876550" y="4505325"/>
          <p14:tracePt t="39923" x="2776538" y="4505325"/>
          <p14:tracePt t="39930" x="2676525" y="4505325"/>
          <p14:tracePt t="39937" x="2601913" y="4505325"/>
          <p14:tracePt t="39945" x="2501900" y="4505325"/>
          <p14:tracePt t="39953" x="2401888" y="4505325"/>
          <p14:tracePt t="39962" x="2276475" y="4505325"/>
          <p14:tracePt t="39969" x="2176463" y="4492625"/>
          <p14:tracePt t="39978" x="2076450" y="4492625"/>
          <p14:tracePt t="39986" x="1976438" y="4492625"/>
          <p14:tracePt t="39991" x="1889125" y="4492625"/>
          <p14:tracePt t="40003" x="1851025" y="4492625"/>
          <p14:tracePt t="40008" x="1814513" y="4492625"/>
          <p14:tracePt t="40016" x="1789113" y="4492625"/>
          <p14:tracePt t="40024" x="1763713" y="4492625"/>
          <p14:tracePt t="40032" x="1751013" y="4492625"/>
          <p14:tracePt t="40040" x="1751013" y="4505325"/>
          <p14:tracePt t="40048" x="1738313" y="4505325"/>
          <p14:tracePt t="40061" x="1725613" y="4518025"/>
          <p14:tracePt t="40070" x="1714500" y="4518025"/>
          <p14:tracePt t="40086" x="1701800" y="4530725"/>
          <p14:tracePt t="40093" x="1689100" y="4530725"/>
          <p14:tracePt t="40110" x="1663700" y="4530725"/>
          <p14:tracePt t="40119" x="1651000" y="4530725"/>
          <p14:tracePt t="40124" x="1625600" y="4530725"/>
          <p14:tracePt t="40132" x="1601788" y="4530725"/>
          <p14:tracePt t="40140" x="1576388" y="4543425"/>
          <p14:tracePt t="40148" x="1538288" y="4554538"/>
          <p14:tracePt t="40155" x="1501775" y="4554538"/>
          <p14:tracePt t="40164" x="1476375" y="4567238"/>
          <p14:tracePt t="40172" x="1438275" y="4579938"/>
          <p14:tracePt t="40179" x="1401763" y="4579938"/>
          <p14:tracePt t="40187" x="1376363" y="4579938"/>
          <p14:tracePt t="40193" x="1350963" y="4579938"/>
          <p14:tracePt t="40203" x="1325563" y="4579938"/>
          <p14:tracePt t="40210" x="1289050" y="4579938"/>
          <p14:tracePt t="40220" x="1289050" y="4567238"/>
          <p14:tracePt t="40225" x="1276350" y="4567238"/>
          <p14:tracePt t="40241" x="1263650" y="4567238"/>
          <p14:tracePt t="40256" x="1250950" y="4567238"/>
          <p14:tracePt t="40333" x="1238250" y="4567238"/>
          <p14:tracePt t="40366" x="1225550" y="4567238"/>
          <p14:tracePt t="40373" x="1176338" y="4579938"/>
          <p14:tracePt t="40379" x="1138238" y="4592638"/>
          <p14:tracePt t="40388" x="1100138" y="4592638"/>
          <p14:tracePt t="40396" x="1076325" y="4618038"/>
          <p14:tracePt t="40405" x="1050925" y="4630738"/>
          <p14:tracePt t="40411" x="1025525" y="4630738"/>
          <p14:tracePt t="40419" x="1012825" y="4643438"/>
          <p14:tracePt t="40427" x="1012825" y="4656138"/>
          <p14:tracePt t="40444" x="1000125" y="4656138"/>
          <p14:tracePt t="40511" x="987425" y="4656138"/>
          <p14:tracePt t="40722" x="1000125" y="4656138"/>
          <p14:tracePt t="40729" x="1025525" y="4656138"/>
          <p14:tracePt t="40737" x="1076325" y="4656138"/>
          <p14:tracePt t="40745" x="1112838" y="4656138"/>
          <p14:tracePt t="40753" x="1163638" y="4656138"/>
          <p14:tracePt t="40762" x="1225550" y="4656138"/>
          <p14:tracePt t="40768" x="1263650" y="4667250"/>
          <p14:tracePt t="40777" x="1289050" y="4667250"/>
          <p14:tracePt t="40784" x="1312863" y="4667250"/>
          <p14:tracePt t="40791" x="1338263" y="4667250"/>
          <p14:tracePt t="40802" x="1363663" y="4667250"/>
          <p14:tracePt t="40807" x="1389063" y="4679950"/>
          <p14:tracePt t="40817" x="1425575" y="4679950"/>
          <p14:tracePt t="40823" x="1463675" y="4679950"/>
          <p14:tracePt t="40830" x="1501775" y="4679950"/>
          <p14:tracePt t="40837" x="1538288" y="4679950"/>
          <p14:tracePt t="40845" x="1601788" y="4692650"/>
          <p14:tracePt t="40854" x="1663700" y="4692650"/>
          <p14:tracePt t="40862" x="1738313" y="4705350"/>
          <p14:tracePt t="40870" x="1801813" y="4705350"/>
          <p14:tracePt t="40887" x="1876425" y="4705350"/>
          <p14:tracePt t="40893" x="1901825" y="4705350"/>
          <p14:tracePt t="40901" x="1914525" y="4705350"/>
          <p14:tracePt t="40908" x="1938338" y="4705350"/>
          <p14:tracePt t="40917" x="1951038" y="4705350"/>
          <p14:tracePt t="40923" x="1963738" y="4705350"/>
          <p14:tracePt t="40936" x="1989138" y="4705350"/>
          <p14:tracePt t="40940" x="2014538" y="4705350"/>
          <p14:tracePt t="40951" x="2038350" y="4705350"/>
          <p14:tracePt t="40956" x="2063750" y="4692650"/>
          <p14:tracePt t="40961" x="2101850" y="4692650"/>
          <p14:tracePt t="40970" x="2138363" y="4692650"/>
          <p14:tracePt t="40977" x="2163763" y="4692650"/>
          <p14:tracePt t="40985" x="2189163" y="4692650"/>
          <p14:tracePt t="40994" x="2214563" y="4692650"/>
          <p14:tracePt t="41009" x="2227263" y="4692650"/>
          <p14:tracePt t="41024" x="2227263" y="4705350"/>
          <p14:tracePt t="41034" x="2238375" y="4705350"/>
          <p14:tracePt t="41040" x="2251075" y="4705350"/>
          <p14:tracePt t="41055" x="2263775" y="4705350"/>
          <p14:tracePt t="41072" x="2289175" y="4705350"/>
          <p14:tracePt t="41080" x="2314575" y="4705350"/>
          <p14:tracePt t="41094" x="2327275" y="4705350"/>
          <p14:tracePt t="41156" x="2338388" y="4705350"/>
          <p14:tracePt t="41287" x="2363788" y="4705350"/>
          <p14:tracePt t="41296" x="2389188" y="4705350"/>
          <p14:tracePt t="41311" x="2401888" y="4705350"/>
          <p14:tracePt t="41328" x="2414588" y="4705350"/>
          <p14:tracePt t="41662" x="2427288" y="4705350"/>
          <p14:tracePt t="41675" x="2439988" y="4705350"/>
          <p14:tracePt t="41684" x="2476500" y="4705350"/>
          <p14:tracePt t="41692" x="2489200" y="4705350"/>
          <p14:tracePt t="41708" x="2501900" y="4705350"/>
          <p14:tracePt t="41716" x="2514600" y="4705350"/>
          <p14:tracePt t="41885" x="2551113" y="4718050"/>
          <p14:tracePt t="41894" x="2576513" y="4718050"/>
          <p14:tracePt t="41903" x="2601913" y="4718050"/>
          <p14:tracePt t="41909" x="2614613" y="4718050"/>
          <p14:tracePt t="41918" x="2651125" y="4718050"/>
          <p14:tracePt t="41926" x="2676525" y="4718050"/>
          <p14:tracePt t="41934" x="2701925" y="4730750"/>
          <p14:tracePt t="41940" x="2714625" y="4730750"/>
          <p14:tracePt t="41949" x="2727325" y="4730750"/>
          <p14:tracePt t="42211" x="2752725" y="4730750"/>
          <p14:tracePt t="42219" x="2776538" y="4730750"/>
          <p14:tracePt t="42228" x="2801938" y="4743450"/>
          <p14:tracePt t="42236" x="2827338" y="4743450"/>
          <p14:tracePt t="42244" x="2840038" y="4756150"/>
          <p14:tracePt t="42251" x="2852738" y="4756150"/>
          <p14:tracePt t="42351" x="2863850" y="4756150"/>
          <p14:tracePt t="42381" x="2876550" y="4756150"/>
          <p14:tracePt t="42389" x="2889250" y="4743450"/>
          <p14:tracePt t="42397" x="2901950" y="4743450"/>
          <p14:tracePt t="42414" x="2914650" y="4743450"/>
          <p14:tracePt t="42421" x="2927350" y="4743450"/>
          <p14:tracePt t="42437" x="2940050" y="4743450"/>
          <p14:tracePt t="42508" x="2952750" y="4743450"/>
          <p14:tracePt t="42513" x="2976563" y="4730750"/>
          <p14:tracePt t="44897" x="3001963" y="4730750"/>
          <p14:tracePt t="44905" x="3027363" y="4730750"/>
          <p14:tracePt t="44911" x="3040063" y="4730750"/>
          <p14:tracePt t="44919" x="3065463" y="4730750"/>
          <p14:tracePt t="44927" x="3089275" y="4730750"/>
          <p14:tracePt t="44936" x="3114675" y="4730750"/>
          <p14:tracePt t="44944" x="3127375" y="4730750"/>
          <p14:tracePt t="44951" x="3140075" y="4730750"/>
          <p14:tracePt t="44975" x="3152775" y="4718050"/>
          <p14:tracePt t="44991" x="3165475" y="4705350"/>
          <p14:tracePt t="45013" x="3176588" y="4692650"/>
          <p14:tracePt t="45021" x="3189288" y="4679950"/>
          <p14:tracePt t="45037" x="3201988" y="4667250"/>
          <p14:tracePt t="45051" x="3214688" y="4656138"/>
          <p14:tracePt t="45067" x="3214688" y="4643438"/>
          <p14:tracePt t="45092" x="3214688" y="4630738"/>
          <p14:tracePt t="45183" x="3214688" y="4618038"/>
          <p14:tracePt t="45425" x="3227388" y="4618038"/>
          <p14:tracePt t="45431" x="3240088" y="4618038"/>
          <p14:tracePt t="45441" x="3240088" y="4605338"/>
          <p14:tracePt t="45457" x="3252788" y="4605338"/>
          <p14:tracePt t="45687" x="3252788" y="4592638"/>
          <p14:tracePt t="46007" x="3265488" y="4592638"/>
          <p14:tracePt t="46013" x="3302000" y="4592638"/>
          <p14:tracePt t="46022" x="3314700" y="4592638"/>
          <p14:tracePt t="46029" x="3340100" y="4592638"/>
          <p14:tracePt t="46041" x="3352800" y="4592638"/>
          <p14:tracePt t="46056" x="3365500" y="4592638"/>
          <p14:tracePt t="46061" x="3365500" y="4605338"/>
          <p14:tracePt t="46070" x="3376613" y="4605338"/>
          <p14:tracePt t="49863" x="3376613" y="4618038"/>
          <p14:tracePt t="49881" x="3376613" y="4605338"/>
          <p14:tracePt t="50105" x="3376613" y="4618038"/>
          <p14:tracePt t="76308" x="3565525" y="4518025"/>
          <p14:tracePt t="76315" x="4052888" y="4305300"/>
          <p14:tracePt t="76324" x="4365625" y="4205288"/>
          <p14:tracePt t="76332" x="4591050" y="4167188"/>
          <p14:tracePt t="76337" x="4727575" y="4117975"/>
          <p14:tracePt t="76347" x="4778375" y="4092575"/>
          <p14:tracePt t="76353" x="4778375" y="4054475"/>
          <p14:tracePt t="76364" x="4740275" y="3992563"/>
          <p14:tracePt t="76370" x="4665663" y="3916363"/>
          <p14:tracePt t="76377" x="4552950" y="3816350"/>
          <p14:tracePt t="76385" x="4427538" y="3703638"/>
          <p14:tracePt t="76393" x="4303713" y="3603625"/>
          <p14:tracePt t="76402" x="4178300" y="3516313"/>
          <p14:tracePt t="76407" x="4052888" y="3441700"/>
          <p14:tracePt t="76415" x="3952875" y="3378200"/>
          <p14:tracePt t="76424" x="3840163" y="3316288"/>
          <p14:tracePt t="76431" x="3727450" y="3278188"/>
          <p14:tracePt t="76439" x="3602038" y="3241675"/>
          <p14:tracePt t="76448" x="3502025" y="3203575"/>
          <p14:tracePt t="76455" x="3427413" y="3178175"/>
          <p14:tracePt t="76464" x="3340100" y="3141663"/>
          <p14:tracePt t="76469" x="3276600" y="3116263"/>
          <p14:tracePt t="76481" x="3240088" y="3090863"/>
          <p14:tracePt t="76485" x="3201988" y="3078163"/>
          <p14:tracePt t="76493" x="3152775" y="3041650"/>
          <p14:tracePt t="76501" x="3127375" y="3016250"/>
          <p14:tracePt t="76509" x="3089275" y="2990850"/>
          <p14:tracePt t="76517" x="3065463" y="2990850"/>
          <p14:tracePt t="76526" x="3052763" y="2978150"/>
          <p14:tracePt t="76531" x="3040063" y="2965450"/>
          <p14:tracePt t="76593" x="3001963" y="2965450"/>
          <p14:tracePt t="76601" x="2940050" y="2952750"/>
          <p14:tracePt t="76609" x="2889250" y="2952750"/>
          <p14:tracePt t="76617" x="2852738" y="2952750"/>
          <p14:tracePt t="76625" x="2827338" y="2952750"/>
          <p14:tracePt t="76633" x="2789238" y="2978150"/>
          <p14:tracePt t="76642" x="2763838" y="2990850"/>
          <p14:tracePt t="76649" x="2752725" y="2990850"/>
          <p14:tracePt t="76657" x="2727325" y="3003550"/>
          <p14:tracePt t="76664" x="2714625" y="3016250"/>
          <p14:tracePt t="76671" x="2701925" y="3016250"/>
          <p14:tracePt t="76725" x="2689225" y="3016250"/>
          <p14:tracePt t="76733" x="2689225" y="3028950"/>
          <p14:tracePt t="76757" x="2676525" y="3028950"/>
          <p14:tracePt t="76897" x="2663825" y="3065463"/>
          <p14:tracePt t="76905" x="2663825" y="3103563"/>
          <p14:tracePt t="76913" x="2640013" y="3141663"/>
          <p14:tracePt t="76919" x="2614613" y="3190875"/>
          <p14:tracePt t="76931" x="2589213" y="3228975"/>
          <p14:tracePt t="76935" x="2563813" y="3267075"/>
          <p14:tracePt t="76946" x="2540000" y="3316288"/>
          <p14:tracePt t="76951" x="2527300" y="3354388"/>
          <p14:tracePt t="76960" x="2514600" y="3390900"/>
          <p14:tracePt t="76967" x="2514600" y="3429000"/>
          <p14:tracePt t="76976" x="2501900" y="3467100"/>
          <p14:tracePt t="76982" x="2501900" y="3490913"/>
          <p14:tracePt t="76989" x="2501900" y="3529013"/>
          <p14:tracePt t="76998" x="2514600" y="3541713"/>
          <p14:tracePt t="77005" x="2527300" y="3554413"/>
          <p14:tracePt t="77013" x="2540000" y="3554413"/>
          <p14:tracePt t="77129" x="2540000" y="3567113"/>
          <p14:tracePt t="77138" x="2551113" y="3590925"/>
          <p14:tracePt t="77145" x="2576513" y="3616325"/>
          <p14:tracePt t="77153" x="2589213" y="3616325"/>
          <p14:tracePt t="77294" x="2589213" y="3629025"/>
          <p14:tracePt t="77402" x="2589213" y="364172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067061-1C7E-417E-80C9-CFA1C5A3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3" y="1268760"/>
            <a:ext cx="707483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4049"/>
      </p:ext>
    </p:extLst>
  </p:cSld>
  <p:clrMapOvr>
    <a:masterClrMapping/>
  </p:clrMapOvr>
  <p:transition advTm="13498"/>
  <p:extLst>
    <p:ext uri="{3A86A75C-4F4B-4683-9AE1-C65F6400EC91}">
      <p14:laserTraceLst xmlns:p14="http://schemas.microsoft.com/office/powerpoint/2010/main">
        <p14:tracePtLst>
          <p14:tracePt t="1513" x="2601913" y="3629025"/>
          <p14:tracePt t="1519" x="2801938" y="3503613"/>
          <p14:tracePt t="1528" x="3314700" y="3165475"/>
          <p14:tracePt t="1535" x="3778250" y="2903538"/>
          <p14:tracePt t="1545" x="4203700" y="2703513"/>
          <p14:tracePt t="1551" x="4591050" y="2552700"/>
          <p14:tracePt t="1561" x="4840288" y="2452688"/>
          <p14:tracePt t="1567" x="5053013" y="2378075"/>
          <p14:tracePt t="1580" x="5165725" y="2327275"/>
          <p14:tracePt t="1582" x="5265738" y="2290763"/>
          <p14:tracePt t="1590" x="5316538" y="2252663"/>
          <p14:tracePt t="1597" x="5378450" y="2214563"/>
          <p14:tracePt t="1606" x="5416550" y="2201863"/>
          <p14:tracePt t="1613" x="5454650" y="2178050"/>
          <p14:tracePt t="1622" x="5465763" y="2178050"/>
          <p14:tracePt t="1631" x="5465763" y="2165350"/>
          <p14:tracePt t="1708" x="5491163" y="2152650"/>
          <p14:tracePt t="1714" x="5541963" y="2127250"/>
          <p14:tracePt t="1721" x="5541963" y="2114550"/>
          <p14:tracePt t="1878" x="5541963" y="2101850"/>
          <p14:tracePt t="1931" x="5529263" y="2101850"/>
          <p14:tracePt t="1939" x="5516563" y="2101850"/>
          <p14:tracePt t="1955" x="5503863" y="2114550"/>
          <p14:tracePt t="1963" x="5503863" y="2127250"/>
          <p14:tracePt t="1972" x="5478463" y="2127250"/>
          <p14:tracePt t="1977" x="5465763" y="2139950"/>
          <p14:tracePt t="1985" x="5441950" y="2152650"/>
          <p14:tracePt t="1994" x="5403850" y="2152650"/>
          <p14:tracePt t="2001" x="5329238" y="2165350"/>
          <p14:tracePt t="2010" x="5216525" y="2178050"/>
          <p14:tracePt t="2017" x="5065713" y="2190750"/>
          <p14:tracePt t="2027" x="4916488" y="2214563"/>
          <p14:tracePt t="2033" x="4816475" y="2214563"/>
          <p14:tracePt t="2039" x="4778375" y="2214563"/>
          <p14:tracePt t="2047" x="4752975" y="2214563"/>
          <p14:tracePt t="2072" x="4740275" y="2201863"/>
          <p14:tracePt t="2079" x="4727575" y="2201863"/>
          <p14:tracePt t="2087" x="4703763" y="2190750"/>
          <p14:tracePt t="2096" x="4665663" y="2178050"/>
          <p14:tracePt t="2101" x="4627563" y="2178050"/>
          <p14:tracePt t="2111" x="4578350" y="2165350"/>
          <p14:tracePt t="2117" x="4527550" y="2152650"/>
          <p14:tracePt t="2128" x="4491038" y="2139950"/>
          <p14:tracePt t="2133" x="4452938" y="2127250"/>
          <p14:tracePt t="2144" x="4427538" y="2127250"/>
          <p14:tracePt t="2149" x="4391025" y="2127250"/>
          <p14:tracePt t="2161" x="4352925" y="2114550"/>
          <p14:tracePt t="2164" x="4291013" y="2101850"/>
          <p14:tracePt t="2171" x="4240213" y="2089150"/>
          <p14:tracePt t="2179" x="4191000" y="2078038"/>
          <p14:tracePt t="2187" x="4127500" y="2065338"/>
          <p14:tracePt t="2196" x="4078288" y="2052638"/>
          <p14:tracePt t="2203" x="4040188" y="2052638"/>
          <p14:tracePt t="2212" x="4027488" y="2039938"/>
          <p14:tracePt t="2219" x="4002088" y="2039938"/>
          <p14:tracePt t="2228" x="4002088" y="2027238"/>
          <p14:tracePt t="2274" x="3990975" y="2027238"/>
          <p14:tracePt t="2290" x="3965575" y="2027238"/>
          <p14:tracePt t="2294" x="3940175" y="2027238"/>
          <p14:tracePt t="2304" x="3914775" y="2027238"/>
          <p14:tracePt t="2312" x="3890963" y="2027238"/>
          <p14:tracePt t="2320" x="3878263" y="2027238"/>
          <p14:tracePt t="2335" x="3865563" y="2027238"/>
          <p14:tracePt t="2345" x="3852863" y="2014538"/>
          <p14:tracePt t="2361" x="3852863" y="2001838"/>
          <p14:tracePt t="2365" x="3840163" y="1978025"/>
          <p14:tracePt t="2381" x="3827463" y="1952625"/>
          <p14:tracePt t="2389" x="3814763" y="1939925"/>
          <p14:tracePt t="2397" x="3814763" y="1927225"/>
          <p14:tracePt t="2405" x="3802063" y="1914525"/>
          <p14:tracePt t="2419" x="3790950" y="1889125"/>
          <p14:tracePt t="2427" x="3778250" y="1889125"/>
          <p14:tracePt t="2435" x="3778250" y="1876425"/>
          <p14:tracePt t="2513" x="3765550" y="1876425"/>
          <p14:tracePt t="2529" x="3740150" y="1852613"/>
          <p14:tracePt t="2545" x="3727450" y="1839913"/>
          <p14:tracePt t="2551" x="3714750" y="1839913"/>
          <p14:tracePt t="2559" x="3689350" y="1827213"/>
          <p14:tracePt t="2567" x="3665538" y="1814513"/>
          <p14:tracePt t="2577" x="3627438" y="1814513"/>
          <p14:tracePt t="2583" x="3602038" y="1801813"/>
          <p14:tracePt t="2594" x="3578225" y="1789113"/>
          <p14:tracePt t="2599" x="3552825" y="1776413"/>
          <p14:tracePt t="2610" x="3540125" y="1776413"/>
          <p14:tracePt t="2613" x="3540125" y="1765300"/>
          <p14:tracePt t="2621" x="3527425" y="1765300"/>
          <p14:tracePt t="2630" x="3514725" y="1765300"/>
          <p14:tracePt t="2645" x="3514725" y="1752600"/>
          <p14:tracePt t="2669" x="3502025" y="1752600"/>
          <p14:tracePt t="2762" x="3502025" y="1739900"/>
          <p14:tracePt t="2777" x="3489325" y="1727200"/>
          <p14:tracePt t="2793" x="3489325" y="1714500"/>
          <p14:tracePt t="2801" x="3478213" y="1714500"/>
          <p14:tracePt t="2808" x="3465513" y="1701800"/>
          <p14:tracePt t="2815" x="3465513" y="1689100"/>
          <p14:tracePt t="2827" x="3452813" y="1689100"/>
          <p14:tracePt t="2831" x="3452813" y="1676400"/>
          <p14:tracePt t="2843" x="3440113" y="1676400"/>
          <p14:tracePt t="2847" x="3440113" y="1663700"/>
          <p14:tracePt t="2856" x="3427413" y="1663700"/>
          <p14:tracePt t="2863" x="3427413" y="1652588"/>
          <p14:tracePt t="2869" x="3414713" y="1652588"/>
          <p14:tracePt t="2881" x="3402013" y="1639888"/>
          <p14:tracePt t="2885" x="3402013" y="1627188"/>
          <p14:tracePt t="2893" x="3389313" y="1627188"/>
          <p14:tracePt t="2909" x="3376613" y="1614488"/>
          <p14:tracePt t="3050" x="3376613" y="1601788"/>
          <p14:tracePt t="3063" x="3389313" y="1601788"/>
          <p14:tracePt t="3079" x="3402013" y="1589088"/>
          <p14:tracePt t="3087" x="3414713" y="1589088"/>
          <p14:tracePt t="3095" x="3414713" y="1576388"/>
          <p14:tracePt t="3105" x="3427413" y="1576388"/>
          <p14:tracePt t="3133" x="3440113" y="1563688"/>
          <p14:tracePt t="3507" x="3427413" y="1563688"/>
          <p14:tracePt t="3513" x="3414713" y="1563688"/>
          <p14:tracePt t="3523" x="3402013" y="1563688"/>
          <p14:tracePt t="3529" x="3389313" y="1563688"/>
          <p14:tracePt t="3538" x="3376613" y="1563688"/>
          <p14:tracePt t="3545" x="3376613" y="1576388"/>
          <p14:tracePt t="3584" x="3365500" y="1576388"/>
          <p14:tracePt t="3591" x="3365500" y="1589088"/>
          <p14:tracePt t="3599" x="3352800" y="1589088"/>
          <p14:tracePt t="3609" x="3327400" y="1601788"/>
          <p14:tracePt t="3615" x="3314700" y="1601788"/>
          <p14:tracePt t="3625" x="3302000" y="1601788"/>
          <p14:tracePt t="3631" x="3289300" y="1601788"/>
          <p14:tracePt t="3645" x="3276600" y="1614488"/>
          <p14:tracePt t="3654" x="3265488" y="1614488"/>
          <p14:tracePt t="3661" x="3252788" y="1614488"/>
          <p14:tracePt t="3669" x="3227388" y="1614488"/>
          <p14:tracePt t="3678" x="3214688" y="1627188"/>
          <p14:tracePt t="3685" x="3189288" y="1627188"/>
          <p14:tracePt t="3694" x="3165475" y="1639888"/>
          <p14:tracePt t="3702" x="3140075" y="1652588"/>
          <p14:tracePt t="3709" x="3114675" y="1652588"/>
          <p14:tracePt t="3716" x="3101975" y="1663700"/>
          <p14:tracePt t="3724" x="3101975" y="1676400"/>
          <p14:tracePt t="3731" x="3089275" y="1676400"/>
          <p14:tracePt t="3785" x="3076575" y="1676400"/>
          <p14:tracePt t="3801" x="3052763" y="1689100"/>
          <p14:tracePt t="3810" x="3040063" y="1701800"/>
          <p14:tracePt t="3817" x="3014663" y="1701800"/>
          <p14:tracePt t="3827" x="2976563" y="1714500"/>
          <p14:tracePt t="3833" x="2940050" y="1727200"/>
          <p14:tracePt t="3841" x="2889250" y="1739900"/>
          <p14:tracePt t="3847" x="2852738" y="1765300"/>
          <p14:tracePt t="3858" x="2814638" y="1776413"/>
          <p14:tracePt t="3863" x="2776538" y="1801813"/>
          <p14:tracePt t="3874" x="2714625" y="1814513"/>
          <p14:tracePt t="3893" x="2640013" y="1839913"/>
          <p14:tracePt t="3895" x="2601913" y="1852613"/>
          <p14:tracePt t="3905" x="2576513" y="1852613"/>
          <p14:tracePt t="3909" x="2551113" y="1852613"/>
          <p14:tracePt t="3918" x="2540000" y="1852613"/>
          <p14:tracePt t="3926" x="2514600" y="1852613"/>
          <p14:tracePt t="3933" x="2501900" y="1852613"/>
          <p14:tracePt t="3941" x="2463800" y="1852613"/>
          <p14:tracePt t="3949" x="2439988" y="1852613"/>
          <p14:tracePt t="3958" x="2414588" y="1852613"/>
          <p14:tracePt t="3965" x="2376488" y="1852613"/>
          <p14:tracePt t="3974" x="2338388" y="1852613"/>
          <p14:tracePt t="3979" x="2301875" y="1852613"/>
          <p14:tracePt t="3992" x="2263775" y="1839913"/>
          <p14:tracePt t="3995" x="2238375" y="1827213"/>
          <p14:tracePt t="4004" x="2214563" y="1827213"/>
          <p14:tracePt t="4012" x="2176463" y="1827213"/>
          <p14:tracePt t="4019" x="2151063" y="1814513"/>
          <p14:tracePt t="4028" x="2138363" y="1801813"/>
          <p14:tracePt t="4033" x="2127250" y="1801813"/>
          <p14:tracePt t="4041" x="2127250" y="1789113"/>
          <p14:tracePt t="4049" x="2114550" y="1789113"/>
          <p14:tracePt t="4059" x="2114550" y="1776413"/>
          <p14:tracePt t="4081" x="2101850" y="1752600"/>
          <p14:tracePt t="4094" x="2101850" y="1727200"/>
          <p14:tracePt t="4096" x="2101850" y="1701800"/>
          <p14:tracePt t="4106" x="2089150" y="1663700"/>
          <p14:tracePt t="4111" x="2089150" y="1652588"/>
          <p14:tracePt t="4120" x="2076450" y="1639888"/>
          <p14:tracePt t="4127" x="2063750" y="1614488"/>
          <p14:tracePt t="4144" x="2051050" y="1601788"/>
          <p14:tracePt t="4152" x="2038350" y="1601788"/>
          <p14:tracePt t="4227" x="2038350" y="1589088"/>
          <p14:tracePt t="4235" x="2038350" y="1576388"/>
          <p14:tracePt t="4251" x="2038350" y="1563688"/>
          <p14:tracePt t="4267" x="2051050" y="1552575"/>
          <p14:tracePt t="4283" x="2051050" y="1539875"/>
          <p14:tracePt t="4289" x="2063750" y="1539875"/>
          <p14:tracePt t="4297" x="2063750" y="1527175"/>
          <p14:tracePt t="4323" x="2063750" y="1514475"/>
          <p14:tracePt t="4345" x="2063750" y="1501775"/>
          <p14:tracePt t="4491" x="2063750" y="1489075"/>
          <p14:tracePt t="4787" x="2051050" y="1489075"/>
          <p14:tracePt t="4795" x="2038350" y="1476375"/>
          <p14:tracePt t="4804" x="2038350" y="1463675"/>
          <p14:tracePt t="4817" x="2038350" y="1450975"/>
          <p14:tracePt t="4825" x="2025650" y="1450975"/>
          <p14:tracePt t="4911" x="2025650" y="1439863"/>
          <p14:tracePt t="4934" x="2025650" y="1427163"/>
          <p14:tracePt t="5003" x="2014538" y="1414463"/>
          <p14:tracePt t="5065" x="2014538" y="1427163"/>
          <p14:tracePt t="5073" x="2014538" y="1450975"/>
          <p14:tracePt t="5081" x="2001838" y="1476375"/>
          <p14:tracePt t="5091" x="1989138" y="1501775"/>
          <p14:tracePt t="5097" x="1989138" y="1539875"/>
          <p14:tracePt t="5107" x="1989138" y="1576388"/>
          <p14:tracePt t="5113" x="1989138" y="1601788"/>
          <p14:tracePt t="5123" x="1989138" y="1627188"/>
          <p14:tracePt t="5127" x="1976438" y="1663700"/>
          <p14:tracePt t="5139" x="1976438" y="1689100"/>
          <p14:tracePt t="5143" x="1963738" y="1727200"/>
          <p14:tracePt t="5154" x="1963738" y="1752600"/>
          <p14:tracePt t="5159" x="1951038" y="1765300"/>
          <p14:tracePt t="5167" x="1951038" y="1789113"/>
          <p14:tracePt t="5175" x="1938338" y="1814513"/>
          <p14:tracePt t="5184" x="1938338" y="1839913"/>
          <p14:tracePt t="5190" x="1938338" y="1865313"/>
          <p14:tracePt t="5200" x="1938338" y="1889125"/>
          <p14:tracePt t="5205" x="1938338" y="1914525"/>
          <p14:tracePt t="5214" x="1938338" y="1952625"/>
          <p14:tracePt t="5222" x="1938338" y="1978025"/>
          <p14:tracePt t="5230" x="1938338" y="2001838"/>
          <p14:tracePt t="5238" x="1938338" y="2027238"/>
          <p14:tracePt t="5246" x="1938338" y="2052638"/>
          <p14:tracePt t="5255" x="1938338" y="2065338"/>
          <p14:tracePt t="5259" x="1938338" y="2089150"/>
          <p14:tracePt t="5268" x="1938338" y="2101850"/>
          <p14:tracePt t="5276" x="1938338" y="2114550"/>
          <p14:tracePt t="5293" x="1938338" y="2127250"/>
          <p14:tracePt t="5308" x="1938338" y="2139950"/>
          <p14:tracePt t="5315" x="1938338" y="2152650"/>
          <p14:tracePt t="5322" x="1938338" y="2165350"/>
          <p14:tracePt t="5329" x="1925638" y="2178050"/>
          <p14:tracePt t="5338" x="1925638" y="2190750"/>
          <p14:tracePt t="5345" x="1925638" y="2201863"/>
          <p14:tracePt t="5355" x="1914525" y="2239963"/>
          <p14:tracePt t="5361" x="1901825" y="2265363"/>
          <p14:tracePt t="5377" x="1901825" y="2290763"/>
          <p14:tracePt t="5388" x="1901825" y="2314575"/>
          <p14:tracePt t="5391" x="1901825" y="2327275"/>
          <p14:tracePt t="5399" x="1901825" y="2352675"/>
          <p14:tracePt t="5407" x="1901825" y="2365375"/>
          <p14:tracePt t="5415" x="1901825" y="2378075"/>
          <p14:tracePt t="5423" x="1901825" y="2390775"/>
          <p14:tracePt t="5439" x="1901825" y="2403475"/>
          <p14:tracePt t="6013" x="1925638" y="2403475"/>
          <p14:tracePt t="6022" x="1951038" y="2414588"/>
          <p14:tracePt t="6029" x="1976438" y="2439988"/>
          <p14:tracePt t="6037" x="2001838" y="2465388"/>
          <p14:tracePt t="6043" x="2038350" y="2478088"/>
          <p14:tracePt t="6053" x="2038350" y="2503488"/>
          <p14:tracePt t="6060" x="2051050" y="2503488"/>
          <p14:tracePt t="6070" x="2051050" y="2516188"/>
          <p14:tracePt t="6086" x="2051050" y="2527300"/>
          <p14:tracePt t="6091" x="2051050" y="2540000"/>
          <p14:tracePt t="6106" x="2051050" y="2552700"/>
          <p14:tracePt t="6129" x="2051050" y="2578100"/>
          <p14:tracePt t="6145" x="2038350" y="2590800"/>
          <p14:tracePt t="6153" x="2038350" y="2603500"/>
          <p14:tracePt t="6169" x="2025650" y="2616200"/>
          <p14:tracePt t="6176" x="2025650" y="2627313"/>
          <p14:tracePt t="6186" x="2014538" y="2640013"/>
          <p14:tracePt t="6203" x="2014538" y="2652713"/>
          <p14:tracePt t="6207" x="2001838" y="2665413"/>
          <p14:tracePt t="6224" x="2001838" y="2678113"/>
          <p14:tracePt t="6245" x="1989138" y="2690813"/>
          <p14:tracePt t="6261" x="1989138" y="2703513"/>
          <p14:tracePt t="6270" x="1976438" y="2716213"/>
          <p14:tracePt t="6286" x="1976438" y="2728913"/>
          <p14:tracePt t="6291" x="1963738" y="2728913"/>
          <p14:tracePt t="6302" x="1963738" y="2740025"/>
          <p14:tracePt t="6479" x="1976438" y="2740025"/>
          <p14:tracePt t="6494" x="1989138" y="2728913"/>
          <p14:tracePt t="6501" x="1989138" y="2716213"/>
          <p14:tracePt t="6511" x="2001838" y="2703513"/>
          <p14:tracePt t="6526" x="2014538" y="2703513"/>
          <p14:tracePt t="6541" x="2014538" y="2690813"/>
          <p14:tracePt t="6553" x="2025650" y="2690813"/>
          <p14:tracePt t="6720" x="2025650" y="2703513"/>
          <p14:tracePt t="6727" x="2025650" y="2728913"/>
          <p14:tracePt t="6736" x="2038350" y="2752725"/>
          <p14:tracePt t="6743" x="2038350" y="2790825"/>
          <p14:tracePt t="6752" x="2038350" y="2816225"/>
          <p14:tracePt t="6757" x="2051050" y="2840038"/>
          <p14:tracePt t="6769" x="2051050" y="2865438"/>
          <p14:tracePt t="6773" x="2051050" y="2878138"/>
          <p14:tracePt t="6785" x="2051050" y="2903538"/>
          <p14:tracePt t="6789" x="2051050" y="2928938"/>
          <p14:tracePt t="6805" x="2051050" y="2952750"/>
          <p14:tracePt t="6811" x="2051050" y="2965450"/>
          <p14:tracePt t="6829" x="2051050" y="2990850"/>
          <p14:tracePt t="6835" x="2038350" y="2990850"/>
          <p14:tracePt t="6843" x="2038350" y="3003550"/>
          <p14:tracePt t="6859" x="2038350" y="3016250"/>
          <p14:tracePt t="6869" x="2025650" y="3028950"/>
          <p14:tracePt t="6885" x="2025650" y="3041650"/>
          <p14:tracePt t="6903" x="2014538" y="3065463"/>
          <p14:tracePt t="6908" x="2001838" y="3090863"/>
          <p14:tracePt t="6913" x="2001838" y="3116263"/>
          <p14:tracePt t="6921" x="2001838" y="3141663"/>
          <p14:tracePt t="6935" x="2001838" y="3165475"/>
          <p14:tracePt t="6944" x="1989138" y="3165475"/>
          <p14:tracePt t="6952" x="1989138" y="3178175"/>
          <p14:tracePt t="6959" x="1976438" y="3190875"/>
          <p14:tracePt t="6968" x="1963738" y="3203575"/>
          <p14:tracePt t="7123" x="1963738" y="3216275"/>
          <p14:tracePt t="7129" x="1951038" y="3216275"/>
          <p14:tracePt t="7137" x="1951038" y="3228975"/>
          <p14:tracePt t="7145" x="1951038" y="3241675"/>
          <p14:tracePt t="7153" x="1951038" y="3254375"/>
          <p14:tracePt t="7170" x="1951038" y="3267075"/>
          <p14:tracePt t="7177" x="1938338" y="3267075"/>
          <p14:tracePt t="7186" x="1938338" y="3278188"/>
          <p14:tracePt t="7417" x="1938338" y="3290888"/>
          <p14:tracePt t="7441" x="1938338" y="3303588"/>
          <p14:tracePt t="7449" x="1938338" y="3341688"/>
          <p14:tracePt t="7456" x="1951038" y="3416300"/>
          <p14:tracePt t="7465" x="1963738" y="3503613"/>
          <p14:tracePt t="7472" x="1976438" y="3590925"/>
          <p14:tracePt t="7480" x="1989138" y="3679825"/>
          <p14:tracePt t="7488" x="2001838" y="3741738"/>
          <p14:tracePt t="7496" x="2014538" y="3816350"/>
          <p14:tracePt t="7503" x="2014538" y="3879850"/>
          <p14:tracePt t="7512" x="2014538" y="3929063"/>
          <p14:tracePt t="7518" x="2014538" y="3954463"/>
          <p14:tracePt t="7526" x="2014538" y="3979863"/>
          <p14:tracePt t="7611" x="2014538" y="3967163"/>
          <p14:tracePt t="7621" x="2014538" y="3941763"/>
          <p14:tracePt t="7627" x="2014538" y="3929063"/>
          <p14:tracePt t="7635" x="2014538" y="3916363"/>
          <p14:tracePt t="7657" x="2014538" y="3905250"/>
          <p14:tracePt t="7735" x="2001838" y="3879850"/>
          <p14:tracePt t="7743" x="1989138" y="3854450"/>
          <p14:tracePt t="7751" x="1976438" y="3829050"/>
          <p14:tracePt t="7759" x="1976438" y="3816350"/>
          <p14:tracePt t="7768" x="1963738" y="3792538"/>
          <p14:tracePt t="7783" x="1963738" y="3779838"/>
          <p14:tracePt t="7806" x="1963738" y="3767138"/>
          <p14:tracePt t="7816" x="1951038" y="3767138"/>
          <p14:tracePt t="7821" x="1951038" y="3754438"/>
          <p14:tracePt t="7843" x="1951038" y="3741738"/>
          <p14:tracePt t="8029" x="1951038" y="3767138"/>
          <p14:tracePt t="8037" x="1951038" y="3803650"/>
          <p14:tracePt t="8046" x="1951038" y="3841750"/>
          <p14:tracePt t="8053" x="1938338" y="3892550"/>
          <p14:tracePt t="8063" x="1925638" y="3941763"/>
          <p14:tracePt t="8069" x="1914525" y="3992563"/>
          <p14:tracePt t="8078" x="1901825" y="4054475"/>
          <p14:tracePt t="8086" x="1889125" y="4105275"/>
          <p14:tracePt t="8093" x="1889125" y="4141788"/>
          <p14:tracePt t="8099" x="1876425" y="4179888"/>
          <p14:tracePt t="8107" x="1863725" y="4230688"/>
          <p14:tracePt t="8116" x="1851025" y="4267200"/>
          <p14:tracePt t="8123" x="1838325" y="4318000"/>
          <p14:tracePt t="8132" x="1838325" y="4354513"/>
          <p14:tracePt t="8139" x="1825625" y="4392613"/>
          <p14:tracePt t="8149" x="1814513" y="4418013"/>
          <p14:tracePt t="8156" x="1801813" y="4443413"/>
          <p14:tracePt t="8166" x="1801813" y="4467225"/>
          <p14:tracePt t="8169" x="1801813" y="4492625"/>
          <p14:tracePt t="8178" x="1801813" y="4505325"/>
          <p14:tracePt t="8186" x="1789113" y="4518025"/>
          <p14:tracePt t="8194" x="1789113" y="4543425"/>
          <p14:tracePt t="8204" x="1789113" y="4567238"/>
          <p14:tracePt t="8209" x="1789113" y="4592638"/>
          <p14:tracePt t="8217" x="1789113" y="4618038"/>
          <p14:tracePt t="8226" x="1789113" y="4643438"/>
          <p14:tracePt t="8232" x="1789113" y="4667250"/>
          <p14:tracePt t="8239" x="1789113" y="4692650"/>
          <p14:tracePt t="8249" x="1789113" y="4730750"/>
          <p14:tracePt t="8255" x="1789113" y="4768850"/>
          <p14:tracePt t="8266" x="1789113" y="4792663"/>
          <p14:tracePt t="8271" x="1789113" y="4830763"/>
          <p14:tracePt t="8282" x="1776413" y="4879975"/>
          <p14:tracePt t="8288" x="1776413" y="4905375"/>
          <p14:tracePt t="8294" x="1776413" y="4943475"/>
          <p14:tracePt t="8302" x="1776413" y="4968875"/>
          <p14:tracePt t="8310" x="1776413" y="5005388"/>
          <p14:tracePt t="8317" x="1789113" y="5018088"/>
          <p14:tracePt t="8326" x="1789113" y="5043488"/>
          <p14:tracePt t="8334" x="1801813" y="5081588"/>
          <p14:tracePt t="8341" x="1801813" y="5130800"/>
          <p14:tracePt t="8350" x="1814513" y="5230813"/>
          <p14:tracePt t="8355" x="1825625" y="5294313"/>
          <p14:tracePt t="8365" x="1838325" y="5356225"/>
          <p14:tracePt t="8372" x="1838325" y="5394325"/>
          <p14:tracePt t="8381" x="1838325" y="5418138"/>
          <p14:tracePt t="8388" x="1851025" y="5456238"/>
          <p14:tracePt t="8398" x="1863725" y="5507038"/>
          <p14:tracePt t="8403" x="1876425" y="5594350"/>
          <p14:tracePt t="8412" x="1876425" y="5707063"/>
          <p14:tracePt t="8418" x="1889125" y="5819775"/>
          <p14:tracePt t="8425" x="1901825" y="5881688"/>
          <p14:tracePt t="8433" x="1901825" y="5932488"/>
          <p14:tracePt t="8441" x="1901825" y="5969000"/>
          <p14:tracePt t="8450" x="1901825" y="5981700"/>
          <p14:tracePt t="8458" x="1901825" y="5994400"/>
          <p14:tracePt t="8527" x="1901825" y="6019800"/>
          <p14:tracePt t="8535" x="1914525" y="6045200"/>
          <p14:tracePt t="8543" x="1914525" y="6056313"/>
          <p14:tracePt t="8549" x="1925638" y="6069013"/>
          <p14:tracePt t="8558" x="1925638" y="6081713"/>
          <p14:tracePt t="8573" x="1925638" y="6094413"/>
          <p14:tracePt t="8597" x="1925638" y="6107113"/>
          <p14:tracePt t="8737" x="1925638" y="6119813"/>
          <p14:tracePt t="8751" x="1938338" y="6132513"/>
          <p14:tracePt t="8767" x="1938338" y="6145213"/>
          <p14:tracePt t="8775" x="1938338" y="6157913"/>
          <p14:tracePt t="8791" x="1938338" y="6169025"/>
          <p14:tracePt t="9357" x="1938338" y="6181725"/>
          <p14:tracePt t="9699" x="1938338" y="6194425"/>
          <p14:tracePt t="9707" x="1938338" y="6207125"/>
          <p14:tracePt t="1284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3553">
            <a:extLst>
              <a:ext uri="{FF2B5EF4-FFF2-40B4-BE49-F238E27FC236}">
                <a16:creationId xmlns:a16="http://schemas.microsoft.com/office/drawing/2014/main" id="{70A73FD1-6C2C-44FE-B0D1-6A20C61B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53251" name="文本占位符 23554">
            <a:extLst>
              <a:ext uri="{FF2B5EF4-FFF2-40B4-BE49-F238E27FC236}">
                <a16:creationId xmlns:a16="http://schemas.microsoft.com/office/drawing/2014/main" id="{F5E3FBBE-485B-4EDB-907D-D1E5377C0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53252" name="文本框 23555">
            <a:extLst>
              <a:ext uri="{FF2B5EF4-FFF2-40B4-BE49-F238E27FC236}">
                <a16:creationId xmlns:a16="http://schemas.microsoft.com/office/drawing/2014/main" id="{F99F7850-8921-402A-9F9F-DCBECFD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08238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836"/>
  <p:extLst>
    <p:ext uri="{3A86A75C-4F4B-4683-9AE1-C65F6400EC91}">
      <p14:laserTraceLst xmlns:p14="http://schemas.microsoft.com/office/powerpoint/2010/main">
        <p14:tracePtLst>
          <p14:tracePt t="293" x="7505700" y="4868863"/>
          <p14:tracePt t="311" x="7429500" y="4843463"/>
          <p14:tracePt t="320" x="7418388" y="4830763"/>
          <p14:tracePt t="329" x="7405688" y="4818063"/>
          <p14:tracePt t="691" x="7392988" y="48180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51C3AAA8-4A4B-4E75-8B01-4D5875D50D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例：售票线程的竞争性关系</a:t>
            </a: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6E9B9E43-F76E-4B95-AD95-3EDF9DDD77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B9A28BEF-AD0C-49CD-948B-3EE5917A198A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6" name="内容占位符 4">
            <a:extLst>
              <a:ext uri="{FF2B5EF4-FFF2-40B4-BE49-F238E27FC236}">
                <a16:creationId xmlns:a16="http://schemas.microsoft.com/office/drawing/2014/main" id="{4E93E431-21F9-4BC0-8CCF-04F99D3A20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204912"/>
            <a:ext cx="8191500" cy="546444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int tickets=100;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</a:rPr>
              <a:t>("</a:t>
            </a:r>
            <a:r>
              <a:rPr lang="en-US" altLang="zh-CN" sz="2000" b="1" dirty="0" err="1">
                <a:solidFill>
                  <a:srgbClr val="FF0000"/>
                </a:solidFill>
              </a:rPr>
              <a:t>thread1</a:t>
            </a:r>
            <a:r>
              <a:rPr lang="en-US" altLang="zh-CN" sz="2000" b="1" dirty="0">
                <a:solidFill>
                  <a:srgbClr val="FF0000"/>
                </a:solidFill>
              </a:rPr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26629" name="TextBox 5">
            <a:extLst>
              <a:ext uri="{FF2B5EF4-FFF2-40B4-BE49-F238E27FC236}">
                <a16:creationId xmlns:a16="http://schemas.microsoft.com/office/drawing/2014/main" id="{F28294CE-214E-4320-B7AA-B0DFA12D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311" y="1190236"/>
            <a:ext cx="6192838" cy="224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unsigned __</a:t>
            </a:r>
            <a:r>
              <a:rPr lang="en-US" altLang="zh-CN" sz="2000" dirty="0" err="1">
                <a:sym typeface="Arial" panose="020B0604020202020204" pitchFamily="34" charset="0"/>
              </a:rPr>
              <a:t>stdcall</a:t>
            </a:r>
            <a:r>
              <a:rPr lang="en-US" altLang="zh-CN" sz="2000" dirty="0">
                <a:sym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</a:rPr>
              <a:t>Fun2Proc</a:t>
            </a:r>
            <a:r>
              <a:rPr lang="en-US" altLang="zh-CN" sz="2000" b="0" dirty="0">
                <a:solidFill>
                  <a:srgbClr val="000000"/>
                </a:solidFill>
              </a:rPr>
              <a:t> (void* </a:t>
            </a:r>
            <a:r>
              <a:rPr lang="en-US" altLang="zh-CN" sz="2000" b="0" dirty="0" err="1">
                <a:solidFill>
                  <a:srgbClr val="000000"/>
                </a:solidFill>
              </a:rPr>
              <a:t>pArguments</a:t>
            </a:r>
            <a:r>
              <a:rPr lang="en-US" altLang="zh-CN" sz="2000" b="0" dirty="0">
                <a:solidFill>
                  <a:srgbClr val="000000"/>
                </a:solidFill>
              </a:rPr>
              <a:t>)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</a:rPr>
              <a:t>{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while (tickets&gt;0)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 ("</a:t>
            </a:r>
            <a:r>
              <a:rPr lang="en-US" altLang="zh-CN" sz="2000" dirty="0" err="1">
                <a:solidFill>
                  <a:srgbClr val="FF0000"/>
                </a:solidFill>
              </a:rPr>
              <a:t>thread2</a:t>
            </a:r>
            <a:r>
              <a:rPr lang="en-US" altLang="zh-CN" sz="2000" dirty="0">
                <a:solidFill>
                  <a:srgbClr val="FF0000"/>
                </a:solidFill>
              </a:rPr>
              <a:t> sell ticket : %d\n", tickets--);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     _</a:t>
            </a:r>
            <a:r>
              <a:rPr lang="en-US" altLang="zh-CN" sz="2000" dirty="0" err="1">
                <a:sym typeface="Arial" panose="020B0604020202020204" pitchFamily="34" charset="0"/>
              </a:rPr>
              <a:t>endthreadex</a:t>
            </a:r>
            <a:r>
              <a:rPr lang="en-US" altLang="zh-CN" sz="2000" dirty="0">
                <a:sym typeface="Arial" panose="020B0604020202020204" pitchFamily="34" charset="0"/>
              </a:rPr>
              <a:t>(0); 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return 0;  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</a:rPr>
              <a:t>}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22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</p:bldLst>
  </p:timing>
  <p:extLst>
    <p:ext uri="{3A86A75C-4F4B-4683-9AE1-C65F6400EC91}">
      <p14:laserTraceLst xmlns:p14="http://schemas.microsoft.com/office/powerpoint/2010/main">
        <p14:tracePtLst>
          <p14:tracePt t="6333" x="7218363" y="4730750"/>
          <p14:tracePt t="6340" x="6892925" y="4579938"/>
          <p14:tracePt t="6348" x="6516688" y="4454525"/>
          <p14:tracePt t="6356" x="6203950" y="4341813"/>
          <p14:tracePt t="6364" x="5978525" y="4254500"/>
          <p14:tracePt t="6373" x="5829300" y="4217988"/>
          <p14:tracePt t="6378" x="5729288" y="4192588"/>
          <p14:tracePt t="6389" x="5654675" y="4179888"/>
          <p14:tracePt t="6395" x="5616575" y="4167188"/>
          <p14:tracePt t="6407" x="5591175" y="4167188"/>
          <p14:tracePt t="6410" x="5565775" y="4154488"/>
          <p14:tracePt t="6419" x="5541963" y="4154488"/>
          <p14:tracePt t="6427" x="5503863" y="4141788"/>
          <p14:tracePt t="6435" x="5454650" y="4117975"/>
          <p14:tracePt t="6440" x="5378450" y="4079875"/>
          <p14:tracePt t="6448" x="5291138" y="4041775"/>
          <p14:tracePt t="6456" x="5178425" y="4005263"/>
          <p14:tracePt t="6464" x="5053013" y="3979863"/>
          <p14:tracePt t="6473" x="4940300" y="3979863"/>
          <p14:tracePt t="6480" x="4865688" y="3979863"/>
          <p14:tracePt t="6666" x="4829175" y="3979863"/>
          <p14:tracePt t="6674" x="4727575" y="3954463"/>
          <p14:tracePt t="6682" x="4565650" y="3879850"/>
          <p14:tracePt t="6691" x="4365625" y="3779838"/>
          <p14:tracePt t="6696" x="4127500" y="3716338"/>
          <p14:tracePt t="6706" x="3727450" y="3629025"/>
          <p14:tracePt t="6712" x="3340100" y="3503613"/>
          <p14:tracePt t="6722" x="2976563" y="3429000"/>
          <p14:tracePt t="6728" x="2689225" y="3390900"/>
          <p14:tracePt t="6741" x="2451100" y="3341688"/>
          <p14:tracePt t="6744" x="2301875" y="3328988"/>
          <p14:tracePt t="6755" x="2189163" y="3328988"/>
          <p14:tracePt t="6760" x="2138363" y="3328988"/>
          <p14:tracePt t="6766" x="2089150" y="3341688"/>
          <p14:tracePt t="6775" x="2063750" y="3367088"/>
          <p14:tracePt t="6791" x="2051050" y="3378200"/>
          <p14:tracePt t="6798" x="2038350" y="3378200"/>
          <p14:tracePt t="6806" x="2038350" y="3390900"/>
          <p14:tracePt t="6815" x="2025650" y="3390900"/>
          <p14:tracePt t="6822" x="2025650" y="3403600"/>
          <p14:tracePt t="6828" x="2014538" y="3416300"/>
          <p14:tracePt t="6853" x="2001838" y="3429000"/>
          <p14:tracePt t="6861" x="1989138" y="3429000"/>
          <p14:tracePt t="6872" x="1989138" y="3441700"/>
          <p14:tracePt t="6876" x="1976438" y="3441700"/>
          <p14:tracePt t="6888" x="1976438" y="3454400"/>
          <p14:tracePt t="6891" x="1963738" y="3467100"/>
          <p14:tracePt t="6898" x="1938338" y="3467100"/>
          <p14:tracePt t="6907" x="1925638" y="3479800"/>
          <p14:tracePt t="6915" x="1901825" y="3490913"/>
          <p14:tracePt t="6923" x="1876425" y="3490913"/>
          <p14:tracePt t="6930" x="1851025" y="3516313"/>
          <p14:tracePt t="6938" x="1838325" y="3516313"/>
          <p14:tracePt t="6946" x="1825625" y="3541713"/>
          <p14:tracePt t="6955" x="1814513" y="3554413"/>
          <p14:tracePt t="6960" x="1814513" y="3579813"/>
          <p14:tracePt t="6972" x="1814513" y="3590925"/>
          <p14:tracePt t="6976" x="1814513" y="3616325"/>
          <p14:tracePt t="6988" x="1814513" y="3629025"/>
          <p14:tracePt t="6992" x="1814513" y="3641725"/>
          <p14:tracePt t="7008" x="1814513" y="3654425"/>
          <p14:tracePt t="7125" x="1825625" y="3679825"/>
          <p14:tracePt t="7790" x="1838325" y="3703638"/>
          <p14:tracePt t="7799" x="1838325" y="3729038"/>
          <p14:tracePt t="7806" x="1838325" y="3754438"/>
          <p14:tracePt t="7815" x="1838325" y="3792538"/>
          <p14:tracePt t="7823" x="1851025" y="3841750"/>
          <p14:tracePt t="7830" x="1851025" y="3879850"/>
          <p14:tracePt t="7838" x="1863725" y="3905250"/>
          <p14:tracePt t="7846" x="1876425" y="3929063"/>
          <p14:tracePt t="7853" x="1876425" y="3954463"/>
          <p14:tracePt t="7861" x="1876425" y="3979863"/>
          <p14:tracePt t="7870" x="1889125" y="4005263"/>
          <p14:tracePt t="7876" x="1901825" y="4054475"/>
          <p14:tracePt t="7886" x="1901825" y="4079875"/>
          <p14:tracePt t="7893" x="1914525" y="4105275"/>
          <p14:tracePt t="7902" x="1914525" y="4129088"/>
          <p14:tracePt t="7908" x="1914525" y="4154488"/>
          <p14:tracePt t="7920" x="1914525" y="4179888"/>
          <p14:tracePt t="7922" x="1914525" y="4205288"/>
          <p14:tracePt t="7931" x="1925638" y="4241800"/>
          <p14:tracePt t="7938" x="1925638" y="4267200"/>
          <p14:tracePt t="7946" x="1938338" y="4292600"/>
          <p14:tracePt t="7955" x="1938338" y="4318000"/>
          <p14:tracePt t="7962" x="1951038" y="4341813"/>
          <p14:tracePt t="7971" x="1951038" y="4367213"/>
          <p14:tracePt t="7978" x="1951038" y="4405313"/>
          <p14:tracePt t="7987" x="1951038" y="4443413"/>
          <p14:tracePt t="7992" x="1951038" y="4479925"/>
          <p14:tracePt t="8003" x="1938338" y="4518025"/>
          <p14:tracePt t="8008" x="1925638" y="4554538"/>
          <p14:tracePt t="8021" x="1914525" y="4605338"/>
          <p14:tracePt t="8024" x="1914525" y="4643438"/>
          <p14:tracePt t="8037" x="1914525" y="4692650"/>
          <p14:tracePt t="8040" x="1901825" y="4730750"/>
          <p14:tracePt t="8046" x="1901825" y="4768850"/>
          <p14:tracePt t="8055" x="1889125" y="4818063"/>
          <p14:tracePt t="8062" x="1876425" y="4856163"/>
          <p14:tracePt t="8071" x="1876425" y="4892675"/>
          <p14:tracePt t="8078" x="1863725" y="4930775"/>
          <p14:tracePt t="8086" x="1851025" y="4968875"/>
          <p14:tracePt t="8094" x="1838325" y="5005388"/>
          <p14:tracePt t="8103" x="1825625" y="5043488"/>
          <p14:tracePt t="8108" x="1801813" y="5105400"/>
          <p14:tracePt t="8119" x="1789113" y="5143500"/>
          <p14:tracePt t="8124" x="1776413" y="5181600"/>
          <p14:tracePt t="8135" x="1763713" y="5218113"/>
          <p14:tracePt t="8141" x="1763713" y="5243513"/>
          <p14:tracePt t="8149" x="1751013" y="5268913"/>
          <p14:tracePt t="8157" x="1738313" y="5305425"/>
          <p14:tracePt t="8165" x="1738313" y="5330825"/>
          <p14:tracePt t="8170" x="1725613" y="5356225"/>
          <p14:tracePt t="8178" x="1714500" y="5368925"/>
          <p14:tracePt t="8187" x="1714500" y="5407025"/>
          <p14:tracePt t="8205" x="1701800" y="5430838"/>
          <p14:tracePt t="8210" x="1689100" y="5456238"/>
          <p14:tracePt t="8226" x="1689100" y="5468938"/>
          <p14:tracePt t="8236" x="1676400" y="5481638"/>
          <p14:tracePt t="8240" x="1663700" y="5494338"/>
          <p14:tracePt t="8256" x="1651000" y="5507038"/>
          <p14:tracePt t="8265" x="1651000" y="5518150"/>
          <p14:tracePt t="8273" x="1651000" y="5530850"/>
          <p14:tracePt t="8281" x="1638300" y="5530850"/>
          <p14:tracePt t="8289" x="1625600" y="5543550"/>
          <p14:tracePt t="8298" x="1625600" y="5556250"/>
          <p14:tracePt t="8312" x="1625600" y="5568950"/>
          <p14:tracePt t="8319" x="1612900" y="5568950"/>
          <p14:tracePt t="8364" x="1612900" y="5581650"/>
          <p14:tracePt t="8504" x="1612900" y="5568950"/>
          <p14:tracePt t="8512" x="1625600" y="5568950"/>
          <p14:tracePt t="8521" x="1638300" y="5556250"/>
          <p14:tracePt t="8529" x="1663700" y="5556250"/>
          <p14:tracePt t="8538" x="1714500" y="5543550"/>
          <p14:tracePt t="8545" x="1751013" y="5530850"/>
          <p14:tracePt t="8553" x="1789113" y="5507038"/>
          <p14:tracePt t="8559" x="1825625" y="5481638"/>
          <p14:tracePt t="8569" x="1876425" y="5443538"/>
          <p14:tracePt t="8574" x="1901825" y="5407025"/>
          <p14:tracePt t="8586" x="1951038" y="5368925"/>
          <p14:tracePt t="8590" x="1989138" y="5330825"/>
          <p14:tracePt t="8602" x="2025650" y="5305425"/>
          <p14:tracePt t="8606" x="2051050" y="5281613"/>
          <p14:tracePt t="8615" x="2076450" y="5256213"/>
          <p14:tracePt t="8622" x="2101850" y="5230813"/>
          <p14:tracePt t="8637" x="2114550" y="5218113"/>
          <p14:tracePt t="8893" x="2138363" y="5205413"/>
          <p14:tracePt t="8900" x="2151063" y="5194300"/>
          <p14:tracePt t="8908" x="2163763" y="5181600"/>
          <p14:tracePt t="8917" x="2176463" y="5181600"/>
          <p14:tracePt t="8924" x="2189163" y="5168900"/>
          <p14:tracePt t="8942" x="2201863" y="5156200"/>
          <p14:tracePt t="8947" x="2201863" y="5143500"/>
          <p14:tracePt t="8955" x="2227263" y="5130800"/>
          <p14:tracePt t="8971" x="2238375" y="5105400"/>
          <p14:tracePt t="8978" x="2238375" y="5092700"/>
          <p14:tracePt t="8988" x="2238375" y="5081588"/>
          <p14:tracePt t="8995" x="2238375" y="5068888"/>
          <p14:tracePt t="9002" x="2238375" y="5043488"/>
          <p14:tracePt t="9019" x="2238375" y="5030788"/>
          <p14:tracePt t="9035" x="2238375" y="5018088"/>
          <p14:tracePt t="9041" x="2238375" y="5005388"/>
          <p14:tracePt t="9057" x="2238375" y="4992688"/>
          <p14:tracePt t="9071" x="2238375" y="4981575"/>
          <p14:tracePt t="9087" x="2238375" y="4968875"/>
          <p14:tracePt t="9095" x="2238375" y="4956175"/>
          <p14:tracePt t="9103" x="2238375" y="4943475"/>
          <p14:tracePt t="9119" x="2238375" y="4918075"/>
          <p14:tracePt t="9134" x="2238375" y="4892675"/>
          <p14:tracePt t="9141" x="2238375" y="4879975"/>
          <p14:tracePt t="9151" x="2238375" y="4856163"/>
          <p14:tracePt t="9167" x="2251075" y="4830763"/>
          <p14:tracePt t="9173" x="2251075" y="4818063"/>
          <p14:tracePt t="9184" x="2251075" y="4792663"/>
          <p14:tracePt t="9188" x="2251075" y="4779963"/>
          <p14:tracePt t="9195" x="2251075" y="4756150"/>
          <p14:tracePt t="9204" x="2251075" y="4743450"/>
          <p14:tracePt t="9211" x="2251075" y="4730750"/>
          <p14:tracePt t="9220" x="2251075" y="4705350"/>
          <p14:tracePt t="9226" x="2251075" y="4667250"/>
          <p14:tracePt t="9235" x="2238375" y="4667250"/>
          <p14:tracePt t="9242" x="2238375" y="4656138"/>
          <p14:tracePt t="9259" x="2238375" y="4643438"/>
          <p14:tracePt t="9267" x="2227263" y="4643438"/>
          <p14:tracePt t="9272" x="2227263" y="4630738"/>
          <p14:tracePt t="9358" x="2227263" y="4618038"/>
          <p14:tracePt t="9366" x="2214563" y="4605338"/>
          <p14:tracePt t="9383" x="2201863" y="4592638"/>
          <p14:tracePt t="9491" x="2201863" y="4579938"/>
          <p14:tracePt t="9506" x="2201863" y="4567238"/>
          <p14:tracePt t="9515" x="2214563" y="4543425"/>
          <p14:tracePt t="9521" x="2214563" y="4518025"/>
          <p14:tracePt t="9528" x="2227263" y="4492625"/>
          <p14:tracePt t="9537" x="2238375" y="4479925"/>
          <p14:tracePt t="9550" x="2251075" y="4454525"/>
          <p14:tracePt t="9553" x="2251075" y="4430713"/>
          <p14:tracePt t="9560" x="2251075" y="4418013"/>
          <p14:tracePt t="9568" x="2263775" y="4405313"/>
          <p14:tracePt t="9802" x="2263775" y="4392613"/>
          <p14:tracePt t="9817" x="2276475" y="4392613"/>
          <p14:tracePt t="9825" x="2289175" y="4379913"/>
          <p14:tracePt t="9834" x="2289175" y="4367213"/>
          <p14:tracePt t="9840" x="2301875" y="4367213"/>
          <p14:tracePt t="9849" x="2301875" y="4354513"/>
          <p14:tracePt t="9854" x="2314575" y="4354513"/>
          <p14:tracePt t="9866" x="2314575" y="4341813"/>
          <p14:tracePt t="9882" x="2327275" y="4341813"/>
          <p14:tracePt t="10111" x="2327275" y="4318000"/>
          <p14:tracePt t="10118" x="2327275" y="4305300"/>
          <p14:tracePt t="10126" x="2314575" y="4305300"/>
          <p14:tracePt t="10134" x="2314575" y="4279900"/>
          <p14:tracePt t="10143" x="2301875" y="4279900"/>
          <p14:tracePt t="10150" x="2301875" y="4267200"/>
          <p14:tracePt t="10158" x="2301875" y="4254500"/>
          <p14:tracePt t="10165" x="2301875" y="4230688"/>
          <p14:tracePt t="10174" x="2301875" y="4205288"/>
          <p14:tracePt t="10182" x="2301875" y="4179888"/>
          <p14:tracePt t="10189" x="2301875" y="4141788"/>
          <p14:tracePt t="10202" x="2301875" y="4105275"/>
          <p14:tracePt t="10205" x="2314575" y="4079875"/>
          <p14:tracePt t="10216" x="2314575" y="4041775"/>
          <p14:tracePt t="10221" x="2314575" y="4017963"/>
          <p14:tracePt t="10227" x="2314575" y="3992563"/>
          <p14:tracePt t="10235" x="2314575" y="3979863"/>
          <p14:tracePt t="10242" x="2314575" y="3954463"/>
          <p14:tracePt t="10259" x="2314575" y="3941763"/>
          <p14:tracePt t="10274" x="2314575" y="3929063"/>
          <p14:tracePt t="10282" x="2314575" y="3916363"/>
          <p14:tracePt t="10298" x="2314575" y="3905250"/>
          <p14:tracePt t="10305" x="2314575" y="3892550"/>
          <p14:tracePt t="10316" x="2314575" y="3879850"/>
          <p14:tracePt t="10321" x="2314575" y="3867150"/>
          <p14:tracePt t="10333" x="2301875" y="3867150"/>
          <p14:tracePt t="10337" x="2301875" y="3854450"/>
          <p14:tracePt t="10445" x="2301875" y="3829050"/>
          <p14:tracePt t="10452" x="2301875" y="3816350"/>
          <p14:tracePt t="10461" x="2301875" y="3803650"/>
          <p14:tracePt t="10857" x="2301875" y="3816350"/>
          <p14:tracePt t="10865" x="2301875" y="3854450"/>
          <p14:tracePt t="10872" x="2301875" y="3892550"/>
          <p14:tracePt t="10881" x="2289175" y="3941763"/>
          <p14:tracePt t="10886" x="2289175" y="3979863"/>
          <p14:tracePt t="10897" x="2289175" y="4041775"/>
          <p14:tracePt t="10903" x="2289175" y="4092575"/>
          <p14:tracePt t="10914" x="2289175" y="4129088"/>
          <p14:tracePt t="10918" x="2289175" y="4167188"/>
          <p14:tracePt t="10927" x="2289175" y="4192588"/>
          <p14:tracePt t="10934" x="2276475" y="4217988"/>
          <p14:tracePt t="10941" x="2276475" y="4230688"/>
          <p14:tracePt t="10949" x="2276475" y="4241800"/>
          <p14:tracePt t="10957" x="2276475" y="4254500"/>
          <p14:tracePt t="10964" x="2276475" y="4279900"/>
          <p14:tracePt t="10972" x="2263775" y="4305300"/>
          <p14:tracePt t="10981" x="2263775" y="4330700"/>
          <p14:tracePt t="10989" x="2263775" y="4367213"/>
          <p14:tracePt t="10997" x="2251075" y="4430713"/>
          <p14:tracePt t="11003" x="2238375" y="4492625"/>
          <p14:tracePt t="11014" x="2227263" y="4567238"/>
          <p14:tracePt t="11019" x="2214563" y="4630738"/>
          <p14:tracePt t="11030" x="2201863" y="4692650"/>
          <p14:tracePt t="11035" x="2176463" y="4730750"/>
          <p14:tracePt t="11043" x="2176463" y="4768850"/>
          <p14:tracePt t="11050" x="2163763" y="4792663"/>
          <p14:tracePt t="11059" x="2151063" y="4830763"/>
          <p14:tracePt t="11064" x="2138363" y="4856163"/>
          <p14:tracePt t="11072" x="2138363" y="4879975"/>
          <p14:tracePt t="11081" x="2127250" y="4905375"/>
          <p14:tracePt t="11088" x="2114550" y="4943475"/>
          <p14:tracePt t="11097" x="2101850" y="4981575"/>
          <p14:tracePt t="11104" x="2101850" y="5018088"/>
          <p14:tracePt t="11114" x="2101850" y="5056188"/>
          <p14:tracePt t="11121" x="2089150" y="5118100"/>
          <p14:tracePt t="11130" x="2076450" y="5168900"/>
          <p14:tracePt t="11135" x="2076450" y="5218113"/>
          <p14:tracePt t="11143" x="2063750" y="5256213"/>
          <p14:tracePt t="11151" x="2063750" y="5281613"/>
          <p14:tracePt t="11160" x="2063750" y="5318125"/>
          <p14:tracePt t="11166" x="2051050" y="5368925"/>
          <p14:tracePt t="11175" x="2051050" y="5394325"/>
          <p14:tracePt t="11183" x="2051050" y="5418138"/>
          <p14:tracePt t="11192" x="2051050" y="5430838"/>
          <p14:tracePt t="11197" x="2051050" y="5443538"/>
          <p14:tracePt t="11214" x="2051050" y="5494338"/>
          <p14:tracePt t="11220" x="2051050" y="5518150"/>
          <p14:tracePt t="11231" x="2051050" y="5543550"/>
          <p14:tracePt t="11237" x="2051050" y="5581650"/>
          <p14:tracePt t="11246" x="2051050" y="5607050"/>
          <p14:tracePt t="11254" x="2051050" y="5643563"/>
          <p14:tracePt t="11259" x="2051050" y="5681663"/>
          <p14:tracePt t="11266" x="2038350" y="5719763"/>
          <p14:tracePt t="11274" x="2025650" y="5743575"/>
          <p14:tracePt t="11282" x="2025650" y="5794375"/>
          <p14:tracePt t="11291" x="2025650" y="5819775"/>
          <p14:tracePt t="11299" x="2014538" y="5819775"/>
          <p14:tracePt t="11307" x="2014538" y="5832475"/>
          <p14:tracePt t="11408" x="2014538" y="5807075"/>
          <p14:tracePt t="11414" x="2014538" y="5732463"/>
          <p14:tracePt t="11424" x="2025650" y="5656263"/>
          <p14:tracePt t="11430" x="2051050" y="5556250"/>
          <p14:tracePt t="11438" x="2076450" y="5456238"/>
          <p14:tracePt t="11446" x="2101850" y="5343525"/>
          <p14:tracePt t="11453" x="2114550" y="5243513"/>
          <p14:tracePt t="11463" x="2138363" y="5143500"/>
          <p14:tracePt t="11470" x="2176463" y="5043488"/>
          <p14:tracePt t="11479" x="2201863" y="4930775"/>
          <p14:tracePt t="11485" x="2227263" y="4818063"/>
          <p14:tracePt t="11497" x="2238375" y="4692650"/>
          <p14:tracePt t="11502" x="2251075" y="4592638"/>
          <p14:tracePt t="11509" x="2251075" y="4530725"/>
          <p14:tracePt t="11514" x="2251075" y="4454525"/>
          <p14:tracePt t="11523" x="2251075" y="4392613"/>
          <p14:tracePt t="11531" x="2251075" y="4318000"/>
          <p14:tracePt t="11539" x="2238375" y="4230688"/>
          <p14:tracePt t="11548" x="2214563" y="4154488"/>
          <p14:tracePt t="11555" x="2201863" y="4092575"/>
          <p14:tracePt t="11563" x="2189163" y="4017963"/>
          <p14:tracePt t="11571" x="2176463" y="3979863"/>
          <p14:tracePt t="11580" x="2163763" y="3954463"/>
          <p14:tracePt t="11584" x="2163763" y="3916363"/>
          <p14:tracePt t="11596" x="2151063" y="3892550"/>
          <p14:tracePt t="11600" x="2151063" y="3867150"/>
          <p14:tracePt t="11613" x="2138363" y="3841750"/>
          <p14:tracePt t="11616" x="2138363" y="3829050"/>
          <p14:tracePt t="11626" x="2138363" y="3816350"/>
          <p14:tracePt t="11633" x="2127250" y="3779838"/>
          <p14:tracePt t="11647" x="2127250" y="3767138"/>
          <p14:tracePt t="11655" x="2127250" y="3754438"/>
          <p14:tracePt t="11663" x="2127250" y="3741738"/>
          <p14:tracePt t="11671" x="2127250" y="3716338"/>
          <p14:tracePt t="11680" x="2127250" y="3703638"/>
          <p14:tracePt t="11687" x="2127250" y="3692525"/>
          <p14:tracePt t="11696" x="2127250" y="3679825"/>
          <p14:tracePt t="11711" x="2127250" y="3667125"/>
          <p14:tracePt t="11725" x="2127250" y="3654425"/>
          <p14:tracePt t="11732" x="2127250" y="3641725"/>
          <p14:tracePt t="11748" x="2127250" y="3629025"/>
          <p14:tracePt t="11927" x="2127250" y="3654425"/>
          <p14:tracePt t="11934" x="2127250" y="3679825"/>
          <p14:tracePt t="11943" x="2127250" y="3716338"/>
          <p14:tracePt t="11951" x="2138363" y="3767138"/>
          <p14:tracePt t="11962" x="2151063" y="3829050"/>
          <p14:tracePt t="11965" x="2151063" y="3892550"/>
          <p14:tracePt t="11972" x="2151063" y="3929063"/>
          <p14:tracePt t="11981" x="2151063" y="3979863"/>
          <p14:tracePt t="11988" x="2151063" y="4017963"/>
          <p14:tracePt t="11997" x="2151063" y="4054475"/>
          <p14:tracePt t="12006" x="2151063" y="4092575"/>
          <p14:tracePt t="12012" x="2138363" y="4129088"/>
          <p14:tracePt t="12021" x="2138363" y="4167188"/>
          <p14:tracePt t="12028" x="2127250" y="4205288"/>
          <p14:tracePt t="12036" x="2114550" y="4241800"/>
          <p14:tracePt t="12044" x="2101850" y="4279900"/>
          <p14:tracePt t="12051" x="2101850" y="4305300"/>
          <p14:tracePt t="12062" x="2101850" y="4341813"/>
          <p14:tracePt t="12066" x="2089150" y="4379913"/>
          <p14:tracePt t="12078" x="2076450" y="4418013"/>
          <p14:tracePt t="12082" x="2063750" y="4454525"/>
          <p14:tracePt t="12089" x="2051050" y="4505325"/>
          <p14:tracePt t="12096" x="2051050" y="4567238"/>
          <p14:tracePt t="12105" x="2038350" y="4630738"/>
          <p14:tracePt t="12113" x="2025650" y="4705350"/>
          <p14:tracePt t="12121" x="2014538" y="4756150"/>
          <p14:tracePt t="12129" x="2001838" y="4830763"/>
          <p14:tracePt t="12137" x="1989138" y="4868863"/>
          <p14:tracePt t="12146" x="1976438" y="4905375"/>
          <p14:tracePt t="12151" x="1976438" y="4943475"/>
          <p14:tracePt t="12162" x="1976438" y="4981575"/>
          <p14:tracePt t="12166" x="1963738" y="5005388"/>
          <p14:tracePt t="12178" x="1963738" y="5043488"/>
          <p14:tracePt t="12182" x="1963738" y="5081588"/>
          <p14:tracePt t="12191" x="1951038" y="5105400"/>
          <p14:tracePt t="12199" x="1951038" y="5130800"/>
          <p14:tracePt t="12215" x="1938338" y="5194300"/>
          <p14:tracePt t="12222" x="1938338" y="5230813"/>
          <p14:tracePt t="12228" x="1938338" y="5281613"/>
          <p14:tracePt t="12236" x="1925638" y="5343525"/>
          <p14:tracePt t="12245" x="1914525" y="5407025"/>
          <p14:tracePt t="12253" x="1914525" y="5481638"/>
          <p14:tracePt t="12261" x="1914525" y="5543550"/>
          <p14:tracePt t="12270" x="1914525" y="5607050"/>
          <p14:tracePt t="12278" x="1901825" y="5668963"/>
          <p14:tracePt t="12282" x="1901825" y="5732463"/>
          <p14:tracePt t="12291" x="1901825" y="5768975"/>
          <p14:tracePt t="12299" x="1901825" y="5807075"/>
          <p14:tracePt t="12307" x="1901825" y="5832475"/>
          <p14:tracePt t="12315" x="1901825" y="5868988"/>
          <p14:tracePt t="12323" x="1901825" y="5881688"/>
          <p14:tracePt t="12339" x="1901825" y="5894388"/>
          <p14:tracePt t="12392" x="1901825" y="5907088"/>
          <p14:tracePt t="12407" x="1901825" y="5919788"/>
          <p14:tracePt t="12423" x="1901825" y="5932488"/>
          <p14:tracePt t="12476" x="1901825" y="5945188"/>
          <p14:tracePt t="12532" x="1901825" y="5956300"/>
          <p14:tracePt t="13177" x="1901825" y="5945188"/>
          <p14:tracePt t="13183" x="1901825" y="5919788"/>
          <p14:tracePt t="13192" x="1901825" y="5881688"/>
          <p14:tracePt t="13198" x="1914525" y="5856288"/>
          <p14:tracePt t="13210" x="1925638" y="5819775"/>
          <p14:tracePt t="13226" x="1938338" y="5743575"/>
          <p14:tracePt t="13231" x="1938338" y="5707063"/>
          <p14:tracePt t="13239" x="1938338" y="5668963"/>
          <p14:tracePt t="13244" x="1951038" y="5643563"/>
          <p14:tracePt t="13253" x="1951038" y="5619750"/>
          <p14:tracePt t="13261" x="1951038" y="5594350"/>
          <p14:tracePt t="13269" x="1951038" y="5556250"/>
          <p14:tracePt t="13278" x="1951038" y="5530850"/>
          <p14:tracePt t="13286" x="1951038" y="5518150"/>
          <p14:tracePt t="13293" x="1951038" y="5494338"/>
          <p14:tracePt t="13301" x="1951038" y="5481638"/>
          <p14:tracePt t="13309" x="1951038" y="5456238"/>
          <p14:tracePt t="13315" x="1951038" y="5430838"/>
          <p14:tracePt t="13326" x="1951038" y="5407025"/>
          <p14:tracePt t="13331" x="1951038" y="5381625"/>
          <p14:tracePt t="13343" x="1951038" y="5356225"/>
          <p14:tracePt t="13347" x="1951038" y="5330825"/>
          <p14:tracePt t="13355" x="1951038" y="5294313"/>
          <p14:tracePt t="13362" x="1951038" y="5256213"/>
          <p14:tracePt t="13369" x="1951038" y="5218113"/>
          <p14:tracePt t="13377" x="1951038" y="5194300"/>
          <p14:tracePt t="13384" x="1951038" y="5181600"/>
          <p14:tracePt t="13394" x="1951038" y="5156200"/>
          <p14:tracePt t="13400" x="1951038" y="5143500"/>
          <p14:tracePt t="13409" x="1951038" y="5118100"/>
          <p14:tracePt t="13416" x="1951038" y="5105400"/>
          <p14:tracePt t="13426" x="1951038" y="5092700"/>
          <p14:tracePt t="13433" x="1951038" y="5081588"/>
          <p14:tracePt t="13442" x="1951038" y="5068888"/>
          <p14:tracePt t="13446" x="1951038" y="5056188"/>
          <p14:tracePt t="13455" x="1951038" y="5030788"/>
          <p14:tracePt t="13462" x="1951038" y="5005388"/>
          <p14:tracePt t="13472" x="1951038" y="4981575"/>
          <p14:tracePt t="13478" x="1951038" y="4943475"/>
          <p14:tracePt t="13486" x="1963738" y="4905375"/>
          <p14:tracePt t="13495" x="1963738" y="4868863"/>
          <p14:tracePt t="13500" x="1976438" y="4843463"/>
          <p14:tracePt t="13509" x="1976438" y="4818063"/>
          <p14:tracePt t="13516" x="1989138" y="4792663"/>
          <p14:tracePt t="13526" x="1989138" y="4756150"/>
          <p14:tracePt t="13532" x="2001838" y="4743450"/>
          <p14:tracePt t="13542" x="2001838" y="4730750"/>
          <p14:tracePt t="13549" x="2001838" y="4705350"/>
          <p14:tracePt t="13559" x="2014538" y="4679950"/>
          <p14:tracePt t="13563" x="2025650" y="4667250"/>
          <p14:tracePt t="13571" x="2038350" y="4643438"/>
          <p14:tracePt t="13579" x="2038350" y="4605338"/>
          <p14:tracePt t="13587" x="2051050" y="4579938"/>
          <p14:tracePt t="13594" x="2063750" y="4554538"/>
          <p14:tracePt t="13603" x="2076450" y="4518025"/>
          <p14:tracePt t="13610" x="2076450" y="4492625"/>
          <p14:tracePt t="13619" x="2089150" y="4454525"/>
          <p14:tracePt t="13627" x="2101850" y="4418013"/>
          <p14:tracePt t="13632" x="2114550" y="4379913"/>
          <p14:tracePt t="13642" x="2114550" y="4341813"/>
          <p14:tracePt t="13648" x="2114550" y="4305300"/>
          <p14:tracePt t="13659" x="2127250" y="4279900"/>
          <p14:tracePt t="13664" x="2127250" y="4254500"/>
          <p14:tracePt t="13675" x="2127250" y="4241800"/>
          <p14:tracePt t="13737" x="2127250" y="4230688"/>
          <p14:tracePt t="13765" x="2127250" y="4205288"/>
          <p14:tracePt t="13773" x="2127250" y="4179888"/>
          <p14:tracePt t="13781" x="2127250" y="4141788"/>
          <p14:tracePt t="13791" x="2127250" y="4129088"/>
          <p14:tracePt t="13797" x="2114550" y="4129088"/>
          <p14:tracePt t="13808" x="2114550" y="4117975"/>
          <p14:tracePt t="13812" x="2114550" y="4105275"/>
          <p14:tracePt t="13826" x="2114550" y="4092575"/>
          <p14:tracePt t="13844" x="2114550" y="4079875"/>
          <p14:tracePt t="13851" x="2101850" y="4079875"/>
          <p14:tracePt t="13859" x="2101850" y="4067175"/>
          <p14:tracePt t="13867" x="2101850" y="4054475"/>
          <p14:tracePt t="13882" x="2101850" y="4041775"/>
          <p14:tracePt t="13998" x="2101850" y="4017963"/>
          <p14:tracePt t="14012" x="2101850" y="4005263"/>
          <p14:tracePt t="14029" x="2101850" y="3992563"/>
          <p14:tracePt t="14131" x="2101850" y="3979863"/>
          <p14:tracePt t="14193" x="2101850" y="4017963"/>
          <p14:tracePt t="14201" x="2101850" y="4054475"/>
          <p14:tracePt t="14208" x="2101850" y="4092575"/>
          <p14:tracePt t="14214" x="2101850" y="4141788"/>
          <p14:tracePt t="14225" x="2101850" y="4179888"/>
          <p14:tracePt t="14231" x="2101850" y="4217988"/>
          <p14:tracePt t="14242" x="2101850" y="4254500"/>
          <p14:tracePt t="14246" x="2101850" y="4292600"/>
          <p14:tracePt t="14258" x="2101850" y="4330700"/>
          <p14:tracePt t="14263" x="2101850" y="4367213"/>
          <p14:tracePt t="14271" x="2101850" y="4392613"/>
          <p14:tracePt t="14277" x="2101850" y="4418013"/>
          <p14:tracePt t="14285" x="2101850" y="4443413"/>
          <p14:tracePt t="14292" x="2089150" y="4479925"/>
          <p14:tracePt t="14301" x="2089150" y="4505325"/>
          <p14:tracePt t="14308" x="2076450" y="4530725"/>
          <p14:tracePt t="14317" x="2076450" y="4554538"/>
          <p14:tracePt t="14325" x="2063750" y="4579938"/>
          <p14:tracePt t="14331" x="2051050" y="4618038"/>
          <p14:tracePt t="14342" x="2051050" y="4643438"/>
          <p14:tracePt t="14346" x="2038350" y="4679950"/>
          <p14:tracePt t="14358" x="2014538" y="4730750"/>
          <p14:tracePt t="14362" x="2001838" y="4805363"/>
          <p14:tracePt t="14375" x="1989138" y="4856163"/>
          <p14:tracePt t="14379" x="1976438" y="4892675"/>
          <p14:tracePt t="14391" x="1976438" y="4943475"/>
          <p14:tracePt t="14395" x="1963738" y="4981575"/>
          <p14:tracePt t="14401" x="1951038" y="5018088"/>
          <p14:tracePt t="14409" x="1938338" y="5056188"/>
          <p14:tracePt t="14416" x="1938338" y="5081588"/>
          <p14:tracePt t="14425" x="1925638" y="5105400"/>
          <p14:tracePt t="14433" x="1914525" y="5130800"/>
          <p14:tracePt t="14441" x="1901825" y="5168900"/>
          <p14:tracePt t="14448" x="1901825" y="5205413"/>
          <p14:tracePt t="14457" x="1901825" y="5243513"/>
          <p14:tracePt t="14462" x="1901825" y="5281613"/>
          <p14:tracePt t="14475" x="1889125" y="5330825"/>
          <p14:tracePt t="14478" x="1889125" y="5381625"/>
          <p14:tracePt t="14491" x="1889125" y="5418138"/>
          <p14:tracePt t="14494" x="1889125" y="5456238"/>
          <p14:tracePt t="14504" x="1889125" y="5481638"/>
          <p14:tracePt t="14510" x="1889125" y="5507038"/>
          <p14:tracePt t="14626" x="1889125" y="5518150"/>
          <p14:tracePt t="14635" x="1889125" y="5530850"/>
          <p14:tracePt t="14642" x="1889125" y="5556250"/>
          <p14:tracePt t="14648" x="1889125" y="5594350"/>
          <p14:tracePt t="14657" x="1889125" y="5619750"/>
          <p14:tracePt t="14665" x="1889125" y="5643563"/>
          <p14:tracePt t="14675" x="1889125" y="5668963"/>
          <p14:tracePt t="14681" x="1889125" y="5694363"/>
          <p14:tracePt t="14691" x="1889125" y="5719763"/>
          <p14:tracePt t="14697" x="1889125" y="5743575"/>
          <p14:tracePt t="14707" x="1889125" y="5768975"/>
          <p14:tracePt t="14720" x="1889125" y="5781675"/>
          <p14:tracePt t="14837" x="1889125" y="5794375"/>
          <p14:tracePt t="14844" x="1889125" y="5807075"/>
          <p14:tracePt t="14859" x="1889125" y="5819775"/>
          <p14:tracePt t="15712" x="1901825" y="5819775"/>
          <p14:tracePt t="15720" x="1914525" y="5807075"/>
          <p14:tracePt t="15728" x="1925638" y="5781675"/>
          <p14:tracePt t="15740" x="1938338" y="5743575"/>
          <p14:tracePt t="15743" x="1938338" y="5707063"/>
          <p14:tracePt t="15754" x="1951038" y="5643563"/>
          <p14:tracePt t="15758" x="1963738" y="5568950"/>
          <p14:tracePt t="15767" x="1989138" y="5468938"/>
          <p14:tracePt t="15774" x="2014538" y="5343525"/>
          <p14:tracePt t="15784" x="2051050" y="5205413"/>
          <p14:tracePt t="15791" x="2089150" y="5068888"/>
          <p14:tracePt t="15798" x="2101850" y="4956175"/>
          <p14:tracePt t="15806" x="2114550" y="4830763"/>
          <p14:tracePt t="15813" x="2114550" y="4718050"/>
          <p14:tracePt t="15821" x="2127250" y="4618038"/>
          <p14:tracePt t="15828" x="2138363" y="4530725"/>
          <p14:tracePt t="15838" x="2138363" y="4443413"/>
          <p14:tracePt t="15844" x="2138363" y="4341813"/>
          <p14:tracePt t="15855" x="2138363" y="4279900"/>
          <p14:tracePt t="15861" x="2138363" y="4230688"/>
          <p14:tracePt t="15871" x="2127250" y="4179888"/>
          <p14:tracePt t="15874" x="2114550" y="4141788"/>
          <p14:tracePt t="15882" x="2114550" y="4105275"/>
          <p14:tracePt t="15890" x="2101850" y="4067175"/>
          <p14:tracePt t="15898" x="2089150" y="4029075"/>
          <p14:tracePt t="15907" x="2076450" y="3992563"/>
          <p14:tracePt t="15914" x="2076450" y="3954463"/>
          <p14:tracePt t="15922" x="2063750" y="3916363"/>
          <p14:tracePt t="15931" x="2051050" y="3892550"/>
          <p14:tracePt t="15938" x="2038350" y="3854450"/>
          <p14:tracePt t="15944" x="2038350" y="3816350"/>
          <p14:tracePt t="15955" x="2025650" y="3792538"/>
          <p14:tracePt t="15961" x="2014538" y="3767138"/>
          <p14:tracePt t="15971" x="2001838" y="3741738"/>
          <p14:tracePt t="15976" x="1989138" y="3716338"/>
          <p14:tracePt t="15987" x="1976438" y="3667125"/>
          <p14:tracePt t="15993" x="1963738" y="3641725"/>
          <p14:tracePt t="15998" x="1951038" y="3616325"/>
          <p14:tracePt t="16006" x="1938338" y="3590925"/>
          <p14:tracePt t="16014" x="1938338" y="3567113"/>
          <p14:tracePt t="16023" x="1914525" y="3541713"/>
          <p14:tracePt t="16030" x="1901825" y="3516313"/>
          <p14:tracePt t="16039" x="1889125" y="3490913"/>
          <p14:tracePt t="16047" x="1876425" y="3479800"/>
          <p14:tracePt t="16062" x="1863725" y="3467100"/>
          <p14:tracePt t="16076" x="1851025" y="3467100"/>
          <p14:tracePt t="16087" x="1838325" y="3454400"/>
          <p14:tracePt t="16092" x="1838325" y="3441700"/>
          <p14:tracePt t="16104" x="1825625" y="3441700"/>
          <p14:tracePt t="16108" x="1825625" y="3429000"/>
          <p14:tracePt t="16121" x="1814513" y="3429000"/>
          <p14:tracePt t="16130" x="1789113" y="3416300"/>
          <p14:tracePt t="16139" x="1776413" y="3403600"/>
          <p14:tracePt t="16146" x="1751013" y="3403600"/>
          <p14:tracePt t="16154" x="1725613" y="3390900"/>
          <p14:tracePt t="16163" x="1689100" y="3367088"/>
          <p14:tracePt t="16171" x="1663700" y="3354388"/>
          <p14:tracePt t="16178" x="1625600" y="3328988"/>
          <p14:tracePt t="16187" x="1589088" y="3316288"/>
          <p14:tracePt t="16206" x="1501775" y="3254375"/>
          <p14:tracePt t="16209" x="1450975" y="3228975"/>
          <p14:tracePt t="16220" x="1401763" y="3203575"/>
          <p14:tracePt t="16224" x="1376363" y="3190875"/>
          <p14:tracePt t="16233" x="1338263" y="3190875"/>
          <p14:tracePt t="16241" x="1312863" y="3178175"/>
          <p14:tracePt t="16249" x="1300163" y="3178175"/>
          <p14:tracePt t="16254" x="1289050" y="3165475"/>
          <p14:tracePt t="16262" x="1276350" y="3165475"/>
          <p14:tracePt t="16278" x="1263650" y="3165475"/>
          <p14:tracePt t="16365" x="1263650" y="3154363"/>
          <p14:tracePt t="16372" x="1225550" y="3141663"/>
          <p14:tracePt t="16380" x="1189038" y="3141663"/>
          <p14:tracePt t="16386" x="1150938" y="3141663"/>
          <p14:tracePt t="16395" x="1112838" y="3128963"/>
          <p14:tracePt t="16404" x="1076325" y="3116263"/>
          <p14:tracePt t="16411" x="1050925" y="3116263"/>
          <p14:tracePt t="16421" x="1025525" y="3116263"/>
          <p14:tracePt t="16426" x="1000125" y="3116263"/>
          <p14:tracePt t="16436" x="987425" y="3116263"/>
          <p14:tracePt t="16443" x="976313" y="3116263"/>
          <p14:tracePt t="16449" x="963613" y="3116263"/>
          <p14:tracePt t="16588" x="963613" y="3128963"/>
          <p14:tracePt t="16613" x="976313" y="3128963"/>
          <p14:tracePt t="16621" x="1000125" y="3128963"/>
          <p14:tracePt t="16629" x="1050925" y="3128963"/>
          <p14:tracePt t="16637" x="1089025" y="3128963"/>
          <p14:tracePt t="16642" x="1138238" y="3128963"/>
          <p14:tracePt t="16653" x="1176338" y="3128963"/>
          <p14:tracePt t="16659" x="1212850" y="3128963"/>
          <p14:tracePt t="16670" x="1263650" y="3128963"/>
          <p14:tracePt t="16674" x="1300163" y="3128963"/>
          <p14:tracePt t="16686" x="1338263" y="3128963"/>
          <p14:tracePt t="16691" x="1376363" y="3128963"/>
          <p14:tracePt t="16699" x="1401763" y="3128963"/>
          <p14:tracePt t="16705" x="1412875" y="3128963"/>
          <p14:tracePt t="16712" x="1425575" y="3128963"/>
          <p14:tracePt t="16823" x="1438275" y="3128963"/>
          <p14:tracePt t="16828" x="1438275" y="3116263"/>
          <p14:tracePt t="16908" x="1450975" y="3103563"/>
          <p14:tracePt t="17002" x="1450975" y="3090863"/>
          <p14:tracePt t="17249" x="1463675" y="3090863"/>
          <p14:tracePt t="17419" x="1489075" y="3090863"/>
          <p14:tracePt t="17426" x="1512888" y="3090863"/>
          <p14:tracePt t="17434" x="1525588" y="3103563"/>
          <p14:tracePt t="17442" x="1550988" y="3103563"/>
          <p14:tracePt t="17458" x="1563688" y="3116263"/>
          <p14:tracePt t="17467" x="1576388" y="3116263"/>
          <p14:tracePt t="17474" x="1576388" y="3128963"/>
          <p14:tracePt t="17484" x="1589088" y="3128963"/>
          <p14:tracePt t="17591" x="1601788" y="3128963"/>
          <p14:tracePt t="17599" x="1625600" y="3128963"/>
          <p14:tracePt t="17605" x="1638300" y="3128963"/>
          <p14:tracePt t="17613" x="1651000" y="3128963"/>
          <p14:tracePt t="17628" x="1663700" y="3128963"/>
          <p14:tracePt t="17636" x="1676400" y="3128963"/>
          <p14:tracePt t="17653" x="1689100" y="3128963"/>
          <p14:tracePt t="17661" x="1701800" y="3128963"/>
          <p14:tracePt t="17669" x="1714500" y="3128963"/>
          <p14:tracePt t="17674" x="1725613" y="3128963"/>
          <p14:tracePt t="17684" x="1751013" y="3128963"/>
          <p14:tracePt t="17690" x="1776413" y="3128963"/>
          <p14:tracePt t="17700" x="1801813" y="3128963"/>
          <p14:tracePt t="17706" x="1825625" y="3128963"/>
          <p14:tracePt t="17717" x="1851025" y="3128963"/>
          <p14:tracePt t="17722" x="1876425" y="3128963"/>
          <p14:tracePt t="17728" x="1901825" y="3128963"/>
          <p14:tracePt t="17738" x="1914525" y="3128963"/>
          <p14:tracePt t="17877" x="1925638" y="3128963"/>
          <p14:tracePt t="17892" x="1938338" y="3128963"/>
          <p14:tracePt t="17901" x="1963738" y="3116263"/>
          <p14:tracePt t="17909" x="2001838" y="3116263"/>
          <p14:tracePt t="17917" x="2025650" y="3116263"/>
          <p14:tracePt t="17925" x="2038350" y="3116263"/>
          <p14:tracePt t="17934" x="2051050" y="3116263"/>
          <p14:tracePt t="18173" x="2051050" y="3103563"/>
          <p14:tracePt t="18397" x="2063750" y="3103563"/>
          <p14:tracePt t="18512" x="2076450" y="3103563"/>
          <p14:tracePt t="18520" x="2114550" y="3103563"/>
          <p14:tracePt t="18530" x="2151063" y="3103563"/>
          <p14:tracePt t="18536" x="2176463" y="3103563"/>
          <p14:tracePt t="18546" x="2201863" y="3116263"/>
          <p14:tracePt t="18553" x="2214563" y="3116263"/>
          <p14:tracePt t="18560" x="2238375" y="3116263"/>
          <p14:tracePt t="18566" x="2251075" y="3116263"/>
          <p14:tracePt t="18583" x="2263775" y="3116263"/>
          <p14:tracePt t="18590" x="2276475" y="3116263"/>
          <p14:tracePt t="18698" x="2263775" y="3116263"/>
          <p14:tracePt t="18706" x="2227263" y="3116263"/>
          <p14:tracePt t="18715" x="2163763" y="3116263"/>
          <p14:tracePt t="18722" x="2101850" y="3116263"/>
          <p14:tracePt t="18732" x="2025650" y="3116263"/>
          <p14:tracePt t="18738" x="1963738" y="3116263"/>
          <p14:tracePt t="18749" x="1889125" y="3103563"/>
          <p14:tracePt t="18754" x="1825625" y="3090863"/>
          <p14:tracePt t="18761" x="1763713" y="3078163"/>
          <p14:tracePt t="18769" x="1714500" y="3078163"/>
          <p14:tracePt t="18776" x="1651000" y="3078163"/>
          <p14:tracePt t="18784" x="1576388" y="3078163"/>
          <p14:tracePt t="18792" x="1512888" y="3065463"/>
          <p14:tracePt t="18801" x="1450975" y="3054350"/>
          <p14:tracePt t="18808" x="1412875" y="3041650"/>
          <p14:tracePt t="18816" x="1376363" y="3041650"/>
          <p14:tracePt t="18822" x="1338263" y="3041650"/>
          <p14:tracePt t="18832" x="1312863" y="3028950"/>
          <p14:tracePt t="18838" x="1289050" y="3028950"/>
          <p14:tracePt t="18849" x="1263650" y="3028950"/>
          <p14:tracePt t="18854" x="1238250" y="3028950"/>
          <p14:tracePt t="18865" x="1212850" y="3028950"/>
          <p14:tracePt t="18871" x="1200150" y="3028950"/>
          <p14:tracePt t="18882" x="1189038" y="3028950"/>
          <p14:tracePt t="18887" x="1163638" y="3028950"/>
          <p14:tracePt t="18892" x="1138238" y="3028950"/>
          <p14:tracePt t="18901" x="1125538" y="3041650"/>
          <p14:tracePt t="18909" x="1100138" y="3041650"/>
          <p14:tracePt t="18917" x="1063625" y="3041650"/>
          <p14:tracePt t="18924" x="1038225" y="3054350"/>
          <p14:tracePt t="18932" x="1000125" y="3054350"/>
          <p14:tracePt t="18940" x="963613" y="3054350"/>
          <p14:tracePt t="18950" x="925513" y="3065463"/>
          <p14:tracePt t="18954" x="887413" y="3065463"/>
          <p14:tracePt t="18964" x="850900" y="3065463"/>
          <p14:tracePt t="18972" x="812800" y="3065463"/>
          <p14:tracePt t="18981" x="776288" y="3078163"/>
          <p14:tracePt t="18987" x="738188" y="3078163"/>
          <p14:tracePt t="18998" x="700088" y="3090863"/>
          <p14:tracePt t="19003" x="663575" y="3090863"/>
          <p14:tracePt t="19011" x="638175" y="3090863"/>
          <p14:tracePt t="19016" x="612775" y="3090863"/>
          <p14:tracePt t="19025" x="587375" y="3090863"/>
          <p14:tracePt t="19034" x="574675" y="3090863"/>
          <p14:tracePt t="19119" x="563563" y="3090863"/>
          <p14:tracePt t="19205" x="563563" y="3103563"/>
          <p14:tracePt t="19242" x="574675" y="3103563"/>
          <p14:tracePt t="19251" x="600075" y="3090863"/>
          <p14:tracePt t="19258" x="663575" y="3090863"/>
          <p14:tracePt t="19266" x="738188" y="3090863"/>
          <p14:tracePt t="19272" x="800100" y="3090863"/>
          <p14:tracePt t="19281" x="887413" y="3090863"/>
          <p14:tracePt t="19288" x="950913" y="3090863"/>
          <p14:tracePt t="19297" x="1025525" y="3090863"/>
          <p14:tracePt t="19305" x="1089025" y="3090863"/>
          <p14:tracePt t="19316" x="1125538" y="3090863"/>
          <p14:tracePt t="19321" x="1163638" y="3103563"/>
          <p14:tracePt t="19330" x="1200150" y="3103563"/>
          <p14:tracePt t="19334" x="1238250" y="3103563"/>
          <p14:tracePt t="19343" x="1276350" y="3103563"/>
          <p14:tracePt t="19350" x="1312863" y="3103563"/>
          <p14:tracePt t="19359" x="1363663" y="3103563"/>
          <p14:tracePt t="19367" x="1401763" y="3103563"/>
          <p14:tracePt t="19376" x="1438275" y="3103563"/>
          <p14:tracePt t="19382" x="1476375" y="3103563"/>
          <p14:tracePt t="19390" x="1501775" y="3103563"/>
          <p14:tracePt t="19398" x="1538288" y="3103563"/>
          <p14:tracePt t="19405" x="1576388" y="3103563"/>
          <p14:tracePt t="19414" x="1612900" y="3103563"/>
          <p14:tracePt t="19421" x="1651000" y="3103563"/>
          <p14:tracePt t="19431" x="1689100" y="3116263"/>
          <p14:tracePt t="19437" x="1725613" y="3116263"/>
          <p14:tracePt t="19447" x="1751013" y="3116263"/>
          <p14:tracePt t="19454" x="1763713" y="3128963"/>
          <p14:tracePt t="19458" x="1789113" y="3128963"/>
          <p14:tracePt t="19466" x="1801813" y="3128963"/>
          <p14:tracePt t="19474" x="1825625" y="3128963"/>
          <p14:tracePt t="19482" x="1851025" y="3128963"/>
          <p14:tracePt t="19491" x="1863725" y="3141663"/>
          <p14:tracePt t="19498" x="1889125" y="3141663"/>
          <p14:tracePt t="19506" x="1889125" y="3154363"/>
          <p14:tracePt t="19514" x="1901825" y="3154363"/>
          <p14:tracePt t="19531" x="1925638" y="3154363"/>
          <p14:tracePt t="19536" x="1951038" y="3154363"/>
          <p14:tracePt t="19548" x="1989138" y="3154363"/>
          <p14:tracePt t="19553" x="2014538" y="3154363"/>
          <p14:tracePt t="19564" x="2038350" y="3154363"/>
          <p14:tracePt t="19569" x="2063750" y="3154363"/>
          <p14:tracePt t="19580" x="2076450" y="3154363"/>
          <p14:tracePt t="19584" x="2089150" y="3154363"/>
          <p14:tracePt t="20585" x="2089150" y="3165475"/>
          <p14:tracePt t="20593" x="2089150" y="3203575"/>
          <p14:tracePt t="20600" x="2089150" y="3267075"/>
          <p14:tracePt t="20610" x="2089150" y="3341688"/>
          <p14:tracePt t="20616" x="2089150" y="3429000"/>
          <p14:tracePt t="20622" x="2089150" y="3516313"/>
          <p14:tracePt t="20630" x="2076450" y="3616325"/>
          <p14:tracePt t="20639" x="2063750" y="3703638"/>
          <p14:tracePt t="20646" x="2038350" y="3792538"/>
          <p14:tracePt t="20654" x="2014538" y="3867150"/>
          <p14:tracePt t="20663" x="2014538" y="3916363"/>
          <p14:tracePt t="20671" x="2001838" y="3992563"/>
          <p14:tracePt t="20678" x="1989138" y="4029075"/>
          <p14:tracePt t="20685" x="1976438" y="4067175"/>
          <p14:tracePt t="20694" x="1963738" y="4092575"/>
          <p14:tracePt t="20700" x="1963738" y="4117975"/>
          <p14:tracePt t="20710" x="1951038" y="4141788"/>
          <p14:tracePt t="20716" x="1938338" y="4179888"/>
          <p14:tracePt t="20727" x="1925638" y="4205288"/>
          <p14:tracePt t="20732" x="1925638" y="4230688"/>
          <p14:tracePt t="20741" x="1914525" y="4254500"/>
          <p14:tracePt t="20746" x="1901825" y="4292600"/>
          <p14:tracePt t="20754" x="1889125" y="4330700"/>
          <p14:tracePt t="20762" x="1889125" y="4354513"/>
          <p14:tracePt t="20771" x="1889125" y="4367213"/>
          <p14:tracePt t="20780" x="1876425" y="4379913"/>
          <p14:tracePt t="20787" x="1863725" y="4392613"/>
          <p14:tracePt t="20795" x="1863725" y="4405313"/>
          <p14:tracePt t="20870" x="1863725" y="4418013"/>
          <p14:tracePt t="20879" x="1851025" y="4467225"/>
          <p14:tracePt t="20887" x="1838325" y="4505325"/>
          <p14:tracePt t="20895" x="1838325" y="4530725"/>
          <p14:tracePt t="20902" x="1825625" y="4543425"/>
          <p14:tracePt t="21010" x="1825625" y="4554538"/>
          <p14:tracePt t="21051" x="1838325" y="4554538"/>
          <p14:tracePt t="21059" x="1838325" y="4543425"/>
          <p14:tracePt t="21064" x="1851025" y="4530725"/>
          <p14:tracePt t="21081" x="1863725" y="4518025"/>
          <p14:tracePt t="21096" x="1876425" y="4505325"/>
          <p14:tracePt t="21105" x="1889125" y="4505325"/>
          <p14:tracePt t="21113" x="1889125" y="4479925"/>
          <p14:tracePt t="21121" x="1901825" y="4479925"/>
          <p14:tracePt t="21128" x="1901825" y="4454525"/>
          <p14:tracePt t="21135" x="1925638" y="4430713"/>
          <p14:tracePt t="21144" x="1938338" y="4405313"/>
          <p14:tracePt t="21151" x="1938338" y="4379913"/>
          <p14:tracePt t="21161" x="1951038" y="4367213"/>
          <p14:tracePt t="21167" x="1963738" y="4341813"/>
          <p14:tracePt t="21182" x="1963738" y="4330700"/>
          <p14:tracePt t="21345" x="1976438" y="4330700"/>
          <p14:tracePt t="21353" x="1989138" y="4330700"/>
          <p14:tracePt t="21361" x="2001838" y="4318000"/>
          <p14:tracePt t="21369" x="2001838" y="4305300"/>
          <p14:tracePt t="21453" x="2014538" y="4305300"/>
          <p14:tracePt t="21461" x="2038350" y="4341813"/>
          <p14:tracePt t="21469" x="2063750" y="4379913"/>
          <p14:tracePt t="21477" x="2063750" y="4418013"/>
          <p14:tracePt t="21486" x="2089150" y="4443413"/>
          <p14:tracePt t="21493" x="2101850" y="4492625"/>
          <p14:tracePt t="21502" x="2101850" y="4530725"/>
          <p14:tracePt t="21510" x="2101850" y="4567238"/>
          <p14:tracePt t="21514" x="2101850" y="4592638"/>
          <p14:tracePt t="21526" x="2101850" y="4618038"/>
          <p14:tracePt t="21530" x="2101850" y="4643438"/>
          <p14:tracePt t="21540" x="2101850" y="4667250"/>
          <p14:tracePt t="21547" x="2089150" y="4679950"/>
          <p14:tracePt t="21555" x="2076450" y="4718050"/>
          <p14:tracePt t="21563" x="2076450" y="4730750"/>
          <p14:tracePt t="21571" x="2076450" y="4756150"/>
          <p14:tracePt t="21577" x="2076450" y="4768850"/>
          <p14:tracePt t="21584" x="2076450" y="4805363"/>
          <p14:tracePt t="21594" x="2076450" y="4830763"/>
          <p14:tracePt t="21600" x="2076450" y="4856163"/>
          <p14:tracePt t="21611" x="2076450" y="4879975"/>
          <p14:tracePt t="21616" x="2076450" y="4905375"/>
          <p14:tracePt t="21626" x="2076450" y="4930775"/>
          <p14:tracePt t="21632" x="2076450" y="4956175"/>
          <p14:tracePt t="21640" x="2076450" y="4992688"/>
          <p14:tracePt t="21647" x="2076450" y="5018088"/>
          <p14:tracePt t="21655" x="2076450" y="5043488"/>
          <p14:tracePt t="21663" x="2063750" y="5068888"/>
          <p14:tracePt t="21671" x="2051050" y="5105400"/>
          <p14:tracePt t="21678" x="2038350" y="5130800"/>
          <p14:tracePt t="21688" x="2038350" y="5156200"/>
          <p14:tracePt t="21695" x="2038350" y="5194300"/>
          <p14:tracePt t="21701" x="2025650" y="5218113"/>
          <p14:tracePt t="21710" x="2014538" y="5243513"/>
          <p14:tracePt t="21717" x="2014538" y="5268913"/>
          <p14:tracePt t="21726" x="2001838" y="5294313"/>
          <p14:tracePt t="21733" x="1989138" y="5330825"/>
          <p14:tracePt t="21743" x="1976438" y="5356225"/>
          <p14:tracePt t="21749" x="1976438" y="5394325"/>
          <p14:tracePt t="21760" x="1963738" y="5418138"/>
          <p14:tracePt t="21763" x="1951038" y="5443538"/>
          <p14:tracePt t="21772" x="1938338" y="5481638"/>
          <p14:tracePt t="21778" x="1938338" y="5518150"/>
          <p14:tracePt t="21787" x="1925638" y="5556250"/>
          <p14:tracePt t="21795" x="1914525" y="5607050"/>
          <p14:tracePt t="21802" x="1901825" y="5643563"/>
          <p14:tracePt t="21811" x="1889125" y="5681663"/>
          <p14:tracePt t="21818" x="1889125" y="5719763"/>
          <p14:tracePt t="21826" x="1889125" y="5756275"/>
          <p14:tracePt t="21832" x="1889125" y="5781675"/>
          <p14:tracePt t="21842" x="1889125" y="5807075"/>
          <p14:tracePt t="21848" x="1876425" y="5819775"/>
          <p14:tracePt t="21860" x="1876425" y="5832475"/>
          <p14:tracePt t="21864" x="1876425" y="5843588"/>
          <p14:tracePt t="21877" x="1863725" y="5868988"/>
          <p14:tracePt t="21892" x="1863725" y="5881688"/>
          <p14:tracePt t="21903" x="1863725" y="5894388"/>
          <p14:tracePt t="21911" x="1851025" y="5894388"/>
          <p14:tracePt t="21919" x="1851025" y="5919788"/>
          <p14:tracePt t="21926" x="1838325" y="5919788"/>
          <p14:tracePt t="21935" x="1825625" y="5932488"/>
          <p14:tracePt t="21951" x="1814513" y="5956300"/>
          <p14:tracePt t="21959" x="1814513" y="5969000"/>
          <p14:tracePt t="21964" x="1789113" y="5981700"/>
          <p14:tracePt t="21976" x="1776413" y="5994400"/>
          <p14:tracePt t="21981" x="1751013" y="6007100"/>
          <p14:tracePt t="21993" x="1725613" y="6019800"/>
          <p14:tracePt t="21996" x="1701800" y="6019800"/>
          <p14:tracePt t="22005" x="1689100" y="6032500"/>
          <p14:tracePt t="22068" x="1676400" y="6032500"/>
          <p14:tracePt t="22081" x="1651000" y="6007100"/>
          <p14:tracePt t="22091" x="1612900" y="5981700"/>
          <p14:tracePt t="22096" x="1589088" y="5956300"/>
          <p14:tracePt t="22105" x="1563688" y="5919788"/>
          <p14:tracePt t="22113" x="1525588" y="5894388"/>
          <p14:tracePt t="22121" x="1501775" y="5868988"/>
          <p14:tracePt t="22129" x="1476375" y="5832475"/>
          <p14:tracePt t="22137" x="1450975" y="5807075"/>
          <p14:tracePt t="22145" x="1425575" y="5781675"/>
          <p14:tracePt t="22150" x="1412875" y="5756275"/>
          <p14:tracePt t="22159" x="1401763" y="5719763"/>
          <p14:tracePt t="22166" x="1376363" y="5694363"/>
          <p14:tracePt t="22176" x="1376363" y="5668963"/>
          <p14:tracePt t="22182" x="1363663" y="5630863"/>
          <p14:tracePt t="22192" x="1350963" y="5607050"/>
          <p14:tracePt t="22198" x="1338263" y="5568950"/>
          <p14:tracePt t="22209" x="1338263" y="5530850"/>
          <p14:tracePt t="22225" x="1312863" y="5443538"/>
          <p14:tracePt t="22229" x="1312863" y="5407025"/>
          <p14:tracePt t="22237" x="1312863" y="5356225"/>
          <p14:tracePt t="22244" x="1312863" y="5318125"/>
          <p14:tracePt t="22252" x="1312863" y="5268913"/>
          <p14:tracePt t="22261" x="1312863" y="5218113"/>
          <p14:tracePt t="22269" x="1312863" y="5168900"/>
          <p14:tracePt t="22275" x="1325563" y="5092700"/>
          <p14:tracePt t="22283" x="1338263" y="5030788"/>
          <p14:tracePt t="22292" x="1350963" y="4956175"/>
          <p14:tracePt t="22299" x="1376363" y="4879975"/>
          <p14:tracePt t="22309" x="1389063" y="4818063"/>
          <p14:tracePt t="22314" x="1389063" y="4743450"/>
          <p14:tracePt t="22324" x="1412875" y="4667250"/>
          <p14:tracePt t="22330" x="1425575" y="4630738"/>
          <p14:tracePt t="22337" x="1438275" y="4579938"/>
          <p14:tracePt t="22345" x="1450975" y="4543425"/>
          <p14:tracePt t="22352" x="1463675" y="4505325"/>
          <p14:tracePt t="22360" x="1489075" y="4443413"/>
          <p14:tracePt t="22368" x="1512888" y="4379913"/>
          <p14:tracePt t="22377" x="1550988" y="4318000"/>
          <p14:tracePt t="22384" x="1576388" y="4267200"/>
          <p14:tracePt t="22392" x="1589088" y="4230688"/>
          <p14:tracePt t="22399" x="1612900" y="4205288"/>
          <p14:tracePt t="22409" x="1625600" y="4179888"/>
          <p14:tracePt t="22415" x="1638300" y="4141788"/>
          <p14:tracePt t="22426" x="1651000" y="4117975"/>
          <p14:tracePt t="22430" x="1651000" y="4092575"/>
          <p14:tracePt t="22442" x="1663700" y="4079875"/>
          <p14:tracePt t="22446" x="1689100" y="4041775"/>
          <p14:tracePt t="22459" x="1701800" y="4017963"/>
          <p14:tracePt t="22463" x="1725613" y="4005263"/>
          <p14:tracePt t="22476" x="1738313" y="3992563"/>
          <p14:tracePt t="22484" x="1751013" y="3992563"/>
          <p14:tracePt t="22493" x="1763713" y="3979863"/>
          <p14:tracePt t="22502" x="1789113" y="3967163"/>
          <p14:tracePt t="22509" x="1801813" y="3954463"/>
          <p14:tracePt t="22516" x="1825625" y="3941763"/>
          <p14:tracePt t="22524" x="1851025" y="3929063"/>
          <p14:tracePt t="22532" x="1889125" y="3929063"/>
          <p14:tracePt t="22542" x="1914525" y="3916363"/>
          <p14:tracePt t="22546" x="1938338" y="3905250"/>
          <p14:tracePt t="22558" x="1963738" y="3892550"/>
          <p14:tracePt t="22563" x="1989138" y="3892550"/>
          <p14:tracePt t="22575" x="2025650" y="3879850"/>
          <p14:tracePt t="22578" x="2051050" y="3879850"/>
          <p14:tracePt t="22594" x="2063750" y="3879850"/>
          <p14:tracePt t="22650" x="2063750" y="3867150"/>
          <p14:tracePt t="22702" x="2089150" y="3892550"/>
          <p14:tracePt t="22711" x="2127250" y="3916363"/>
          <p14:tracePt t="22717" x="2138363" y="3941763"/>
          <p14:tracePt t="22725" x="2163763" y="3954463"/>
          <p14:tracePt t="22732" x="2163763" y="3979863"/>
          <p14:tracePt t="22741" x="2176463" y="3992563"/>
          <p14:tracePt t="22749" x="2189163" y="4005263"/>
          <p14:tracePt t="22758" x="2189163" y="4017963"/>
          <p14:tracePt t="22775" x="2189163" y="4029075"/>
          <p14:tracePt t="22778" x="2189163" y="4041775"/>
          <p14:tracePt t="22787" x="2201863" y="4067175"/>
          <p14:tracePt t="22794" x="2201863" y="4079875"/>
          <p14:tracePt t="22803" x="2201863" y="4105275"/>
          <p14:tracePt t="22811" x="2214563" y="4117975"/>
          <p14:tracePt t="22819" x="2214563" y="4141788"/>
          <p14:tracePt t="22826" x="2214563" y="4179888"/>
          <p14:tracePt t="22834" x="2227263" y="4205288"/>
          <p14:tracePt t="22843" x="2227263" y="4230688"/>
          <p14:tracePt t="22848" x="2227263" y="4267200"/>
          <p14:tracePt t="22859" x="2238375" y="4292600"/>
          <p14:tracePt t="22864" x="2238375" y="4318000"/>
          <p14:tracePt t="22875" x="2238375" y="4341813"/>
          <p14:tracePt t="22881" x="2238375" y="4379913"/>
          <p14:tracePt t="22890" x="2238375" y="4405313"/>
          <p14:tracePt t="22896" x="2238375" y="4430713"/>
          <p14:tracePt t="22908" x="2238375" y="4454525"/>
          <p14:tracePt t="22911" x="2238375" y="4479925"/>
          <p14:tracePt t="22920" x="2238375" y="4505325"/>
          <p14:tracePt t="22927" x="2238375" y="4530725"/>
          <p14:tracePt t="22935" x="2238375" y="4567238"/>
          <p14:tracePt t="22942" x="2238375" y="4592638"/>
          <p14:tracePt t="22951" x="2238375" y="4618038"/>
          <p14:tracePt t="22958" x="2251075" y="4643438"/>
          <p14:tracePt t="22966" x="2251075" y="4667250"/>
          <p14:tracePt t="22975" x="2251075" y="4692650"/>
          <p14:tracePt t="22980" x="2251075" y="4730750"/>
          <p14:tracePt t="22991" x="2251075" y="4768850"/>
          <p14:tracePt t="22997" x="2251075" y="4805363"/>
          <p14:tracePt t="23007" x="2251075" y="4843463"/>
          <p14:tracePt t="23013" x="2251075" y="4879975"/>
          <p14:tracePt t="23024" x="2251075" y="4918075"/>
          <p14:tracePt t="23028" x="2251075" y="4956175"/>
          <p14:tracePt t="23040" x="2238375" y="4992688"/>
          <p14:tracePt t="23042" x="2238375" y="5030788"/>
          <p14:tracePt t="23051" x="2238375" y="5056188"/>
          <p14:tracePt t="23058" x="2238375" y="5081588"/>
          <p14:tracePt t="23066" x="2227263" y="5118100"/>
          <p14:tracePt t="23074" x="2227263" y="5156200"/>
          <p14:tracePt t="23082" x="2227263" y="5194300"/>
          <p14:tracePt t="23091" x="2227263" y="5218113"/>
          <p14:tracePt t="23099" x="2227263" y="5243513"/>
          <p14:tracePt t="23107" x="2227263" y="5268913"/>
          <p14:tracePt t="23112" x="2227263" y="5294313"/>
          <p14:tracePt t="23124" x="2227263" y="5330825"/>
          <p14:tracePt t="23128" x="2214563" y="5343525"/>
          <p14:tracePt t="23140" x="2214563" y="5356225"/>
          <p14:tracePt t="23144" x="2214563" y="5381625"/>
          <p14:tracePt t="23153" x="2214563" y="5407025"/>
          <p14:tracePt t="23161" x="2214563" y="5430838"/>
          <p14:tracePt t="23166" x="2214563" y="5443538"/>
          <p14:tracePt t="23174" x="2201863" y="5468938"/>
          <p14:tracePt t="23183" x="2201863" y="5494338"/>
          <p14:tracePt t="23190" x="2189163" y="5530850"/>
          <p14:tracePt t="23210" x="2176463" y="5581650"/>
          <p14:tracePt t="23214" x="2163763" y="5594350"/>
          <p14:tracePt t="23225" x="2151063" y="5630863"/>
          <p14:tracePt t="23229" x="2151063" y="5656263"/>
          <p14:tracePt t="23240" x="2138363" y="5681663"/>
          <p14:tracePt t="23244" x="2127250" y="5707063"/>
          <p14:tracePt t="23257" x="2114550" y="5732463"/>
          <p14:tracePt t="23261" x="2114550" y="5768975"/>
          <p14:tracePt t="23270" x="2101850" y="5794375"/>
          <p14:tracePt t="23276" x="2089150" y="5807075"/>
          <p14:tracePt t="23285" x="2089150" y="5832475"/>
          <p14:tracePt t="23291" x="2076450" y="5832475"/>
          <p14:tracePt t="23298" x="2063750" y="5843588"/>
          <p14:tracePt t="23307" x="2063750" y="5856288"/>
          <p14:tracePt t="23324" x="2051050" y="5856288"/>
          <p14:tracePt t="23340" x="2051050" y="5868988"/>
          <p14:tracePt t="23347" x="2051050" y="5881688"/>
          <p14:tracePt t="23361" x="2038350" y="5894388"/>
          <p14:tracePt t="23377" x="2038350" y="5907088"/>
          <p14:tracePt t="23385" x="2025650" y="5907088"/>
          <p14:tracePt t="23401" x="2025650" y="5919788"/>
          <p14:tracePt t="23518" x="2014538" y="5932488"/>
          <p14:tracePt t="24611" x="2014538" y="5907088"/>
          <p14:tracePt t="24620" x="2001838" y="5894388"/>
          <p14:tracePt t="24627" x="1989138" y="5856288"/>
          <p14:tracePt t="24637" x="1989138" y="5819775"/>
          <p14:tracePt t="24643" x="1976438" y="5768975"/>
          <p14:tracePt t="24648" x="1976438" y="5732463"/>
          <p14:tracePt t="24657" x="1976438" y="5707063"/>
          <p14:tracePt t="24664" x="1976438" y="5656263"/>
          <p14:tracePt t="24674" x="1976438" y="5643563"/>
          <p14:tracePt t="24681" x="1989138" y="5630863"/>
          <p14:tracePt t="24689" x="1989138" y="5619750"/>
          <p14:tracePt t="24705" x="1989138" y="5607050"/>
          <p14:tracePt t="24711" x="2001838" y="5594350"/>
          <p14:tracePt t="24736" x="2001838" y="5581650"/>
          <p14:tracePt t="24743" x="2001838" y="5568950"/>
          <p14:tracePt t="24754" x="2001838" y="5556250"/>
          <p14:tracePt t="24759" x="2001838" y="5530850"/>
          <p14:tracePt t="24765" x="2001838" y="5507038"/>
          <p14:tracePt t="24773" x="2001838" y="5456238"/>
          <p14:tracePt t="24781" x="1989138" y="5418138"/>
          <p14:tracePt t="24788" x="1989138" y="5394325"/>
          <p14:tracePt t="24796" x="1976438" y="5368925"/>
          <p14:tracePt t="24804" x="1963738" y="5343525"/>
          <p14:tracePt t="24812" x="1963738" y="5318125"/>
          <p14:tracePt t="24820" x="1951038" y="5305425"/>
          <p14:tracePt t="24828" x="1938338" y="5281613"/>
          <p14:tracePt t="24837" x="1925638" y="5256213"/>
          <p14:tracePt t="24843" x="1925638" y="5230813"/>
          <p14:tracePt t="24854" x="1914525" y="5205413"/>
          <p14:tracePt t="24860" x="1901825" y="5181600"/>
          <p14:tracePt t="24871" x="1901825" y="5156200"/>
          <p14:tracePt t="24875" x="1889125" y="5118100"/>
          <p14:tracePt t="24883" x="1876425" y="5081588"/>
          <p14:tracePt t="24892" x="1863725" y="5030788"/>
          <p14:tracePt t="24896" x="1863725" y="4992688"/>
          <p14:tracePt t="24904" x="1851025" y="4968875"/>
          <p14:tracePt t="24912" x="1838325" y="4943475"/>
          <p14:tracePt t="24920" x="1825625" y="4918075"/>
          <p14:tracePt t="24928" x="1825625" y="4892675"/>
          <p14:tracePt t="24937" x="1825625" y="4856163"/>
          <p14:tracePt t="24944" x="1825625" y="4830763"/>
          <p14:tracePt t="24954" x="1825625" y="4805363"/>
          <p14:tracePt t="24960" x="1825625" y="4768850"/>
          <p14:tracePt t="24971" x="1825625" y="4730750"/>
          <p14:tracePt t="24974" x="1825625" y="4692650"/>
          <p14:tracePt t="24987" x="1838325" y="4656138"/>
          <p14:tracePt t="24990" x="1851025" y="4618038"/>
          <p14:tracePt t="24999" x="1851025" y="4592638"/>
          <p14:tracePt t="25007" x="1851025" y="4567238"/>
          <p14:tracePt t="25017" x="1851025" y="4543425"/>
          <p14:tracePt t="25022" x="1851025" y="4530725"/>
          <p14:tracePt t="25028" x="1851025" y="4518025"/>
          <p14:tracePt t="25037" x="1851025" y="4505325"/>
          <p14:tracePt t="25054" x="1851025" y="4492625"/>
          <p14:tracePt t="25060" x="1851025" y="4479925"/>
          <p14:tracePt t="25069" x="1863725" y="4479925"/>
          <p14:tracePt t="25077" x="1863725" y="4467225"/>
          <p14:tracePt t="25091" x="1876425" y="4454525"/>
          <p14:tracePt t="25099" x="1889125" y="4443413"/>
          <p14:tracePt t="25106" x="1889125" y="4430713"/>
          <p14:tracePt t="25116" x="1901825" y="4418013"/>
          <p14:tracePt t="25122" x="1901825" y="4405313"/>
          <p14:tracePt t="25130" x="1914525" y="4405313"/>
          <p14:tracePt t="25139" x="1925638" y="4392613"/>
          <p14:tracePt t="25146" x="1925638" y="4379913"/>
          <p14:tracePt t="25153" x="1938338" y="4367213"/>
          <p14:tracePt t="25161" x="1951038" y="4367213"/>
          <p14:tracePt t="25170" x="1963738" y="4354513"/>
          <p14:tracePt t="25177" x="1989138" y="4354513"/>
          <p14:tracePt t="25186" x="2014538" y="4341813"/>
          <p14:tracePt t="25205" x="2051050" y="4318000"/>
          <p14:tracePt t="25209" x="2063750" y="4318000"/>
          <p14:tracePt t="25215" x="2076450" y="4318000"/>
          <p14:tracePt t="25285" x="2063750" y="4341813"/>
          <p14:tracePt t="25292" x="2038350" y="4418013"/>
          <p14:tracePt t="25301" x="2014538" y="4479925"/>
          <p14:tracePt t="25308" x="1976438" y="4592638"/>
          <p14:tracePt t="25320" x="1938338" y="4692650"/>
          <p14:tracePt t="25325" x="1901825" y="4818063"/>
          <p14:tracePt t="25337" x="1851025" y="4930775"/>
          <p14:tracePt t="25339" x="1814513" y="5030788"/>
          <p14:tracePt t="25346" x="1776413" y="5092700"/>
          <p14:tracePt t="25355" x="1776413" y="5143500"/>
          <p14:tracePt t="25363" x="1763713" y="5168900"/>
          <p14:tracePt t="25371" x="1763713" y="5194300"/>
          <p14:tracePt t="25378" x="1751013" y="5205413"/>
          <p14:tracePt t="25388" x="1751013" y="5218113"/>
          <p14:tracePt t="25403" x="1738313" y="5230813"/>
          <p14:tracePt t="25408" x="1725613" y="5243513"/>
          <p14:tracePt t="25424" x="1714500" y="5256213"/>
          <p14:tracePt t="25437" x="1701800" y="5281613"/>
          <p14:tracePt t="25441" x="1689100" y="5281613"/>
          <p14:tracePt t="25452" x="1676400" y="5294313"/>
          <p14:tracePt t="25456" x="1663700" y="5305425"/>
          <p14:tracePt t="25465" x="1651000" y="5318125"/>
          <p14:tracePt t="25479" x="1638300" y="5318125"/>
          <p14:tracePt t="25636" x="1638300" y="5330825"/>
          <p14:tracePt t="25721" x="1651000" y="5318125"/>
          <p14:tracePt t="25737" x="1663700" y="5305425"/>
          <p14:tracePt t="25743" x="1663700" y="5294313"/>
          <p14:tracePt t="25751" x="1676400" y="5294313"/>
          <p14:tracePt t="25759" x="1689100" y="5281613"/>
          <p14:tracePt t="25769" x="1689100" y="5256213"/>
          <p14:tracePt t="25775" x="1714500" y="5243513"/>
          <p14:tracePt t="25785" x="1714500" y="5230813"/>
          <p14:tracePt t="25790" x="1725613" y="5230813"/>
          <p14:tracePt t="25797" x="1738313" y="5230813"/>
          <p14:tracePt t="25937" x="1725613" y="5230813"/>
          <p14:tracePt t="25953" x="1714500" y="5230813"/>
          <p14:tracePt t="25969" x="1701800" y="5243513"/>
          <p14:tracePt t="25985" x="1689100" y="5256213"/>
          <p14:tracePt t="25999" x="1676400" y="5256213"/>
          <p14:tracePt t="26017" x="1663700" y="5268913"/>
          <p14:tracePt t="26032" x="1638300" y="5281613"/>
          <p14:tracePt t="26038" x="1625600" y="5281613"/>
          <p14:tracePt t="26048" x="1601788" y="5281613"/>
          <p14:tracePt t="26061" x="1576388" y="5281613"/>
          <p14:tracePt t="26085" x="1563688" y="5281613"/>
          <p14:tracePt t="26418" x="1576388" y="5281613"/>
          <p14:tracePt t="26426" x="1601788" y="5281613"/>
          <p14:tracePt t="26441" x="1612900" y="5268913"/>
          <p14:tracePt t="26449" x="1651000" y="5256213"/>
          <p14:tracePt t="26457" x="1689100" y="5243513"/>
          <p14:tracePt t="26468" x="1725613" y="5243513"/>
          <p14:tracePt t="26472" x="1763713" y="5243513"/>
          <p14:tracePt t="26484" x="1801813" y="5243513"/>
          <p14:tracePt t="26488" x="1825625" y="5243513"/>
          <p14:tracePt t="26519" x="1801813" y="5243513"/>
          <p14:tracePt t="26527" x="1763713" y="5243513"/>
          <p14:tracePt t="26535" x="1738313" y="5243513"/>
          <p14:tracePt t="26565" x="1714500" y="5256213"/>
          <p14:tracePt t="26572" x="1689100" y="5256213"/>
          <p14:tracePt t="26712" x="1676400" y="5230813"/>
          <p14:tracePt t="26729" x="1663700" y="5218113"/>
          <p14:tracePt t="26758" x="1651000" y="5218113"/>
          <p14:tracePt t="26791" x="1638300" y="5218113"/>
          <p14:tracePt t="26807" x="1625600" y="5218113"/>
          <p14:tracePt t="26821" x="1625600" y="5230813"/>
          <p14:tracePt t="26830" x="1612900" y="5230813"/>
          <p14:tracePt t="26837" x="1612900" y="5243513"/>
          <p14:tracePt t="26845" x="1601788" y="5243513"/>
          <p14:tracePt t="26853" x="1589088" y="5243513"/>
          <p14:tracePt t="26862" x="1576388" y="5243513"/>
          <p14:tracePt t="26869" x="1563688" y="5256213"/>
          <p14:tracePt t="26877" x="1550988" y="5256213"/>
          <p14:tracePt t="26883" x="1538288" y="5256213"/>
          <p14:tracePt t="26891" x="1512888" y="5256213"/>
          <p14:tracePt t="26900" x="1489075" y="5256213"/>
          <p14:tracePt t="26907" x="1463675" y="5268913"/>
          <p14:tracePt t="26916" x="1425575" y="5268913"/>
          <p14:tracePt t="26924" x="1401763" y="5268913"/>
          <p14:tracePt t="26932" x="1389063" y="5268913"/>
          <p14:tracePt t="26939" x="1376363" y="5268913"/>
          <p14:tracePt t="27147" x="1389063" y="5268913"/>
          <p14:tracePt t="27154" x="1438275" y="5268913"/>
          <p14:tracePt t="27164" x="1489075" y="5281613"/>
          <p14:tracePt t="27170" x="1563688" y="5294313"/>
          <p14:tracePt t="27181" x="1625600" y="5305425"/>
          <p14:tracePt t="27186" x="1689100" y="5318125"/>
          <p14:tracePt t="27202" x="1825625" y="5343525"/>
          <p14:tracePt t="27208" x="1863725" y="5343525"/>
          <p14:tracePt t="27218" x="1901825" y="5356225"/>
          <p14:tracePt t="27224" x="1938338" y="5356225"/>
          <p14:tracePt t="27232" x="1976438" y="5356225"/>
          <p14:tracePt t="27241" x="2001838" y="5356225"/>
          <p14:tracePt t="27249" x="2025650" y="5356225"/>
          <p14:tracePt t="27256" x="2038350" y="5356225"/>
          <p14:tracePt t="27271" x="2051050" y="5356225"/>
          <p14:tracePt t="27319" x="2063750" y="5356225"/>
          <p14:tracePt t="27332" x="2089150" y="5356225"/>
          <p14:tracePt t="27341" x="2127250" y="5356225"/>
          <p14:tracePt t="27349" x="2151063" y="5356225"/>
          <p14:tracePt t="27357" x="2176463" y="5356225"/>
          <p14:tracePt t="27366" x="2189163" y="5356225"/>
          <p14:tracePt t="27552" x="2214563" y="5343525"/>
          <p14:tracePt t="27558" x="2227263" y="5343525"/>
          <p14:tracePt t="27567" x="2238375" y="5330825"/>
          <p14:tracePt t="27583" x="2263775" y="5318125"/>
          <p14:tracePt t="27589" x="2289175" y="5294313"/>
          <p14:tracePt t="27598" x="2327275" y="5294313"/>
          <p14:tracePt t="27604" x="2363788" y="5281613"/>
          <p14:tracePt t="27615" x="2401888" y="5268913"/>
          <p14:tracePt t="27621" x="2427288" y="5256213"/>
          <p14:tracePt t="27631" x="2451100" y="5256213"/>
          <p14:tracePt t="27637" x="2489200" y="5243513"/>
          <p14:tracePt t="27648" x="2514600" y="5243513"/>
          <p14:tracePt t="27651" x="2540000" y="5230813"/>
          <p14:tracePt t="27658" x="2551113" y="5230813"/>
          <p14:tracePt t="27667" x="2563813" y="5230813"/>
          <p14:tracePt t="28227" x="2576513" y="5230813"/>
          <p14:tracePt t="28233" x="2601913" y="5230813"/>
          <p14:tracePt t="28240" x="2640013" y="5243513"/>
          <p14:tracePt t="28248" x="2663825" y="5243513"/>
          <p14:tracePt t="28256" x="2701925" y="5243513"/>
          <p14:tracePt t="28265" x="2727325" y="5243513"/>
          <p14:tracePt t="28272" x="2752725" y="5243513"/>
          <p14:tracePt t="28281" x="2776538" y="5243513"/>
          <p14:tracePt t="28288" x="2801938" y="5243513"/>
          <p14:tracePt t="28296" x="2827338" y="5243513"/>
          <p14:tracePt t="28303" x="2852738" y="5256213"/>
          <p14:tracePt t="28313" x="2863850" y="5256213"/>
          <p14:tracePt t="28319" x="2876550" y="5256213"/>
          <p14:tracePt t="28419" x="2901950" y="5256213"/>
          <p14:tracePt t="28428" x="2940050" y="5268913"/>
          <p14:tracePt t="28435" x="2963863" y="5268913"/>
          <p14:tracePt t="28444" x="2989263" y="5268913"/>
          <p14:tracePt t="28451" x="3001963" y="5268913"/>
          <p14:tracePt t="28459" x="3014663" y="5268913"/>
          <p14:tracePt t="28752" x="3027363" y="5268913"/>
          <p14:tracePt t="28768" x="3040063" y="5268913"/>
          <p14:tracePt t="28777" x="3089275" y="5281613"/>
          <p14:tracePt t="28785" x="3127375" y="5281613"/>
          <p14:tracePt t="28794" x="3176588" y="5294313"/>
          <p14:tracePt t="28801" x="3214688" y="5294313"/>
          <p14:tracePt t="28806" x="3276600" y="5305425"/>
          <p14:tracePt t="28815" x="3327400" y="5318125"/>
          <p14:tracePt t="28822" x="3365500" y="5330825"/>
          <p14:tracePt t="28831" x="3402013" y="5343525"/>
          <p14:tracePt t="28838" x="3440113" y="5343525"/>
          <p14:tracePt t="28847" x="3478213" y="5356225"/>
          <p14:tracePt t="28855" x="3514725" y="5368925"/>
          <p14:tracePt t="28868" x="3527425" y="5368925"/>
          <p14:tracePt t="28946" x="3540125" y="5381625"/>
          <p14:tracePt t="28955" x="3578225" y="5394325"/>
          <p14:tracePt t="28963" x="3614738" y="5394325"/>
          <p14:tracePt t="28971" x="3640138" y="5394325"/>
          <p14:tracePt t="28987" x="3652838" y="5394325"/>
          <p14:tracePt t="29016" x="3665538" y="5394325"/>
          <p14:tracePt t="29070" x="3678238" y="5394325"/>
          <p14:tracePt t="29087" x="3727450" y="5394325"/>
          <p14:tracePt t="29096" x="3765550" y="5394325"/>
          <p14:tracePt t="29103" x="3790950" y="5381625"/>
          <p14:tracePt t="29112" x="3814763" y="5368925"/>
          <p14:tracePt t="29129" x="3840163" y="5356225"/>
          <p14:tracePt t="29132" x="3852863" y="5356225"/>
          <p14:tracePt t="29141" x="3890963" y="5343525"/>
          <p14:tracePt t="29149" x="3902075" y="5330825"/>
          <p14:tracePt t="29157" x="3914775" y="5330825"/>
          <p14:tracePt t="29242" x="3927475" y="5330825"/>
          <p14:tracePt t="29256" x="3927475" y="5318125"/>
          <p14:tracePt t="29266" x="3978275" y="5305425"/>
          <p14:tracePt t="29272" x="4014788" y="5305425"/>
          <p14:tracePt t="29280" x="4040188" y="5305425"/>
          <p14:tracePt t="29289" x="4052888" y="5294313"/>
          <p14:tracePt t="29343" x="4052888" y="5281613"/>
          <p14:tracePt t="29529" x="4052888" y="5268913"/>
          <p14:tracePt t="29746" x="4065588" y="5268913"/>
          <p14:tracePt t="29754" x="4078288" y="5268913"/>
          <p14:tracePt t="29762" x="4140200" y="5268913"/>
          <p14:tracePt t="29768" x="4178300" y="5268913"/>
          <p14:tracePt t="29777" x="4203700" y="5281613"/>
          <p14:tracePt t="29801" x="4165600" y="5281613"/>
          <p14:tracePt t="29811" x="4078288" y="5281613"/>
          <p14:tracePt t="29816" x="3978275" y="5281613"/>
          <p14:tracePt t="29846" x="3927475" y="5294313"/>
          <p14:tracePt t="29855" x="3840163" y="5305425"/>
          <p14:tracePt t="29863" x="3827463" y="5305425"/>
          <p14:tracePt t="30072" x="3814763" y="5305425"/>
          <p14:tracePt t="30080" x="3814763" y="5294313"/>
          <p14:tracePt t="30087" x="3814763" y="5281613"/>
          <p14:tracePt t="30126" x="3827463" y="5281613"/>
          <p14:tracePt t="30135" x="3840163" y="5281613"/>
          <p14:tracePt t="30142" x="3852863" y="5281613"/>
          <p14:tracePt t="30151" x="3865563" y="5281613"/>
          <p14:tracePt t="30160" x="3890963" y="5281613"/>
          <p14:tracePt t="30164" x="3914775" y="5281613"/>
          <p14:tracePt t="30176" x="3927475" y="5281613"/>
          <p14:tracePt t="30180" x="3965575" y="5281613"/>
          <p14:tracePt t="30193" x="3990975" y="5281613"/>
          <p14:tracePt t="30211" x="4040188" y="5281613"/>
          <p14:tracePt t="30213" x="4065588" y="5281613"/>
          <p14:tracePt t="30219" x="4090988" y="5281613"/>
          <p14:tracePt t="30227" x="4127500" y="5268913"/>
          <p14:tracePt t="30234" x="4165600" y="5268913"/>
          <p14:tracePt t="30244" x="4214813" y="5268913"/>
          <p14:tracePt t="30252" x="4291013" y="5268913"/>
          <p14:tracePt t="30259" x="4352925" y="5256213"/>
          <p14:tracePt t="30266" x="4440238" y="5243513"/>
          <p14:tracePt t="30276" x="4527550" y="5243513"/>
          <p14:tracePt t="30282" x="4627563" y="5243513"/>
          <p14:tracePt t="30289" x="4727575" y="5243513"/>
          <p14:tracePt t="30298" x="4816475" y="5243513"/>
          <p14:tracePt t="30305" x="4891088" y="5256213"/>
          <p14:tracePt t="30313" x="4953000" y="5256213"/>
          <p14:tracePt t="30321" x="4991100" y="5256213"/>
          <p14:tracePt t="30328" x="5016500" y="5256213"/>
          <p14:tracePt t="30337" x="5029200" y="5256213"/>
          <p14:tracePt t="30343" x="5040313" y="5256213"/>
          <p14:tracePt t="30359" x="5053013" y="5256213"/>
          <p14:tracePt t="30376" x="5053013" y="5243513"/>
          <p14:tracePt t="30394" x="5065713" y="5243513"/>
          <p14:tracePt t="30398" x="5065713" y="5230813"/>
          <p14:tracePt t="30404" x="5078413" y="5230813"/>
          <p14:tracePt t="30412" x="5091113" y="5218113"/>
          <p14:tracePt t="30421" x="5116513" y="5205413"/>
          <p14:tracePt t="30429" x="5153025" y="5205413"/>
          <p14:tracePt t="30437" x="5178425" y="5205413"/>
          <p14:tracePt t="30444" x="5203825" y="5194300"/>
          <p14:tracePt t="30454" x="5229225" y="5194300"/>
          <p14:tracePt t="30461" x="5253038" y="5194300"/>
          <p14:tracePt t="30467" x="5291138" y="5194300"/>
          <p14:tracePt t="30477" x="5329238" y="5194300"/>
          <p14:tracePt t="30483" x="5365750" y="5194300"/>
          <p14:tracePt t="30492" x="5403850" y="5194300"/>
          <p14:tracePt t="30498" x="5441950" y="5194300"/>
          <p14:tracePt t="30508" x="5465763" y="5205413"/>
          <p14:tracePt t="30516" x="5503863" y="5218113"/>
          <p14:tracePt t="30525" x="5529263" y="5218113"/>
          <p14:tracePt t="30530" x="5554663" y="5230813"/>
          <p14:tracePt t="30537" x="5565775" y="5230813"/>
          <p14:tracePt t="30544" x="5591175" y="5230813"/>
          <p14:tracePt t="30553" x="5616575" y="5243513"/>
          <p14:tracePt t="30561" x="5641975" y="5243513"/>
          <p14:tracePt t="30569" x="5654675" y="5243513"/>
          <p14:tracePt t="30577" x="5665788" y="5243513"/>
          <p14:tracePt t="30661" x="5678488" y="5243513"/>
          <p14:tracePt t="30878" x="5691188" y="5243513"/>
          <p14:tracePt t="30894" x="5703888" y="5243513"/>
          <p14:tracePt t="30903" x="5754688" y="5243513"/>
          <p14:tracePt t="30910" x="5778500" y="5243513"/>
          <p14:tracePt t="30919" x="5803900" y="5243513"/>
          <p14:tracePt t="30925" x="5816600" y="5243513"/>
          <p14:tracePt t="30932" x="5829300" y="5243513"/>
          <p14:tracePt t="30942" x="5854700" y="5243513"/>
          <p14:tracePt t="30949" x="5867400" y="5243513"/>
          <p14:tracePt t="30958" x="5878513" y="5243513"/>
          <p14:tracePt t="30965" x="5891213" y="5243513"/>
          <p14:tracePt t="31189" x="5903913" y="5243513"/>
          <p14:tracePt t="31206" x="5916613" y="5243513"/>
          <p14:tracePt t="31213" x="5929313" y="5243513"/>
          <p14:tracePt t="31228" x="5942013" y="5243513"/>
          <p14:tracePt t="31283" x="5942013" y="5230813"/>
          <p14:tracePt t="31422" x="5954713" y="5230813"/>
          <p14:tracePt t="32036" x="6016625" y="5230813"/>
          <p14:tracePt t="32042" x="6054725" y="5230813"/>
          <p14:tracePt t="32051" x="6078538" y="5230813"/>
          <p14:tracePt t="32058" x="6103938" y="5243513"/>
          <p14:tracePt t="32066" x="6116638" y="5243513"/>
          <p14:tracePt t="32075" x="6116638" y="5256213"/>
          <p14:tracePt t="32081" x="6129338" y="5256213"/>
          <p14:tracePt t="33236" x="6142038" y="5256213"/>
          <p14:tracePt t="33244" x="6142038" y="5243513"/>
          <p14:tracePt t="33252" x="6154738" y="5243513"/>
          <p14:tracePt t="33260" x="6167438" y="5243513"/>
          <p14:tracePt t="33270" x="6191250" y="5243513"/>
          <p14:tracePt t="33276" x="6242050" y="5243513"/>
          <p14:tracePt t="33287" x="6280150" y="5243513"/>
          <p14:tracePt t="33292" x="6316663" y="5243513"/>
          <p14:tracePt t="33298" x="6329363" y="5243513"/>
          <p14:tracePt t="33306" x="6342063" y="5243513"/>
          <p14:tracePt t="33322" x="6354763" y="5243513"/>
          <p14:tracePt t="33632" x="6367463" y="5243513"/>
          <p14:tracePt t="33710" x="6367463" y="5230813"/>
          <p14:tracePt t="35696" x="6354763" y="5230813"/>
          <p14:tracePt t="35704" x="6254750" y="5230813"/>
          <p14:tracePt t="35713" x="6116638" y="5230813"/>
          <p14:tracePt t="35721" x="5967413" y="5243513"/>
          <p14:tracePt t="35731" x="5816600" y="5243513"/>
          <p14:tracePt t="35736" x="5641975" y="5243513"/>
          <p14:tracePt t="35742" x="5478463" y="5243513"/>
          <p14:tracePt t="35751" x="5291138" y="5256213"/>
          <p14:tracePt t="35758" x="5129213" y="5256213"/>
          <p14:tracePt t="35767" x="4940300" y="5243513"/>
          <p14:tracePt t="35774" x="4752975" y="5230813"/>
          <p14:tracePt t="35783" x="4578350" y="5218113"/>
          <p14:tracePt t="35790" x="4427538" y="5205413"/>
          <p14:tracePt t="35798" x="4291013" y="5181600"/>
          <p14:tracePt t="35804" x="4178300" y="5168900"/>
          <p14:tracePt t="35815" x="4065588" y="5156200"/>
          <p14:tracePt t="35820" x="4002088" y="5143500"/>
          <p14:tracePt t="35832" x="3927475" y="5143500"/>
          <p14:tracePt t="35836" x="3878263" y="5130800"/>
          <p14:tracePt t="35847" x="3840163" y="5118100"/>
          <p14:tracePt t="35852" x="3814763" y="5118100"/>
          <p14:tracePt t="35861" x="3778250" y="5105400"/>
          <p14:tracePt t="35866" x="3752850" y="5092700"/>
          <p14:tracePt t="35874" x="3727450" y="5092700"/>
          <p14:tracePt t="35882" x="3702050" y="5092700"/>
          <p14:tracePt t="35891" x="3665538" y="5092700"/>
          <p14:tracePt t="35898" x="3627438" y="5092700"/>
          <p14:tracePt t="35907" x="3578225" y="5092700"/>
          <p14:tracePt t="35915" x="3514725" y="5092700"/>
          <p14:tracePt t="35922" x="3440113" y="5081588"/>
          <p14:tracePt t="35931" x="3365500" y="5081588"/>
          <p14:tracePt t="35936" x="3302000" y="5068888"/>
          <p14:tracePt t="35948" x="3227388" y="5068888"/>
          <p14:tracePt t="35952" x="3152775" y="5056188"/>
          <p14:tracePt t="35961" x="3065463" y="5043488"/>
          <p14:tracePt t="35969" x="2989263" y="5043488"/>
          <p14:tracePt t="35976" x="2901950" y="5030788"/>
          <p14:tracePt t="35986" x="2840038" y="5030788"/>
          <p14:tracePt t="35992" x="2763838" y="5018088"/>
          <p14:tracePt t="35998" x="2701925" y="5018088"/>
          <p14:tracePt t="36006" x="2663825" y="5005388"/>
          <p14:tracePt t="36014" x="2640013" y="5005388"/>
          <p14:tracePt t="36022" x="2614613" y="5005388"/>
          <p14:tracePt t="36031" x="2589213" y="5005388"/>
          <p14:tracePt t="36038" x="2576513" y="5005388"/>
          <p14:tracePt t="36047" x="2563813" y="5005388"/>
          <p14:tracePt t="36061" x="2563813" y="5018088"/>
          <p14:tracePt t="36069" x="2551113" y="5018088"/>
          <p14:tracePt t="36232" x="2527300" y="5005388"/>
          <p14:tracePt t="36241" x="2476500" y="4968875"/>
          <p14:tracePt t="36248" x="2439988" y="4943475"/>
          <p14:tracePt t="36255" x="2389188" y="4905375"/>
          <p14:tracePt t="36264" x="2363788" y="4879975"/>
          <p14:tracePt t="36270" x="2338388" y="4856163"/>
          <p14:tracePt t="36280" x="2327275" y="4856163"/>
          <p14:tracePt t="36287" x="2314575" y="4843463"/>
          <p14:tracePt t="36297" x="2301875" y="4843463"/>
          <p14:tracePt t="36302" x="2301875" y="4830763"/>
          <p14:tracePt t="36314" x="2289175" y="4818063"/>
          <p14:tracePt t="36324" x="2276475" y="4805363"/>
          <p14:tracePt t="36340" x="2276475" y="4792663"/>
          <p14:tracePt t="36349" x="2263775" y="4792663"/>
          <p14:tracePt t="36356" x="2263775" y="4779963"/>
          <p14:tracePt t="36364" x="2251075" y="4779963"/>
          <p14:tracePt t="36372" x="2251075" y="4768850"/>
          <p14:tracePt t="36380" x="2227263" y="4768850"/>
          <p14:tracePt t="36387" x="2227263" y="4756150"/>
          <p14:tracePt t="36397" x="2214563" y="4756150"/>
          <p14:tracePt t="36403" x="2201863" y="4743450"/>
          <p14:tracePt t="36414" x="2189163" y="4730750"/>
          <p14:tracePt t="36419" x="2163763" y="4730750"/>
          <p14:tracePt t="36426" x="2163763" y="4718050"/>
          <p14:tracePt t="36434" x="2151063" y="4718050"/>
          <p14:tracePt t="36613" x="2138363" y="4718050"/>
          <p14:tracePt t="36629" x="2127250" y="4705350"/>
          <p14:tracePt t="36634" x="2114550" y="4692650"/>
          <p14:tracePt t="36643" x="2101850" y="4679950"/>
          <p14:tracePt t="36651" x="2089150" y="4667250"/>
          <p14:tracePt t="36666" x="2076450" y="4656138"/>
          <p14:tracePt t="36682" x="2063750" y="4643438"/>
          <p14:tracePt t="36690" x="2051050" y="4630738"/>
          <p14:tracePt t="36774" x="2051050" y="4618038"/>
          <p14:tracePt t="36791" x="2051050" y="4605338"/>
          <p14:tracePt t="36806" x="2051050" y="4592638"/>
          <p14:tracePt t="36814" x="2063750" y="4579938"/>
          <p14:tracePt t="36828" x="2063750" y="4567238"/>
          <p14:tracePt t="36836" x="2076450" y="4567238"/>
          <p14:tracePt t="36846" x="2076450" y="4554538"/>
          <p14:tracePt t="36853" x="2089150" y="4554538"/>
          <p14:tracePt t="36869" x="2089150" y="4543425"/>
          <p14:tracePt t="36885" x="2101850" y="4530725"/>
          <p14:tracePt t="37102" x="2127250" y="4543425"/>
          <p14:tracePt t="37109" x="2138363" y="4543425"/>
          <p14:tracePt t="37116" x="2151063" y="4554538"/>
          <p14:tracePt t="37132" x="2163763" y="4567238"/>
          <p14:tracePt t="37141" x="2163763" y="4579938"/>
          <p14:tracePt t="37155" x="2163763" y="4592638"/>
          <p14:tracePt t="37163" x="2176463" y="4592638"/>
          <p14:tracePt t="37171" x="2176463" y="4605338"/>
          <p14:tracePt t="37196" x="2176463" y="4618038"/>
          <p14:tracePt t="37202" x="2176463" y="4630738"/>
          <p14:tracePt t="37216" x="2176463" y="4643438"/>
          <p14:tracePt t="37225" x="2176463" y="4656138"/>
          <p14:tracePt t="37232" x="2176463" y="4667250"/>
          <p14:tracePt t="37241" x="2176463" y="4679950"/>
          <p14:tracePt t="37248" x="2176463" y="4705350"/>
          <p14:tracePt t="37256" x="2176463" y="4730750"/>
          <p14:tracePt t="37264" x="2176463" y="4756150"/>
          <p14:tracePt t="37272" x="2176463" y="4768850"/>
          <p14:tracePt t="37278" x="2189163" y="4792663"/>
          <p14:tracePt t="37287" x="2189163" y="4830763"/>
          <p14:tracePt t="37295" x="2189163" y="4843463"/>
          <p14:tracePt t="37303" x="2189163" y="4856163"/>
          <p14:tracePt t="37312" x="2189163" y="4868863"/>
          <p14:tracePt t="37319" x="2189163" y="4879975"/>
          <p14:tracePt t="37329" x="2189163" y="4892675"/>
          <p14:tracePt t="37335" x="2189163" y="4905375"/>
          <p14:tracePt t="37341" x="2189163" y="4943475"/>
          <p14:tracePt t="37349" x="2176463" y="4968875"/>
          <p14:tracePt t="37357" x="2163763" y="4992688"/>
          <p14:tracePt t="37365" x="2163763" y="5018088"/>
          <p14:tracePt t="37372" x="2163763" y="5043488"/>
          <p14:tracePt t="37381" x="2151063" y="5068888"/>
          <p14:tracePt t="37388" x="2138363" y="5092700"/>
          <p14:tracePt t="37397" x="2138363" y="5118100"/>
          <p14:tracePt t="37405" x="2127250" y="5156200"/>
          <p14:tracePt t="37412" x="2114550" y="5181600"/>
          <p14:tracePt t="37419" x="2101850" y="5218113"/>
          <p14:tracePt t="37429" x="2101850" y="5268913"/>
          <p14:tracePt t="37435" x="2089150" y="5294313"/>
          <p14:tracePt t="37445" x="2076450" y="5330825"/>
          <p14:tracePt t="37450" x="2063750" y="5356225"/>
          <p14:tracePt t="37462" x="2063750" y="5381625"/>
          <p14:tracePt t="37466" x="2051050" y="5407025"/>
          <p14:tracePt t="37472" x="2051050" y="5430838"/>
          <p14:tracePt t="37481" x="2038350" y="5456238"/>
          <p14:tracePt t="37497" x="2025650" y="5481638"/>
          <p14:tracePt t="37504" x="2014538" y="5494338"/>
          <p14:tracePt t="37513" x="2014538" y="5507038"/>
          <p14:tracePt t="37521" x="2001838" y="5507038"/>
          <p14:tracePt t="37529" x="1989138" y="5518150"/>
          <p14:tracePt t="37545" x="1976438" y="5530850"/>
          <p14:tracePt t="37551" x="1976438" y="5543550"/>
          <p14:tracePt t="37562" x="1963738" y="5543550"/>
          <p14:tracePt t="37566" x="1963738" y="5556250"/>
          <p14:tracePt t="37575" x="1951038" y="5556250"/>
          <p14:tracePt t="37582" x="1951038" y="5568950"/>
          <p14:tracePt t="37591" x="1938338" y="5568950"/>
          <p14:tracePt t="37596" x="1925638" y="5581650"/>
          <p14:tracePt t="37604" x="1901825" y="5594350"/>
          <p14:tracePt t="37621" x="1889125" y="5607050"/>
          <p14:tracePt t="37629" x="1876425" y="5607050"/>
          <p14:tracePt t="37636" x="1863725" y="5619750"/>
          <p14:tracePt t="37652" x="1838325" y="5619750"/>
          <p14:tracePt t="37663" x="1825625" y="5619750"/>
          <p14:tracePt t="37667" x="1789113" y="5619750"/>
          <p14:tracePt t="37679" x="1763713" y="5619750"/>
          <p14:tracePt t="37682" x="1725613" y="5619750"/>
          <p14:tracePt t="37691" x="1701800" y="5619750"/>
          <p14:tracePt t="37698" x="1663700" y="5619750"/>
          <p14:tracePt t="37706" x="1625600" y="5607050"/>
          <p14:tracePt t="37715" x="1601788" y="5607050"/>
          <p14:tracePt t="37722" x="1576388" y="5607050"/>
          <p14:tracePt t="37728" x="1550988" y="5607050"/>
          <p14:tracePt t="37740" x="1538288" y="5607050"/>
          <p14:tracePt t="37800" x="1538288" y="5581650"/>
          <p14:tracePt t="37806" x="1538288" y="5543550"/>
          <p14:tracePt t="37815" x="1538288" y="5507038"/>
          <p14:tracePt t="37822" x="1525588" y="5468938"/>
          <p14:tracePt t="37830" x="1512888" y="5430838"/>
          <p14:tracePt t="37839" x="1501775" y="5394325"/>
          <p14:tracePt t="37846" x="1489075" y="5356225"/>
          <p14:tracePt t="37853" x="1489075" y="5305425"/>
          <p14:tracePt t="37861" x="1489075" y="5268913"/>
          <p14:tracePt t="37869" x="1476375" y="5230813"/>
          <p14:tracePt t="37878" x="1476375" y="5205413"/>
          <p14:tracePt t="37885" x="1476375" y="5181600"/>
          <p14:tracePt t="37894" x="1476375" y="5156200"/>
          <p14:tracePt t="37900" x="1476375" y="5130800"/>
          <p14:tracePt t="37912" x="1476375" y="5105400"/>
          <p14:tracePt t="37914" x="1476375" y="5068888"/>
          <p14:tracePt t="37923" x="1489075" y="5043488"/>
          <p14:tracePt t="37930" x="1512888" y="5018088"/>
          <p14:tracePt t="37939" x="1525588" y="4992688"/>
          <p14:tracePt t="37946" x="1550988" y="4968875"/>
          <p14:tracePt t="37955" x="1563688" y="4930775"/>
          <p14:tracePt t="37962" x="1589088" y="4905375"/>
          <p14:tracePt t="37971" x="1601788" y="4879975"/>
          <p14:tracePt t="37977" x="1625600" y="4856163"/>
          <p14:tracePt t="37985" x="1638300" y="4818063"/>
          <p14:tracePt t="37995" x="1663700" y="4792663"/>
          <p14:tracePt t="38002" x="1676400" y="4768850"/>
          <p14:tracePt t="38011" x="1701800" y="4743450"/>
          <p14:tracePt t="38016" x="1714500" y="4705350"/>
          <p14:tracePt t="38028" x="1725613" y="4679950"/>
          <p14:tracePt t="38034" x="1738313" y="4656138"/>
          <p14:tracePt t="38045" x="1751013" y="4630738"/>
          <p14:tracePt t="38047" x="1763713" y="4592638"/>
          <p14:tracePt t="38055" x="1763713" y="4579938"/>
          <p14:tracePt t="38062" x="1776413" y="4554538"/>
          <p14:tracePt t="38070" x="1789113" y="4543425"/>
          <p14:tracePt t="38079" x="1801813" y="4505325"/>
          <p14:tracePt t="38095" x="1814513" y="4492625"/>
          <p14:tracePt t="38103" x="1814513" y="4467225"/>
          <p14:tracePt t="38111" x="1825625" y="4467225"/>
          <p14:tracePt t="38116" x="1838325" y="4443413"/>
          <p14:tracePt t="38132" x="1851025" y="4430713"/>
          <p14:tracePt t="38149" x="1863725" y="4418013"/>
          <p14:tracePt t="38158" x="1876425" y="4405313"/>
          <p14:tracePt t="38165" x="1889125" y="4405313"/>
          <p14:tracePt t="38171" x="1914525" y="4392613"/>
          <p14:tracePt t="38178" x="1925638" y="4392613"/>
          <p14:tracePt t="38187" x="1938338" y="4379913"/>
          <p14:tracePt t="38194" x="1963738" y="4367213"/>
          <p14:tracePt t="38210" x="2001838" y="4354513"/>
          <p14:tracePt t="38219" x="2038350" y="4341813"/>
          <p14:tracePt t="38227" x="2063750" y="4330700"/>
          <p14:tracePt t="38232" x="2089150" y="4330700"/>
          <p14:tracePt t="38244" x="2101850" y="4330700"/>
          <p14:tracePt t="38248" x="2127250" y="4318000"/>
          <p14:tracePt t="38257" x="2138363" y="4318000"/>
          <p14:tracePt t="38273" x="2163763" y="4318000"/>
          <p14:tracePt t="38280" x="2189163" y="4318000"/>
          <p14:tracePt t="38289" x="2201863" y="4318000"/>
          <p14:tracePt t="38294" x="2214563" y="4318000"/>
          <p14:tracePt t="38302" x="2227263" y="4318000"/>
          <p14:tracePt t="38310" x="2251075" y="4318000"/>
          <p14:tracePt t="38319" x="2263775" y="4318000"/>
          <p14:tracePt t="38327" x="2276475" y="4318000"/>
          <p14:tracePt t="38344" x="2289175" y="4318000"/>
          <p14:tracePt t="38360" x="2301875" y="4318000"/>
          <p14:tracePt t="38373" x="2314575" y="4318000"/>
          <p14:tracePt t="38380" x="2327275" y="4318000"/>
          <p14:tracePt t="38396" x="2338388" y="4318000"/>
          <p14:tracePt t="38412" x="2338388" y="4330700"/>
          <p14:tracePt t="38567" x="2351088" y="4341813"/>
          <p14:tracePt t="38582" x="2351088" y="4354513"/>
          <p14:tracePt t="38598" x="2351088" y="4367213"/>
          <p14:tracePt t="38608" x="2351088" y="4379913"/>
          <p14:tracePt t="38620" x="2363788" y="4379913"/>
          <p14:tracePt t="38670" x="2363788" y="4392613"/>
          <p14:tracePt t="38682" x="2363788" y="4405313"/>
          <p14:tracePt t="38698" x="2363788" y="4418013"/>
          <p14:tracePt t="38707" x="2363788" y="4430713"/>
          <p14:tracePt t="38910" x="2351088" y="4430713"/>
          <p14:tracePt t="38916" x="2351088" y="4443413"/>
          <p14:tracePt t="39677" x="2363788" y="4443413"/>
          <p14:tracePt t="39685" x="2389188" y="4443413"/>
          <p14:tracePt t="39692" x="2414588" y="4443413"/>
          <p14:tracePt t="39701" x="2451100" y="4443413"/>
          <p14:tracePt t="39707" x="2476500" y="4443413"/>
          <p14:tracePt t="39715" x="2489200" y="4454525"/>
          <p14:tracePt t="39725" x="2501900" y="4454525"/>
          <p14:tracePt t="39741" x="2514600" y="4454525"/>
          <p14:tracePt t="40778" x="2514600" y="4467225"/>
          <p14:tracePt t="40801" x="2501900" y="4467225"/>
          <p14:tracePt t="40808" x="2489200" y="4467225"/>
          <p14:tracePt t="40832" x="2476500" y="4467225"/>
          <p14:tracePt t="40956" x="2489200" y="4467225"/>
          <p14:tracePt t="40964" x="2514600" y="4479925"/>
          <p14:tracePt t="40972" x="2563813" y="4505325"/>
          <p14:tracePt t="40980" x="2589213" y="4518025"/>
          <p14:tracePt t="40989" x="2614613" y="4543425"/>
          <p14:tracePt t="40994" x="2640013" y="4567238"/>
          <p14:tracePt t="41005" x="2676525" y="4592638"/>
          <p14:tracePt t="41010" x="2701925" y="4630738"/>
          <p14:tracePt t="41022" x="2727325" y="4656138"/>
          <p14:tracePt t="41026" x="2740025" y="4692650"/>
          <p14:tracePt t="41038" x="2752725" y="4730750"/>
          <p14:tracePt t="41042" x="2763838" y="4779963"/>
          <p14:tracePt t="41051" x="2776538" y="4843463"/>
          <p14:tracePt t="41056" x="2776538" y="4905375"/>
          <p14:tracePt t="41064" x="2776538" y="4956175"/>
          <p14:tracePt t="41072" x="2776538" y="5030788"/>
          <p14:tracePt t="41080" x="2776538" y="5092700"/>
          <p14:tracePt t="41088" x="2763838" y="5156200"/>
          <p14:tracePt t="41096" x="2752725" y="5194300"/>
          <p14:tracePt t="41104" x="2740025" y="5230813"/>
          <p14:tracePt t="41113" x="2740025" y="5268913"/>
          <p14:tracePt t="41122" x="2727325" y="5305425"/>
          <p14:tracePt t="41126" x="2714625" y="5330825"/>
          <p14:tracePt t="41138" x="2701925" y="5356225"/>
          <p14:tracePt t="41142" x="2701925" y="5394325"/>
          <p14:tracePt t="41151" x="2689225" y="5418138"/>
          <p14:tracePt t="41159" x="2676525" y="5443538"/>
          <p14:tracePt t="41167" x="2663825" y="5468938"/>
          <p14:tracePt t="41174" x="2651125" y="5494338"/>
          <p14:tracePt t="41183" x="2640013" y="5543550"/>
          <p14:tracePt t="41189" x="2627313" y="5568950"/>
          <p14:tracePt t="41207" x="2576513" y="5630863"/>
          <p14:tracePt t="41212" x="2563813" y="5668963"/>
          <p14:tracePt t="41222" x="2540000" y="5694363"/>
          <p14:tracePt t="41228" x="2501900" y="5719763"/>
          <p14:tracePt t="41238" x="2489200" y="5743575"/>
          <p14:tracePt t="41244" x="2463800" y="5768975"/>
          <p14:tracePt t="41252" x="2439988" y="5781675"/>
          <p14:tracePt t="41267" x="2414588" y="5794375"/>
          <p14:tracePt t="41275" x="2401888" y="5794375"/>
          <p14:tracePt t="41283" x="2389188" y="5807075"/>
          <p14:tracePt t="41290" x="2376488" y="5819775"/>
          <p14:tracePt t="41299" x="2338388" y="5819775"/>
          <p14:tracePt t="41307" x="2301875" y="5819775"/>
          <p14:tracePt t="41312" x="2251075" y="5819775"/>
          <p14:tracePt t="41321" x="2201863" y="5819775"/>
          <p14:tracePt t="41328" x="2163763" y="5819775"/>
          <p14:tracePt t="41337" x="2127250" y="5819775"/>
          <p14:tracePt t="41345" x="2089150" y="5819775"/>
          <p14:tracePt t="41355" x="2051050" y="5807075"/>
          <p14:tracePt t="41361" x="2025650" y="5807075"/>
          <p14:tracePt t="41371" x="1989138" y="5794375"/>
          <p14:tracePt t="41375" x="1976438" y="5794375"/>
          <p14:tracePt t="41383" x="1963738" y="5781675"/>
          <p14:tracePt t="41391" x="1938338" y="5768975"/>
          <p14:tracePt t="41398" x="1914525" y="5768975"/>
          <p14:tracePt t="41407" x="1889125" y="5743575"/>
          <p14:tracePt t="41414" x="1863725" y="5732463"/>
          <p14:tracePt t="41422" x="1825625" y="5694363"/>
          <p14:tracePt t="41430" x="1789113" y="5668963"/>
          <p14:tracePt t="41438" x="1738313" y="5619750"/>
          <p14:tracePt t="41444" x="1701800" y="5568950"/>
          <p14:tracePt t="41455" x="1663700" y="5530850"/>
          <p14:tracePt t="41460" x="1625600" y="5494338"/>
          <p14:tracePt t="41471" x="1601788" y="5443538"/>
          <p14:tracePt t="41476" x="1589088" y="5407025"/>
          <p14:tracePt t="41487" x="1576388" y="5368925"/>
          <p14:tracePt t="41492" x="1576388" y="5343525"/>
          <p14:tracePt t="41504" x="1576388" y="5294313"/>
          <p14:tracePt t="41507" x="1576388" y="5230813"/>
          <p14:tracePt t="41514" x="1589088" y="5194300"/>
          <p14:tracePt t="41523" x="1601788" y="5143500"/>
          <p14:tracePt t="41531" x="1612900" y="5105400"/>
          <p14:tracePt t="41538" x="1612900" y="5081588"/>
          <p14:tracePt t="41546" x="1625600" y="5043488"/>
          <p14:tracePt t="41554" x="1638300" y="5030788"/>
          <p14:tracePt t="41562" x="1651000" y="5005388"/>
          <p14:tracePt t="41570" x="1651000" y="4992688"/>
          <p14:tracePt t="41576" x="1663700" y="4968875"/>
          <p14:tracePt t="41587" x="1676400" y="4956175"/>
          <p14:tracePt t="41592" x="1676400" y="4930775"/>
          <p14:tracePt t="41604" x="1689100" y="4892675"/>
          <p14:tracePt t="41609" x="1714500" y="4856163"/>
          <p14:tracePt t="41620" x="1725613" y="4818063"/>
          <p14:tracePt t="41624" x="1763713" y="4779963"/>
          <p14:tracePt t="41630" x="1776413" y="4730750"/>
          <p14:tracePt t="41638" x="1814513" y="4692650"/>
          <p14:tracePt t="41646" x="1851025" y="4643438"/>
          <p14:tracePt t="41654" x="1876425" y="4605338"/>
          <p14:tracePt t="41662" x="1914525" y="4579938"/>
          <p14:tracePt t="41672" x="1938338" y="4543425"/>
          <p14:tracePt t="41678" x="1963738" y="4518025"/>
          <p14:tracePt t="41688" x="1989138" y="4492625"/>
          <p14:tracePt t="41695" x="2025650" y="4467225"/>
          <p14:tracePt t="41705" x="2038350" y="4454525"/>
          <p14:tracePt t="41709" x="2063750" y="4418013"/>
          <p14:tracePt t="41720" x="2101850" y="4392613"/>
          <p14:tracePt t="41724" x="2127250" y="4367213"/>
          <p14:tracePt t="41733" x="2151063" y="4341813"/>
          <p14:tracePt t="41740" x="2176463" y="4318000"/>
          <p14:tracePt t="41748" x="2176463" y="4305300"/>
          <p14:tracePt t="41756" x="2214563" y="4279900"/>
          <p14:tracePt t="41762" x="2238375" y="4279900"/>
          <p14:tracePt t="41771" x="2238375" y="4267200"/>
          <p14:tracePt t="41778" x="2263775" y="4254500"/>
          <p14:tracePt t="41787" x="2276475" y="4254500"/>
          <p14:tracePt t="41794" x="2301875" y="4254500"/>
          <p14:tracePt t="41804" x="2327275" y="4254500"/>
          <p14:tracePt t="41811" x="2363788" y="4254500"/>
          <p14:tracePt t="41821" x="2401888" y="4254500"/>
          <p14:tracePt t="41824" x="2439988" y="4254500"/>
          <p14:tracePt t="41834" x="2489200" y="4267200"/>
          <p14:tracePt t="41840" x="2527300" y="4267200"/>
          <p14:tracePt t="41849" x="2576513" y="4279900"/>
          <p14:tracePt t="41858" x="2614613" y="4279900"/>
          <p14:tracePt t="41865" x="2651125" y="4292600"/>
          <p14:tracePt t="41872" x="2676525" y="4305300"/>
          <p14:tracePt t="41880" x="2701925" y="4318000"/>
          <p14:tracePt t="41891" x="2727325" y="4318000"/>
          <p14:tracePt t="41895" x="2752725" y="4330700"/>
          <p14:tracePt t="41904" x="2776538" y="4341813"/>
          <p14:tracePt t="41910" x="2801938" y="4354513"/>
          <p14:tracePt t="41921" x="2827338" y="4379913"/>
          <p14:tracePt t="41926" x="2852738" y="4392613"/>
          <p14:tracePt t="41937" x="2863850" y="4418013"/>
          <p14:tracePt t="41942" x="2889250" y="4430713"/>
          <p14:tracePt t="41949" x="2914650" y="4454525"/>
          <p14:tracePt t="41957" x="2927350" y="4454525"/>
          <p14:tracePt t="41964" x="2940050" y="4467225"/>
          <p14:tracePt t="41981" x="2952750" y="4467225"/>
          <p14:tracePt t="41989" x="2952750" y="4479925"/>
          <p14:tracePt t="41996" x="2952750" y="4492625"/>
          <p14:tracePt t="42011" x="2963863" y="4492625"/>
          <p14:tracePt t="42020" x="2976563" y="4505325"/>
          <p14:tracePt t="42026" x="2976563" y="4530725"/>
          <p14:tracePt t="42037" x="2976563" y="4567238"/>
          <p14:tracePt t="42042" x="2976563" y="4605338"/>
          <p14:tracePt t="42054" x="2976563" y="4643438"/>
          <p14:tracePt t="42058" x="2976563" y="4679950"/>
          <p14:tracePt t="42071" x="2976563" y="4718050"/>
          <p14:tracePt t="42074" x="2976563" y="4756150"/>
          <p14:tracePt t="42081" x="2976563" y="4792663"/>
          <p14:tracePt t="42089" x="2976563" y="4830763"/>
          <p14:tracePt t="42096" x="2976563" y="4868863"/>
          <p14:tracePt t="42104" x="2963863" y="4905375"/>
          <p14:tracePt t="42112" x="2963863" y="4930775"/>
          <p14:tracePt t="42120" x="2952750" y="4956175"/>
          <p14:tracePt t="42129" x="2952750" y="4981575"/>
          <p14:tracePt t="42137" x="2940050" y="5018088"/>
          <p14:tracePt t="42142" x="2927350" y="5030788"/>
          <p14:tracePt t="42154" x="2914650" y="5056188"/>
          <p14:tracePt t="42158" x="2914650" y="5081588"/>
          <p14:tracePt t="42170" x="2901950" y="5118100"/>
          <p14:tracePt t="42174" x="2889250" y="5168900"/>
          <p14:tracePt t="42186" x="2876550" y="5205413"/>
          <p14:tracePt t="42190" x="2876550" y="5243513"/>
          <p14:tracePt t="42199" x="2863850" y="5281613"/>
          <p14:tracePt t="42205" x="2852738" y="5318125"/>
          <p14:tracePt t="42212" x="2840038" y="5356225"/>
          <p14:tracePt t="42221" x="2840038" y="5381625"/>
          <p14:tracePt t="42228" x="2814638" y="5418138"/>
          <p14:tracePt t="42238" x="2801938" y="5456238"/>
          <p14:tracePt t="42244" x="2801938" y="5481638"/>
          <p14:tracePt t="42253" x="2789238" y="5507038"/>
          <p14:tracePt t="42261" x="2776538" y="5530850"/>
          <p14:tracePt t="42270" x="2763838" y="5543550"/>
          <p14:tracePt t="42275" x="2763838" y="5568950"/>
          <p14:tracePt t="42286" x="2763838" y="5581650"/>
          <p14:tracePt t="42290" x="2752725" y="5607050"/>
          <p14:tracePt t="42302" x="2740025" y="5607050"/>
          <p14:tracePt t="42306" x="2740025" y="5619750"/>
          <p14:tracePt t="42316" x="2727325" y="5630863"/>
          <p14:tracePt t="42322" x="2701925" y="5643563"/>
          <p14:tracePt t="42330" x="2689225" y="5656263"/>
          <p14:tracePt t="42337" x="2663825" y="5668963"/>
          <p14:tracePt t="42344" x="2651125" y="5694363"/>
          <p14:tracePt t="42353" x="2640013" y="5707063"/>
          <p14:tracePt t="42361" x="2601913" y="5719763"/>
          <p14:tracePt t="42369" x="2576513" y="5732463"/>
          <p14:tracePt t="42376" x="2551113" y="5732463"/>
          <p14:tracePt t="42386" x="2527300" y="5743575"/>
          <p14:tracePt t="42392" x="2501900" y="5756275"/>
          <p14:tracePt t="42402" x="2463800" y="5768975"/>
          <p14:tracePt t="42406" x="2451100" y="5768975"/>
          <p14:tracePt t="42415" x="2439988" y="5781675"/>
          <p14:tracePt t="42423" x="2414588" y="5781675"/>
          <p14:tracePt t="42430" x="2389188" y="5794375"/>
          <p14:tracePt t="42439" x="2376488" y="5794375"/>
          <p14:tracePt t="42446" x="2351088" y="5794375"/>
          <p14:tracePt t="42455" x="2327275" y="5794375"/>
          <p14:tracePt t="42461" x="2301875" y="5807075"/>
          <p14:tracePt t="42470" x="2276475" y="5807075"/>
          <p14:tracePt t="42476" x="2251075" y="5807075"/>
          <p14:tracePt t="42487" x="2227263" y="5807075"/>
          <p14:tracePt t="42492" x="2201863" y="5807075"/>
          <p14:tracePt t="42503" x="2163763" y="5807075"/>
          <p14:tracePt t="42508" x="2151063" y="5794375"/>
          <p14:tracePt t="42519" x="2138363" y="5781675"/>
          <p14:tracePt t="42531" x="2127250" y="5781675"/>
          <p14:tracePt t="42547" x="2114550" y="5768975"/>
          <p14:tracePt t="42563" x="2101850" y="5768975"/>
          <p14:tracePt t="42571" x="2089150" y="5756275"/>
          <p14:tracePt t="42578" x="2076450" y="5756275"/>
          <p14:tracePt t="42586" x="2063750" y="5743575"/>
          <p14:tracePt t="42593" x="2051050" y="5732463"/>
          <p14:tracePt t="42602" x="2038350" y="5732463"/>
          <p14:tracePt t="42608" x="2025650" y="5707063"/>
          <p14:tracePt t="42619" x="2001838" y="5707063"/>
          <p14:tracePt t="42626" x="1989138" y="5681663"/>
          <p14:tracePt t="42635" x="1976438" y="5656263"/>
          <p14:tracePt t="42641" x="1951038" y="5630863"/>
          <p14:tracePt t="42653" x="1938338" y="5594350"/>
          <p14:tracePt t="42656" x="1925638" y="5568950"/>
          <p14:tracePt t="42662" x="1925638" y="5543550"/>
          <p14:tracePt t="42671" x="1914525" y="5518150"/>
          <p14:tracePt t="42678" x="1914525" y="5494338"/>
          <p14:tracePt t="42686" x="1901825" y="5468938"/>
          <p14:tracePt t="42694" x="1901825" y="5430838"/>
          <p14:tracePt t="42702" x="1901825" y="5407025"/>
          <p14:tracePt t="42711" x="1889125" y="5394325"/>
          <p14:tracePt t="42719" x="1889125" y="5381625"/>
          <p14:tracePt t="42724" x="1876425" y="5356225"/>
          <p14:tracePt t="42740" x="1876425" y="5343525"/>
          <p14:tracePt t="42757" x="1876425" y="5318125"/>
          <p14:tracePt t="42769" x="1876425" y="5294313"/>
          <p14:tracePt t="42772" x="1889125" y="5281613"/>
          <p14:tracePt t="42778" x="1914525" y="5256213"/>
          <p14:tracePt t="42787" x="1914525" y="5218113"/>
          <p14:tracePt t="42794" x="1938338" y="5181600"/>
          <p14:tracePt t="42803" x="1951038" y="5156200"/>
          <p14:tracePt t="42811" x="1976438" y="5130800"/>
          <p14:tracePt t="42819" x="1989138" y="5092700"/>
          <p14:tracePt t="42827" x="2014538" y="5056188"/>
          <p14:tracePt t="42835" x="2038350" y="5018088"/>
          <p14:tracePt t="42841" x="2051050" y="4992688"/>
          <p14:tracePt t="42852" x="2063750" y="4968875"/>
          <p14:tracePt t="42857" x="2076450" y="4943475"/>
          <p14:tracePt t="42868" x="2076450" y="4905375"/>
          <p14:tracePt t="42873" x="2089150" y="4879975"/>
          <p14:tracePt t="42881" x="2101850" y="4856163"/>
          <p14:tracePt t="42890" x="2101850" y="4843463"/>
          <p14:tracePt t="42897" x="2101850" y="4830763"/>
          <p14:tracePt t="42905" x="2114550" y="4830763"/>
          <p14:tracePt t="42910" x="2114550" y="4805363"/>
          <p14:tracePt t="42920" x="2127250" y="4792663"/>
          <p14:tracePt t="42926" x="2127250" y="4779963"/>
          <p14:tracePt t="42935" x="2138363" y="4743450"/>
          <p14:tracePt t="42942" x="2151063" y="4730750"/>
          <p14:tracePt t="42952" x="2151063" y="4718050"/>
          <p14:tracePt t="42959" x="2189163" y="4679950"/>
          <p14:tracePt t="42969" x="2201863" y="4656138"/>
          <p14:tracePt t="42973" x="2227263" y="4630738"/>
          <p14:tracePt t="42984" x="2263775" y="4592638"/>
          <p14:tracePt t="42988" x="2301875" y="4567238"/>
          <p14:tracePt t="42997" x="2338388" y="4543425"/>
          <p14:tracePt t="43004" x="2363788" y="4505325"/>
          <p14:tracePt t="43012" x="2401888" y="4479925"/>
          <p14:tracePt t="43021" x="2439988" y="4443413"/>
          <p14:tracePt t="43028" x="2463800" y="4418013"/>
          <p14:tracePt t="43035" x="2489200" y="4405313"/>
          <p14:tracePt t="43042" x="2514600" y="4392613"/>
          <p14:tracePt t="43052" x="2527300" y="4367213"/>
          <p14:tracePt t="43058" x="2540000" y="4367213"/>
          <p14:tracePt t="43068" x="2576513" y="4354513"/>
          <p14:tracePt t="43074" x="2601913" y="4341813"/>
          <p14:tracePt t="43084" x="2614613" y="4341813"/>
          <p14:tracePt t="43090" x="2640013" y="4330700"/>
          <p14:tracePt t="43097" x="2676525" y="4318000"/>
          <p14:tracePt t="43105" x="2701925" y="4305300"/>
          <p14:tracePt t="43112" x="2727325" y="4305300"/>
          <p14:tracePt t="43121" x="2752725" y="4305300"/>
          <p14:tracePt t="43128" x="2776538" y="4305300"/>
          <p14:tracePt t="43137" x="2801938" y="4305300"/>
          <p14:tracePt t="43144" x="2827338" y="4305300"/>
          <p14:tracePt t="43152" x="2852738" y="4305300"/>
          <p14:tracePt t="43160" x="2863850" y="4305300"/>
          <p14:tracePt t="43167" x="2876550" y="4305300"/>
          <p14:tracePt t="43185" x="2889250" y="4305300"/>
          <p14:tracePt t="43268" x="2901950" y="4305300"/>
          <p14:tracePt t="43284" x="2927350" y="4305300"/>
          <p14:tracePt t="43290" x="2952750" y="4318000"/>
          <p14:tracePt t="43299" x="2976563" y="4318000"/>
          <p14:tracePt t="43306" x="3001963" y="4330700"/>
          <p14:tracePt t="43317" x="3027363" y="4341813"/>
          <p14:tracePt t="43322" x="3065463" y="4354513"/>
          <p14:tracePt t="43334" x="3089275" y="4354513"/>
          <p14:tracePt t="43338" x="3114675" y="4367213"/>
          <p14:tracePt t="43350" x="3127375" y="4367213"/>
          <p14:tracePt t="43354" x="3127375" y="4379913"/>
          <p14:tracePt t="43492" x="3127375" y="4392613"/>
          <p14:tracePt t="43501" x="3140075" y="4392613"/>
          <p14:tracePt t="43509" x="3140075" y="4405313"/>
          <p14:tracePt t="43517" x="3152775" y="4405313"/>
          <p14:tracePt t="43524" x="3152775" y="4418013"/>
          <p14:tracePt t="43535" x="3165475" y="4430713"/>
          <p14:tracePt t="43551" x="3176588" y="4443413"/>
          <p14:tracePt t="43564" x="3189288" y="4454525"/>
          <p14:tracePt t="43571" x="3189288" y="4467225"/>
          <p14:tracePt t="43579" x="3201988" y="4479925"/>
          <p14:tracePt t="43587" x="3214688" y="4492625"/>
          <p14:tracePt t="43595" x="3227388" y="4518025"/>
          <p14:tracePt t="43602" x="3240088" y="4543425"/>
          <p14:tracePt t="43610" x="3252788" y="4554538"/>
          <p14:tracePt t="43616" x="3265488" y="4554538"/>
          <p14:tracePt t="43626" x="3276600" y="4579938"/>
          <p14:tracePt t="43633" x="3289300" y="4592638"/>
          <p14:tracePt t="43641" x="3289300" y="4605338"/>
          <p14:tracePt t="43650" x="3302000" y="4605338"/>
          <p14:tracePt t="43656" x="3302000" y="4618038"/>
          <p14:tracePt t="43667" x="3314700" y="4630738"/>
          <p14:tracePt t="43672" x="3327400" y="4643438"/>
          <p14:tracePt t="43679" x="3327400" y="4656138"/>
          <p14:tracePt t="43688" x="3327400" y="4667250"/>
          <p14:tracePt t="43695" x="3327400" y="4679950"/>
          <p14:tracePt t="43703" x="3327400" y="4692650"/>
          <p14:tracePt t="43711" x="3327400" y="4705350"/>
          <p14:tracePt t="43727" x="3327400" y="4718050"/>
          <p14:tracePt t="43740" x="3327400" y="4730750"/>
          <p14:tracePt t="43751" x="3314700" y="4730750"/>
          <p14:tracePt t="43756" x="3314700" y="4743450"/>
          <p14:tracePt t="43766" x="3314700" y="4756150"/>
          <p14:tracePt t="44355" x="3352800" y="4756150"/>
          <p14:tracePt t="44363" x="3389313" y="4756150"/>
          <p14:tracePt t="44370" x="3427413" y="4756150"/>
          <p14:tracePt t="44376" x="3452813" y="4756150"/>
          <p14:tracePt t="44392" x="3465513" y="4756150"/>
          <p14:tracePt t="44400" x="3478213" y="4756150"/>
          <p14:tracePt t="44525" x="3478213" y="4768850"/>
          <p14:tracePt t="44580" x="3502025" y="4779963"/>
          <p14:tracePt t="44587" x="3565525" y="4818063"/>
          <p14:tracePt t="44596" x="3640138" y="4856163"/>
          <p14:tracePt t="44603" x="3714750" y="4892675"/>
          <p14:tracePt t="44615" x="3802063" y="4930775"/>
          <p14:tracePt t="44619" x="3902075" y="4956175"/>
          <p14:tracePt t="44627" x="4002088" y="4981575"/>
          <p14:tracePt t="44635" x="4127500" y="4992688"/>
          <p14:tracePt t="44640" x="4240213" y="5018088"/>
          <p14:tracePt t="44649" x="4352925" y="5030788"/>
          <p14:tracePt t="44657" x="4452938" y="5043488"/>
          <p14:tracePt t="44665" x="4552950" y="5056188"/>
          <p14:tracePt t="44673" x="4616450" y="5056188"/>
          <p14:tracePt t="44681" x="4652963" y="5056188"/>
          <p14:tracePt t="44688" x="4691063" y="5056188"/>
          <p14:tracePt t="44958" x="4691063" y="5068888"/>
          <p14:tracePt t="45006" x="4691063" y="5081588"/>
          <p14:tracePt t="48752" x="4691063" y="5068888"/>
          <p14:tracePt t="48802" x="4691063" y="5081588"/>
          <p14:tracePt t="48994" x="4716463" y="5005388"/>
          <p14:tracePt t="49004" x="4778375" y="4805363"/>
          <p14:tracePt t="49008" x="4816475" y="4605338"/>
          <p14:tracePt t="49016" x="4829175" y="4443413"/>
          <p14:tracePt t="49024" x="4829175" y="4292600"/>
          <p14:tracePt t="49032" x="4816475" y="4154488"/>
          <p14:tracePt t="49041" x="4778375" y="4041775"/>
          <p14:tracePt t="49050" x="4740275" y="3929063"/>
          <p14:tracePt t="49057" x="4703763" y="3854450"/>
          <p14:tracePt t="49065" x="4691063" y="3803650"/>
          <p14:tracePt t="49072" x="4691063" y="3779838"/>
          <p14:tracePt t="49078" x="4678363" y="3754438"/>
          <p14:tracePt t="49089" x="4678363" y="3741738"/>
          <p14:tracePt t="49094" x="4678363" y="3729038"/>
          <p14:tracePt t="49106" x="4678363" y="3716338"/>
          <p14:tracePt t="49111" x="4678363" y="3703638"/>
          <p14:tracePt t="49123" x="4665663" y="3703638"/>
          <p14:tracePt t="49126" x="4665663" y="3679825"/>
          <p14:tracePt t="49133" x="4665663" y="3641725"/>
          <p14:tracePt t="49141" x="4665663" y="3603625"/>
          <p14:tracePt t="49148" x="4665663" y="3579813"/>
          <p14:tracePt t="49157" x="4652963" y="3541713"/>
          <p14:tracePt t="49165" x="4652963" y="3516313"/>
          <p14:tracePt t="49173" x="4640263" y="3503613"/>
          <p14:tracePt t="49181" x="4627563" y="3479800"/>
          <p14:tracePt t="49189" x="4616450" y="3454400"/>
          <p14:tracePt t="49197" x="4603750" y="3454400"/>
          <p14:tracePt t="49208" x="4603750" y="3441700"/>
          <p14:tracePt t="49258" x="4603750" y="3429000"/>
          <p14:tracePt t="49289" x="4603750" y="3403600"/>
          <p14:tracePt t="49296" x="4616450" y="3378200"/>
          <p14:tracePt t="49305" x="4640263" y="3341688"/>
          <p14:tracePt t="49321" x="4652963" y="3328988"/>
          <p14:tracePt t="49429" x="4665663" y="3328988"/>
          <p14:tracePt t="49444" x="4716463" y="3316288"/>
          <p14:tracePt t="49454" x="4878388" y="3203575"/>
          <p14:tracePt t="49461" x="5065713" y="3078163"/>
          <p14:tracePt t="49469" x="5165725" y="2965450"/>
          <p14:tracePt t="49475" x="5241925" y="2840038"/>
          <p14:tracePt t="49483" x="5278438" y="2752725"/>
          <p14:tracePt t="49492" x="5291138" y="2665413"/>
          <p14:tracePt t="49499" x="5303838" y="2590800"/>
          <p14:tracePt t="49506" x="5303838" y="2490788"/>
          <p14:tracePt t="49515" x="5303838" y="2390775"/>
          <p14:tracePt t="49521" x="5303838" y="2290763"/>
          <p14:tracePt t="49528" x="5316538" y="2227263"/>
          <p14:tracePt t="49539" x="5329238" y="2165350"/>
          <p14:tracePt t="49544" x="5329238" y="2139950"/>
          <p14:tracePt t="49555" x="5341938" y="2114550"/>
          <p14:tracePt t="49560" x="5353050" y="2101850"/>
          <p14:tracePt t="49614" x="5353050" y="2089150"/>
          <p14:tracePt t="49793" x="5365750" y="2089150"/>
          <p14:tracePt t="49887" x="5365750" y="2078038"/>
          <p14:tracePt t="50065" x="5365750" y="2065338"/>
          <p14:tracePt t="50461" x="5365750" y="2078038"/>
          <p14:tracePt t="51158" x="5378450" y="2078038"/>
          <p14:tracePt t="51167" x="5391150" y="2065338"/>
          <p14:tracePt t="51174" x="5403850" y="2065338"/>
          <p14:tracePt t="51184" x="5416550" y="2052638"/>
          <p14:tracePt t="51188" x="5429250" y="2039938"/>
          <p14:tracePt t="51198" x="5465763" y="2039938"/>
          <p14:tracePt t="51204" x="5478463" y="2039938"/>
          <p14:tracePt t="51220" x="5516563" y="2039938"/>
          <p14:tracePt t="51237" x="5529263" y="2039938"/>
          <p14:tracePt t="51415" x="5541963" y="2039938"/>
          <p14:tracePt t="51422" x="5541963" y="2052638"/>
          <p14:tracePt t="51431" x="5554663" y="2065338"/>
          <p14:tracePt t="51439" x="5565775" y="2065338"/>
          <p14:tracePt t="51546" x="5565775" y="2078038"/>
          <p14:tracePt t="51554" x="5578475" y="2078038"/>
          <p14:tracePt t="51571" x="5578475" y="2089150"/>
          <p14:tracePt t="51577" x="5591175" y="2089150"/>
          <p14:tracePt t="51717" x="5616575" y="2089150"/>
          <p14:tracePt t="51724" x="5654675" y="2089150"/>
          <p14:tracePt t="51733" x="5691188" y="2101850"/>
          <p14:tracePt t="51741" x="5729288" y="2101850"/>
          <p14:tracePt t="51750" x="5778500" y="2114550"/>
          <p14:tracePt t="51756" x="5803900" y="2127250"/>
          <p14:tracePt t="51767" x="5842000" y="2139950"/>
          <p14:tracePt t="51771" x="5867400" y="2139950"/>
          <p14:tracePt t="51778" x="5891213" y="2152650"/>
          <p14:tracePt t="51787" x="5903913" y="2165350"/>
          <p14:tracePt t="51959" x="5891213" y="2165350"/>
          <p14:tracePt t="51964" x="5878513" y="2178050"/>
          <p14:tracePt t="51972" x="5867400" y="2178050"/>
          <p14:tracePt t="51983" x="5854700" y="2190750"/>
          <p14:tracePt t="51988" x="5829300" y="2201863"/>
          <p14:tracePt t="52000" x="5791200" y="2214563"/>
          <p14:tracePt t="52004" x="5754688" y="2214563"/>
          <p14:tracePt t="52013" x="5716588" y="2227263"/>
          <p14:tracePt t="52021" x="5691188" y="2239963"/>
          <p14:tracePt t="52026" x="5678488" y="2239963"/>
          <p14:tracePt t="52035" x="5665788" y="2239963"/>
          <p14:tracePt t="52051" x="5654675" y="2239963"/>
          <p14:tracePt t="52058" x="5641975" y="2239963"/>
          <p14:tracePt t="52067" x="5629275" y="2239963"/>
          <p14:tracePt t="52074" x="5603875" y="2239963"/>
          <p14:tracePt t="52084" x="5565775" y="2252663"/>
          <p14:tracePt t="52088" x="5529263" y="2252663"/>
          <p14:tracePt t="52099" x="5491163" y="2265363"/>
          <p14:tracePt t="52104" x="5441950" y="2278063"/>
          <p14:tracePt t="52113" x="5365750" y="2290763"/>
          <p14:tracePt t="52121" x="5329238" y="2303463"/>
          <p14:tracePt t="52128" x="5303838" y="2303463"/>
          <p14:tracePt t="52137" x="5291138" y="2314575"/>
          <p14:tracePt t="52144" x="5278438" y="2314575"/>
          <p14:tracePt t="52158" x="5253038" y="2314575"/>
          <p14:tracePt t="52166" x="5241925" y="2327275"/>
          <p14:tracePt t="52174" x="5216525" y="2327275"/>
          <p14:tracePt t="52185" x="5191125" y="2327275"/>
          <p14:tracePt t="52190" x="5165725" y="2327275"/>
          <p14:tracePt t="52201" x="5129213" y="2327275"/>
          <p14:tracePt t="52221" x="5053013" y="2314575"/>
          <p14:tracePt t="52229" x="5016500" y="2303463"/>
          <p14:tracePt t="52237" x="4991100" y="2303463"/>
          <p14:tracePt t="52244" x="4953000" y="2290763"/>
          <p14:tracePt t="52253" x="4929188" y="2290763"/>
          <p14:tracePt t="52260" x="4916488" y="2278063"/>
          <p14:tracePt t="52269" x="4903788" y="2278063"/>
          <p14:tracePt t="52376" x="4891088" y="2278063"/>
          <p14:tracePt t="52385" x="4840288" y="2265363"/>
          <p14:tracePt t="52392" x="4816475" y="2252663"/>
          <p14:tracePt t="52401" x="4778375" y="2239963"/>
          <p14:tracePt t="52406" x="4752975" y="2239963"/>
          <p14:tracePt t="52417" x="4740275" y="2227263"/>
          <p14:tracePt t="52422" x="4716463" y="2214563"/>
          <p14:tracePt t="52440" x="4703763" y="2201863"/>
          <p14:tracePt t="52454" x="4691063" y="2201863"/>
          <p14:tracePt t="52467" x="4678363" y="2190750"/>
          <p14:tracePt t="52470" x="4678363" y="2178050"/>
          <p14:tracePt t="52484" x="4665663" y="2165350"/>
          <p14:tracePt t="52502" x="4665663" y="2152650"/>
          <p14:tracePt t="52508" x="4652963" y="2152650"/>
          <p14:tracePt t="52517" x="4652963" y="2139950"/>
          <p14:tracePt t="52525" x="4640263" y="2127250"/>
          <p14:tracePt t="52539" x="4627563" y="2114550"/>
          <p14:tracePt t="52601" x="4627563" y="2101850"/>
          <p14:tracePt t="52608" x="4627563" y="2089150"/>
          <p14:tracePt t="52616" x="4627563" y="2078038"/>
          <p14:tracePt t="52633" x="4627563" y="2065338"/>
          <p14:tracePt t="52641" x="4640263" y="2052638"/>
          <p14:tracePt t="52649" x="4640263" y="2039938"/>
          <p14:tracePt t="52656" x="4652963" y="2039938"/>
          <p14:tracePt t="52665" x="4652963" y="2027238"/>
          <p14:tracePt t="52687" x="4665663" y="2027238"/>
          <p14:tracePt t="52740" x="4665663" y="2014538"/>
          <p14:tracePt t="52748" x="4678363" y="2014538"/>
          <p14:tracePt t="52756" x="4691063" y="2014538"/>
          <p14:tracePt t="52765" x="4691063" y="2001838"/>
          <p14:tracePt t="52782" x="4703763" y="1989138"/>
          <p14:tracePt t="52800" x="4716463" y="1989138"/>
          <p14:tracePt t="52802" x="4727575" y="1978025"/>
          <p14:tracePt t="52811" x="4740275" y="1978025"/>
          <p14:tracePt t="52827" x="4752975" y="1965325"/>
          <p14:tracePt t="52843" x="4765675" y="1965325"/>
          <p14:tracePt t="52851" x="4778375" y="1965325"/>
          <p14:tracePt t="52856" x="4778375" y="1952625"/>
          <p14:tracePt t="52866" x="4791075" y="1952625"/>
          <p14:tracePt t="52873" x="4803775" y="1939925"/>
          <p14:tracePt t="52882" x="4816475" y="1939925"/>
          <p14:tracePt t="52898" x="4829175" y="1939925"/>
          <p14:tracePt t="52915" x="4840288" y="1939925"/>
          <p14:tracePt t="52935" x="4852988" y="1939925"/>
          <p14:tracePt t="52951" x="4865688" y="1939925"/>
          <p14:tracePt t="52958" x="4878388" y="1939925"/>
          <p14:tracePt t="52975" x="4891088" y="1939925"/>
          <p14:tracePt t="52997" x="4903788" y="1939925"/>
          <p14:tracePt t="53014" x="4916488" y="1939925"/>
          <p14:tracePt t="53021" x="4929188" y="1939925"/>
          <p14:tracePt t="53037" x="4940300" y="1939925"/>
          <p14:tracePt t="53059" x="4953000" y="1939925"/>
          <p14:tracePt t="53074" x="4965700" y="1939925"/>
          <p14:tracePt t="53091" x="4978400" y="1939925"/>
          <p14:tracePt t="53104" x="4991100" y="1939925"/>
          <p14:tracePt t="53121" x="5003800" y="1939925"/>
          <p14:tracePt t="53132" x="5003800" y="1952625"/>
          <p14:tracePt t="53137" x="5016500" y="1952625"/>
          <p14:tracePt t="53148" x="5029200" y="1965325"/>
          <p14:tracePt t="53305" x="5040313" y="1978025"/>
          <p14:tracePt t="53322" x="5053013" y="1989138"/>
          <p14:tracePt t="53331" x="5065713" y="2001838"/>
          <p14:tracePt t="53355" x="5065713" y="2014538"/>
          <p14:tracePt t="53369" x="5078413" y="2014538"/>
          <p14:tracePt t="53385" x="5078413" y="2027238"/>
          <p14:tracePt t="53438" x="5091113" y="2052638"/>
          <p14:tracePt t="53454" x="5103813" y="2065338"/>
          <p14:tracePt t="53463" x="5116513" y="2078038"/>
          <p14:tracePt t="53471" x="5116513" y="2089150"/>
          <p14:tracePt t="53481" x="5129213" y="2089150"/>
          <p14:tracePt t="53486" x="5129213" y="2101850"/>
          <p14:tracePt t="53493" x="5141913" y="2101850"/>
          <p14:tracePt t="53501" x="5153025" y="2114550"/>
          <p14:tracePt t="53508" x="5153025" y="2127250"/>
          <p14:tracePt t="53517" x="5165725" y="2127250"/>
          <p14:tracePt t="53525" x="5165725" y="2139950"/>
          <p14:tracePt t="53703" x="5165725" y="2152650"/>
          <p14:tracePt t="53719" x="5165725" y="2165350"/>
          <p14:tracePt t="53743" x="5165725" y="2178050"/>
          <p14:tracePt t="53748" x="5165725" y="2190750"/>
          <p14:tracePt t="53764" x="5165725" y="2201863"/>
          <p14:tracePt t="53781" x="5165725" y="2214563"/>
          <p14:tracePt t="53798" x="5165725" y="2227263"/>
          <p14:tracePt t="53804" x="5165725" y="2239963"/>
          <p14:tracePt t="53814" x="5165725" y="2252663"/>
          <p14:tracePt t="53830" x="5165725" y="2265363"/>
          <p14:tracePt t="53835" x="5165725" y="2278063"/>
          <p14:tracePt t="53844" x="5153025" y="2278063"/>
          <p14:tracePt t="53851" x="5153025" y="2290763"/>
          <p14:tracePt t="53866" x="5141913" y="2290763"/>
          <p14:tracePt t="53881" x="5141913" y="2303463"/>
          <p14:tracePt t="53896" x="5129213" y="2314575"/>
          <p14:tracePt t="53905" x="5129213" y="2327275"/>
          <p14:tracePt t="53922" x="5116513" y="2339975"/>
          <p14:tracePt t="53935" x="5116513" y="2352675"/>
          <p14:tracePt t="53947" x="5103813" y="2365375"/>
          <p14:tracePt t="53951" x="5091113" y="2378075"/>
          <p14:tracePt t="53968" x="5078413" y="2390775"/>
          <p14:tracePt t="53982" x="5065713" y="2403475"/>
          <p14:tracePt t="53999" x="5053013" y="2403475"/>
          <p14:tracePt t="54004" x="5053013" y="2414588"/>
          <p14:tracePt t="54014" x="5053013" y="2427288"/>
          <p14:tracePt t="54020" x="5040313" y="2427288"/>
          <p14:tracePt t="54045" x="5040313" y="2439988"/>
          <p14:tracePt t="54053" x="5029200" y="2439988"/>
          <p14:tracePt t="54067" x="5016500" y="2452688"/>
          <p14:tracePt t="54082" x="5003800" y="2465388"/>
          <p14:tracePt t="54091" x="4991100" y="2478088"/>
          <p14:tracePt t="54107" x="4978400" y="2490788"/>
          <p14:tracePt t="54122" x="4965700" y="2503488"/>
          <p14:tracePt t="54137" x="4953000" y="2503488"/>
          <p14:tracePt t="54146" x="4940300" y="2503488"/>
          <p14:tracePt t="54153" x="4940300" y="2516188"/>
          <p14:tracePt t="54169" x="4929188" y="2527300"/>
          <p14:tracePt t="54179" x="4916488" y="2527300"/>
          <p14:tracePt t="54185" x="4903788" y="2527300"/>
          <p14:tracePt t="54206" x="4891088" y="2527300"/>
          <p14:tracePt t="54215" x="4891088" y="2540000"/>
          <p14:tracePt t="54231" x="4878388" y="2540000"/>
          <p14:tracePt t="54239" x="4865688" y="2540000"/>
          <p14:tracePt t="54246" x="4852988" y="2540000"/>
          <p14:tracePt t="54262" x="4840288" y="2540000"/>
          <p14:tracePt t="54293" x="4829175" y="2540000"/>
          <p14:tracePt t="54311" x="4816475" y="2540000"/>
          <p14:tracePt t="54316" x="4803775" y="2527300"/>
          <p14:tracePt t="54322" x="4803775" y="2516188"/>
          <p14:tracePt t="54332" x="4791075" y="2516188"/>
          <p14:tracePt t="54339" x="4791075" y="2503488"/>
          <p14:tracePt t="54349" x="4765675" y="2503488"/>
          <p14:tracePt t="54355" x="4752975" y="2490788"/>
          <p14:tracePt t="54363" x="4752975" y="2478088"/>
          <p14:tracePt t="54370" x="4740275" y="2478088"/>
          <p14:tracePt t="54379" x="4727575" y="2465388"/>
          <p14:tracePt t="54384" x="4716463" y="2465388"/>
          <p14:tracePt t="54396" x="4716463" y="2452688"/>
          <p14:tracePt t="54401" x="4703763" y="2452688"/>
          <p14:tracePt t="54413" x="4691063" y="2439988"/>
          <p14:tracePt t="54425" x="4691063" y="2427288"/>
          <p14:tracePt t="54433" x="4678363" y="2427288"/>
          <p14:tracePt t="54441" x="4678363" y="2414588"/>
          <p14:tracePt t="54446" x="4665663" y="2403475"/>
          <p14:tracePt t="54455" x="4652963" y="2378075"/>
          <p14:tracePt t="54462" x="4652963" y="2339975"/>
          <p14:tracePt t="54471" x="4640263" y="2327275"/>
          <p14:tracePt t="54479" x="4627563" y="2303463"/>
          <p14:tracePt t="54486" x="4616450" y="2278063"/>
          <p14:tracePt t="54495" x="4616450" y="2252663"/>
          <p14:tracePt t="54502" x="4603750" y="2239963"/>
          <p14:tracePt t="54512" x="4591050" y="2214563"/>
          <p14:tracePt t="54517" x="4591050" y="2190750"/>
          <p14:tracePt t="54532" x="4578350" y="2178050"/>
          <p14:tracePt t="54548" x="4578350" y="2165350"/>
          <p14:tracePt t="54565" x="4565650" y="2152650"/>
          <p14:tracePt t="54571" x="4565650" y="2139950"/>
          <p14:tracePt t="54586" x="4565650" y="2127250"/>
          <p14:tracePt t="54603" x="4565650" y="2101850"/>
          <p14:tracePt t="54612" x="4565650" y="2089150"/>
          <p14:tracePt t="54618" x="4565650" y="2078038"/>
          <p14:tracePt t="54628" x="4565650" y="2052638"/>
          <p14:tracePt t="54632" x="4578350" y="2039938"/>
          <p14:tracePt t="54641" x="4591050" y="2039938"/>
          <p14:tracePt t="54649" x="4591050" y="2014538"/>
          <p14:tracePt t="54657" x="4603750" y="2014538"/>
          <p14:tracePt t="54665" x="4603750" y="2001838"/>
          <p14:tracePt t="54672" x="4616450" y="2001838"/>
          <p14:tracePt t="54680" x="4616450" y="1989138"/>
          <p14:tracePt t="54697" x="4627563" y="1978025"/>
          <p14:tracePt t="54703" x="4640263" y="1978025"/>
          <p14:tracePt t="54719" x="4652963" y="1965325"/>
          <p14:tracePt t="54737" x="4678363" y="1965325"/>
          <p14:tracePt t="54745" x="4703763" y="1939925"/>
          <p14:tracePt t="54752" x="4727575" y="1927225"/>
          <p14:tracePt t="54761" x="4752975" y="1927225"/>
          <p14:tracePt t="54767" x="4778375" y="1914525"/>
          <p14:tracePt t="54772" x="4816475" y="1901825"/>
          <p14:tracePt t="54782" x="4840288" y="1889125"/>
          <p14:tracePt t="54788" x="4878388" y="1889125"/>
          <p14:tracePt t="54796" x="4903788" y="1876425"/>
          <p14:tracePt t="54804" x="4929188" y="1876425"/>
          <p14:tracePt t="54813" x="4953000" y="1865313"/>
          <p14:tracePt t="54830" x="4965700" y="1865313"/>
          <p14:tracePt t="54834" x="4978400" y="1865313"/>
          <p14:tracePt t="54844" x="4991100" y="1865313"/>
          <p14:tracePt t="54862" x="5003800" y="1865313"/>
          <p14:tracePt t="54879" x="5016500" y="1865313"/>
          <p14:tracePt t="54892" x="5040313" y="1865313"/>
          <p14:tracePt t="54896" x="5053013" y="1865313"/>
          <p14:tracePt t="54904" x="5065713" y="1865313"/>
          <p14:tracePt t="54913" x="5078413" y="1865313"/>
          <p14:tracePt t="54920" x="5091113" y="1876425"/>
          <p14:tracePt t="54929" x="5103813" y="1876425"/>
          <p14:tracePt t="54936" x="5129213" y="1889125"/>
          <p14:tracePt t="54952" x="5153025" y="1901825"/>
          <p14:tracePt t="54961" x="5153025" y="1914525"/>
          <p14:tracePt t="54967" x="5165725" y="1914525"/>
          <p14:tracePt t="54977" x="5165725" y="1927225"/>
          <p14:tracePt t="54983" x="5178425" y="1927225"/>
          <p14:tracePt t="55000" x="5178425" y="1939925"/>
          <p14:tracePt t="55007" x="5178425" y="1952625"/>
          <p14:tracePt t="55022" x="5178425" y="1965325"/>
          <p14:tracePt t="55028" x="5178425" y="1978025"/>
          <p14:tracePt t="55045" x="5191125" y="2001838"/>
          <p14:tracePt t="55053" x="5191125" y="2014538"/>
          <p14:tracePt t="55061" x="5191125" y="2027238"/>
          <p14:tracePt t="55069" x="5191125" y="2039938"/>
          <p14:tracePt t="55078" x="5191125" y="2052638"/>
          <p14:tracePt t="55082" x="5191125" y="2065338"/>
          <p14:tracePt t="55095" x="5191125" y="2078038"/>
          <p14:tracePt t="55107" x="5191125" y="2089150"/>
          <p14:tracePt t="55114" x="5191125" y="2101850"/>
          <p14:tracePt t="55130" x="5191125" y="2114550"/>
          <p14:tracePt t="55144" x="5191125" y="2139950"/>
          <p14:tracePt t="55161" x="5191125" y="2152650"/>
          <p14:tracePt t="55169" x="5178425" y="2178050"/>
          <p14:tracePt t="55177" x="5165725" y="2190750"/>
          <p14:tracePt t="55184" x="5165725" y="2201863"/>
          <p14:tracePt t="55194" x="5165725" y="2227263"/>
          <p14:tracePt t="55210" x="5153025" y="2252663"/>
          <p14:tracePt t="55215" x="5153025" y="2265363"/>
          <p14:tracePt t="55231" x="5141913" y="2278063"/>
          <p14:tracePt t="55239" x="5141913" y="2290763"/>
          <p14:tracePt t="55254" x="5141913" y="2303463"/>
          <p14:tracePt t="55263" x="5129213" y="2303463"/>
          <p14:tracePt t="55271" x="5129213" y="2314575"/>
          <p14:tracePt t="55285" x="5129213" y="2327275"/>
          <p14:tracePt t="55294" x="5116513" y="2339975"/>
          <p14:tracePt t="55316" x="5116513" y="2352675"/>
          <p14:tracePt t="55327" x="5103813" y="2352675"/>
          <p14:tracePt t="55332" x="5103813" y="2365375"/>
          <p14:tracePt t="55346" x="5103813" y="2378075"/>
          <p14:tracePt t="55354" x="5091113" y="2390775"/>
          <p14:tracePt t="55370" x="5078413" y="2403475"/>
          <p14:tracePt t="55387" x="5078413" y="2414588"/>
          <p14:tracePt t="55409" x="5065713" y="2414588"/>
          <p14:tracePt t="55425" x="5065713" y="2427288"/>
          <p14:tracePt t="55448" x="5053013" y="2439988"/>
          <p14:tracePt t="55470" x="5040313" y="2439988"/>
          <p14:tracePt t="55518" x="5029200" y="2452688"/>
          <p14:tracePt t="55527" x="5029200" y="2465388"/>
          <p14:tracePt t="55533" x="5016500" y="2465388"/>
          <p14:tracePt t="55712" x="5016500" y="2478088"/>
          <p14:tracePt t="57264" x="5016500" y="2465388"/>
          <p14:tracePt t="57271" x="5040313" y="2465388"/>
          <p14:tracePt t="57278" x="5065713" y="2452688"/>
          <p14:tracePt t="57289" x="5091113" y="2439988"/>
          <p14:tracePt t="57419" x="5091113" y="2427288"/>
          <p14:tracePt t="57435" x="5091113" y="2414588"/>
          <p14:tracePt t="57442" x="5091113" y="2403475"/>
          <p14:tracePt t="57458" x="5078413" y="2390775"/>
          <p14:tracePt t="57464" x="5065713" y="2390775"/>
          <p14:tracePt t="57474" x="5065713" y="2378075"/>
          <p14:tracePt t="57480" x="5053013" y="2365375"/>
          <p14:tracePt t="57489" x="5053013" y="2352675"/>
          <p14:tracePt t="57496" x="5040313" y="2339975"/>
          <p14:tracePt t="57506" x="5040313" y="2327275"/>
          <p14:tracePt t="57512" x="5029200" y="2327275"/>
          <p14:tracePt t="57523" x="5029200" y="2314575"/>
          <p14:tracePt t="57526" x="5029200" y="2303463"/>
          <p14:tracePt t="57535" x="5029200" y="2290763"/>
          <p14:tracePt t="57550" x="5016500" y="2290763"/>
          <p14:tracePt t="57604" x="5016500" y="2278063"/>
          <p14:tracePt t="57612" x="5029200" y="2278063"/>
          <p14:tracePt t="57629" x="5029200" y="2265363"/>
          <p14:tracePt t="57644" x="5040313" y="2265363"/>
          <p14:tracePt t="57838" x="5040313" y="2252663"/>
          <p14:tracePt t="57846" x="5040313" y="2239963"/>
          <p14:tracePt t="57853" x="5053013" y="2239963"/>
          <p14:tracePt t="57860" x="5053013" y="2227263"/>
          <p14:tracePt t="57872" x="5065713" y="2227263"/>
          <p14:tracePt t="57876" x="5065713" y="2214563"/>
          <p14:tracePt t="57892" x="5065713" y="2201863"/>
          <p14:tracePt t="57901" x="5065713" y="2190750"/>
          <p14:tracePt t="57914" x="5065713" y="2178050"/>
          <p14:tracePt t="57939" x="5065713" y="2165350"/>
          <p14:tracePt t="58156" x="5065713" y="2152650"/>
          <p14:tracePt t="58178" x="5065713" y="2139950"/>
          <p14:tracePt t="58186" x="5053013" y="2139950"/>
          <p14:tracePt t="58195" x="5029200" y="2165350"/>
          <p14:tracePt t="58204" x="4978400" y="2201863"/>
          <p14:tracePt t="58210" x="4929188" y="2239963"/>
          <p14:tracePt t="58222" x="4865688" y="2278063"/>
          <p14:tracePt t="58226" x="4791075" y="2314575"/>
          <p14:tracePt t="58233" x="4691063" y="2365375"/>
          <p14:tracePt t="58241" x="4578350" y="2414588"/>
          <p14:tracePt t="58248" x="4452938" y="2465388"/>
          <p14:tracePt t="58257" x="4340225" y="2527300"/>
          <p14:tracePt t="58264" x="4214813" y="2578100"/>
          <p14:tracePt t="58273" x="4103688" y="2616200"/>
          <p14:tracePt t="58280" x="4002088" y="2652713"/>
          <p14:tracePt t="58288" x="3878263" y="2703513"/>
          <p14:tracePt t="58296" x="3790950" y="2740025"/>
          <p14:tracePt t="58305" x="3689350" y="2778125"/>
          <p14:tracePt t="58310" x="3589338" y="2803525"/>
          <p14:tracePt t="58322" x="3502025" y="2828925"/>
          <p14:tracePt t="58326" x="3427413" y="2840038"/>
          <p14:tracePt t="58338" x="3352800" y="2865438"/>
          <p14:tracePt t="58343" x="3276600" y="2890838"/>
          <p14:tracePt t="58354" x="3214688" y="2903538"/>
          <p14:tracePt t="58356" x="3140075" y="2916238"/>
          <p14:tracePt t="58364" x="3076575" y="2916238"/>
          <p14:tracePt t="58372" x="3001963" y="2941638"/>
          <p14:tracePt t="58381" x="2901950" y="2952750"/>
          <p14:tracePt t="58388" x="2789238" y="3003550"/>
          <p14:tracePt t="58396" x="2689225" y="3028950"/>
          <p14:tracePt t="58405" x="2563813" y="3065463"/>
          <p14:tracePt t="58412" x="2451100" y="3103563"/>
          <p14:tracePt t="58421" x="2314575" y="3141663"/>
          <p14:tracePt t="58427" x="2189163" y="3203575"/>
          <p14:tracePt t="58438" x="2051050" y="3241675"/>
          <p14:tracePt t="58443" x="1925638" y="3290888"/>
          <p14:tracePt t="58455" x="1814513" y="3328988"/>
          <p14:tracePt t="58459" x="1689100" y="3378200"/>
          <p14:tracePt t="58467" x="1576388" y="3416300"/>
          <p14:tracePt t="58475" x="1489075" y="3441700"/>
          <p14:tracePt t="58483" x="1450975" y="3454400"/>
          <p14:tracePt t="58488" x="1425575" y="3454400"/>
          <p14:tracePt t="58505" x="1412875" y="3454400"/>
          <p14:tracePt t="58528" x="1401763" y="3454400"/>
          <p14:tracePt t="58553" x="1376363" y="3454400"/>
          <p14:tracePt t="58558" x="1350963" y="3454400"/>
          <p14:tracePt t="58568" x="1325563" y="3441700"/>
          <p14:tracePt t="58574" x="1276350" y="3429000"/>
          <p14:tracePt t="58583" x="1238250" y="3429000"/>
          <p14:tracePt t="58591" x="1200150" y="3403600"/>
          <p14:tracePt t="58598" x="1163638" y="3390900"/>
          <p14:tracePt t="58606" x="1125538" y="3390900"/>
          <p14:tracePt t="58613" x="1100138" y="3367088"/>
          <p14:tracePt t="58621" x="1063625" y="3354388"/>
          <p14:tracePt t="58628" x="1038225" y="3341688"/>
          <p14:tracePt t="58638" x="1025525" y="3316288"/>
          <p14:tracePt t="58644" x="1000125" y="3316288"/>
          <p14:tracePt t="58655" x="1000125" y="3303588"/>
          <p14:tracePt t="58660" x="987425" y="3303588"/>
          <p14:tracePt t="58671" x="987425" y="3290888"/>
          <p14:tracePt t="58683" x="976313" y="3278188"/>
          <p14:tracePt t="58699" x="976313" y="3267075"/>
          <p14:tracePt t="58776" x="976313" y="3241675"/>
          <p14:tracePt t="58785" x="976313" y="3228975"/>
          <p14:tracePt t="58792" x="976313" y="3216275"/>
          <p14:tracePt t="58805" x="976313" y="3203575"/>
          <p14:tracePt t="58807" x="976313" y="3190875"/>
          <p14:tracePt t="58814" x="976313" y="3154363"/>
          <p14:tracePt t="58822" x="976313" y="3128963"/>
          <p14:tracePt t="58831" x="976313" y="3116263"/>
          <p14:tracePt t="58838" x="976313" y="3103563"/>
          <p14:tracePt t="58847" x="976313" y="3090863"/>
          <p14:tracePt t="58862" x="976313" y="3078163"/>
          <p14:tracePt t="58870" x="963613" y="3065463"/>
          <p14:tracePt t="58887" x="963613" y="3054350"/>
          <p14:tracePt t="58892" x="950913" y="3054350"/>
          <p14:tracePt t="58909" x="950913" y="3041650"/>
          <p14:tracePt t="59141" x="987425" y="3041650"/>
          <p14:tracePt t="59149" x="1025525" y="3054350"/>
          <p14:tracePt t="59157" x="1050925" y="3054350"/>
          <p14:tracePt t="59165" x="1089025" y="3065463"/>
          <p14:tracePt t="59172" x="1112838" y="3078163"/>
          <p14:tracePt t="59181" x="1125538" y="3078163"/>
          <p14:tracePt t="59187" x="1138238" y="3078163"/>
          <p14:tracePt t="59195" x="1150938" y="3078163"/>
          <p14:tracePt t="59211" x="1163638" y="3078163"/>
          <p14:tracePt t="59220" x="1176338" y="3078163"/>
          <p14:tracePt t="59237" x="1189038" y="3078163"/>
          <p14:tracePt t="59256" x="1212850" y="3078163"/>
          <p14:tracePt t="59265" x="1238250" y="3078163"/>
          <p14:tracePt t="59272" x="1263650" y="3078163"/>
          <p14:tracePt t="59281" x="1289050" y="3078163"/>
          <p14:tracePt t="59288" x="1312863" y="3078163"/>
          <p14:tracePt t="59297" x="1325563" y="3078163"/>
          <p14:tracePt t="59305" x="1350963" y="3078163"/>
          <p14:tracePt t="59312" x="1363663" y="3078163"/>
          <p14:tracePt t="59319" x="1376363" y="3078163"/>
          <p14:tracePt t="59337" x="1389063" y="3078163"/>
          <p14:tracePt t="59437" x="1401763" y="3078163"/>
          <p14:tracePt t="59452" x="1425575" y="3078163"/>
          <p14:tracePt t="59459" x="1463675" y="3078163"/>
          <p14:tracePt t="59468" x="1501775" y="3078163"/>
          <p14:tracePt t="59475" x="1525588" y="3078163"/>
          <p14:tracePt t="59487" x="1550988" y="3078163"/>
          <p14:tracePt t="59490" x="1563688" y="3078163"/>
          <p14:tracePt t="59503" x="1589088" y="3065463"/>
          <p14:tracePt t="59512" x="1601788" y="3065463"/>
          <p14:tracePt t="59561" x="1601788" y="3054350"/>
          <p14:tracePt t="60995" x="1612900" y="3041650"/>
          <p14:tracePt t="61002" x="1638300" y="3016250"/>
          <p14:tracePt t="61011" x="1676400" y="3003550"/>
          <p14:tracePt t="61019" x="1751013" y="3003550"/>
          <p14:tracePt t="61026" x="1876425" y="3003550"/>
          <p14:tracePt t="61035" x="1989138" y="2990850"/>
          <p14:tracePt t="61042" x="2089150" y="2978150"/>
          <p14:tracePt t="61049" x="2201863" y="2965450"/>
          <p14:tracePt t="61056" x="2301875" y="2952750"/>
          <p14:tracePt t="61066" x="2389188" y="2941638"/>
          <p14:tracePt t="61073" x="2489200" y="2928938"/>
          <p14:tracePt t="61082" x="2589213" y="2916238"/>
          <p14:tracePt t="61088" x="2663825" y="2903538"/>
          <p14:tracePt t="61099" x="2727325" y="2890838"/>
          <p14:tracePt t="61104" x="2763838" y="2890838"/>
          <p14:tracePt t="61114" x="2789238" y="2878138"/>
          <p14:tracePt t="61119" x="2827338" y="2878138"/>
          <p14:tracePt t="61128" x="2863850" y="2865438"/>
          <p14:tracePt t="61134" x="2889250" y="2852738"/>
          <p14:tracePt t="61143" x="2914650" y="2852738"/>
          <p14:tracePt t="61151" x="2952750" y="2840038"/>
          <p14:tracePt t="61159" x="3001963" y="2840038"/>
          <p14:tracePt t="61168" x="3065463" y="2828925"/>
          <p14:tracePt t="61175" x="3140075" y="2816225"/>
          <p14:tracePt t="61182" x="3252788" y="2803525"/>
          <p14:tracePt t="61188" x="3352800" y="2790825"/>
          <p14:tracePt t="61199" x="3452813" y="2778125"/>
          <p14:tracePt t="61219" x="3689350" y="2765425"/>
          <p14:tracePt t="61221" x="3790950" y="2752725"/>
          <p14:tracePt t="61232" x="3878263" y="2752725"/>
          <p14:tracePt t="61237" x="3952875" y="2740025"/>
          <p14:tracePt t="61242" x="4027488" y="2728913"/>
          <p14:tracePt t="61251" x="4090988" y="2728913"/>
          <p14:tracePt t="61258" x="4140200" y="2716213"/>
          <p14:tracePt t="61267" x="4165600" y="2703513"/>
          <p14:tracePt t="61274" x="4203700" y="2703513"/>
          <p14:tracePt t="61282" x="4227513" y="2690813"/>
          <p14:tracePt t="61291" x="4252913" y="2678113"/>
          <p14:tracePt t="61299" x="4278313" y="2665413"/>
          <p14:tracePt t="61304" x="4314825" y="2665413"/>
          <p14:tracePt t="61315" x="4352925" y="2652713"/>
          <p14:tracePt t="61320" x="4391025" y="2640013"/>
          <p14:tracePt t="61332" x="4427538" y="2627313"/>
          <p14:tracePt t="61337" x="4465638" y="2627313"/>
          <p14:tracePt t="61349" x="4491038" y="2616200"/>
          <p14:tracePt t="61353" x="4503738" y="2616200"/>
          <p14:tracePt t="61362" x="4527550" y="2603500"/>
          <p14:tracePt t="61366" x="4540250" y="2603500"/>
          <p14:tracePt t="61375" x="4565650" y="2590800"/>
          <p14:tracePt t="61382" x="4578350" y="2590800"/>
          <p14:tracePt t="61399" x="4603750" y="2578100"/>
          <p14:tracePt t="61406" x="4627563" y="2578100"/>
          <p14:tracePt t="61415" x="4652963" y="2578100"/>
          <p14:tracePt t="61422" x="4678363" y="2578100"/>
          <p14:tracePt t="61432" x="4703763" y="2578100"/>
          <p14:tracePt t="61437" x="4727575" y="2578100"/>
          <p14:tracePt t="61448" x="4752975" y="2565400"/>
          <p14:tracePt t="61452" x="4791075" y="2565400"/>
          <p14:tracePt t="61461" x="4803775" y="2552700"/>
          <p14:tracePt t="61469" x="4829175" y="2552700"/>
          <p14:tracePt t="61476" x="4840288" y="2540000"/>
          <p14:tracePt t="61485" x="4852988" y="2540000"/>
          <p14:tracePt t="61492" x="4865688" y="2540000"/>
          <p14:tracePt t="61507" x="4878388" y="2540000"/>
          <p14:tracePt t="61515" x="4878388" y="2527300"/>
          <p14:tracePt t="61617" x="4891088" y="2527300"/>
          <p14:tracePt t="61631" x="4891088" y="2516188"/>
          <p14:tracePt t="61638" x="4903788" y="2516188"/>
          <p14:tracePt t="61663" x="4916488" y="2516188"/>
          <p14:tracePt t="61692" x="4916488" y="2503488"/>
          <p14:tracePt t="61926" x="4916488" y="2490788"/>
          <p14:tracePt t="62027" x="4929188" y="2490788"/>
          <p14:tracePt t="62042" x="4953000" y="2490788"/>
          <p14:tracePt t="62051" x="4953000" y="2478088"/>
          <p14:tracePt t="62067" x="4965700" y="2478088"/>
          <p14:tracePt t="62074" x="4965700" y="2465388"/>
          <p14:tracePt t="62081" x="4978400" y="2452688"/>
          <p14:tracePt t="62089" x="4991100" y="2439988"/>
          <p14:tracePt t="62097" x="5016500" y="2427288"/>
          <p14:tracePt t="62212" x="5016500" y="2414588"/>
          <p14:tracePt t="62493" x="5016500" y="2403475"/>
          <p14:tracePt t="62555" x="5016500" y="2390775"/>
          <p14:tracePt t="62671" x="5016500" y="2378075"/>
          <p14:tracePt t="62719" x="5016500" y="2365375"/>
          <p14:tracePt t="62724" x="5016500" y="2339975"/>
          <p14:tracePt t="62756" x="5029200" y="2352675"/>
          <p14:tracePt t="64540" x="5040313" y="2352675"/>
          <p14:tracePt t="64548" x="5091113" y="2314575"/>
          <p14:tracePt t="64556" x="5116513" y="2278063"/>
          <p14:tracePt t="64564" x="5129213" y="2278063"/>
          <p14:tracePt t="64610" x="5141913" y="2278063"/>
          <p14:tracePt t="64618" x="5153025" y="2265363"/>
          <p14:tracePt t="64626" x="5178425" y="2252663"/>
          <p14:tracePt t="64634" x="5216525" y="2252663"/>
          <p14:tracePt t="64644" x="5253038" y="2252663"/>
          <p14:tracePt t="64648" x="5303838" y="2252663"/>
          <p14:tracePt t="64658" x="5378450" y="2252663"/>
          <p14:tracePt t="64664" x="5441950" y="2239963"/>
          <p14:tracePt t="64675" x="5478463" y="2239963"/>
          <p14:tracePt t="64680" x="5516563" y="2227263"/>
          <p14:tracePt t="64693" x="5541963" y="2227263"/>
          <p14:tracePt t="64696" x="5554663" y="2214563"/>
          <p14:tracePt t="64751" x="5541963" y="2214563"/>
          <p14:tracePt t="64759" x="5529263" y="2227263"/>
          <p14:tracePt t="64767" x="5516563" y="2227263"/>
          <p14:tracePt t="64775" x="5516563" y="2239963"/>
          <p14:tracePt t="64781" x="5491163" y="2239963"/>
          <p14:tracePt t="64792" x="5491163" y="2252663"/>
          <p14:tracePt t="64796" x="5478463" y="2265363"/>
          <p14:tracePt t="64812" x="5465763" y="2278063"/>
          <p14:tracePt t="64821" x="5454650" y="2278063"/>
          <p14:tracePt t="64829" x="5454650" y="2303463"/>
          <p14:tracePt t="64836" x="5441950" y="2314575"/>
          <p14:tracePt t="64842" x="5429250" y="2327275"/>
          <p14:tracePt t="64851" x="5429250" y="2352675"/>
          <p14:tracePt t="64858" x="5416550" y="2365375"/>
          <p14:tracePt t="64867" x="5416550" y="2378075"/>
          <p14:tracePt t="64875" x="5403850" y="2390775"/>
          <p14:tracePt t="64883" x="5391150" y="2390775"/>
          <p14:tracePt t="64891" x="5391150" y="2403475"/>
          <p14:tracePt t="64899" x="5378450" y="2414588"/>
          <p14:tracePt t="64912" x="5365750" y="2427288"/>
          <p14:tracePt t="64921" x="5353050" y="2427288"/>
          <p14:tracePt t="64928" x="5353050" y="2439988"/>
          <p14:tracePt t="64937" x="5341938" y="2439988"/>
          <p14:tracePt t="64944" x="5341938" y="2452688"/>
          <p14:tracePt t="64954" x="5329238" y="2465388"/>
          <p14:tracePt t="64966" x="5316538" y="2465388"/>
          <p14:tracePt t="65016" x="5316538" y="2478088"/>
          <p14:tracePt t="65106" x="5303838" y="2490788"/>
          <p14:tracePt t="65114" x="5291138" y="2490788"/>
          <p14:tracePt t="65123" x="5291138" y="2503488"/>
          <p14:tracePt t="65130" x="5278438" y="2503488"/>
          <p14:tracePt t="65168" x="5265738" y="2516188"/>
          <p14:tracePt t="65192" x="5253038" y="2527300"/>
          <p14:tracePt t="65200" x="5241925" y="2527300"/>
          <p14:tracePt t="65216" x="5229225" y="2527300"/>
          <p14:tracePt t="65230" x="5203825" y="2527300"/>
          <p14:tracePt t="65246" x="5191125" y="2527300"/>
          <p14:tracePt t="65262" x="5178425" y="2527300"/>
          <p14:tracePt t="65278" x="5165725" y="2527300"/>
          <p14:tracePt t="65287" x="5153025" y="2527300"/>
          <p14:tracePt t="65308" x="5141913" y="2540000"/>
          <p14:tracePt t="65340" x="5129213" y="2540000"/>
          <p14:tracePt t="65347" x="5129213" y="2552700"/>
          <p14:tracePt t="65355" x="5116513" y="2552700"/>
          <p14:tracePt t="65618" x="5103813" y="2552700"/>
          <p14:tracePt t="65650" x="5091113" y="2565400"/>
          <p14:tracePt t="65659" x="5078413" y="2565400"/>
          <p14:tracePt t="65728" x="5078413" y="2578100"/>
          <p14:tracePt t="65852" x="5065713" y="2578100"/>
          <p14:tracePt t="65866" x="5040313" y="2565400"/>
          <p14:tracePt t="65875" x="5029200" y="2565400"/>
          <p14:tracePt t="65882" x="5003800" y="2552700"/>
          <p14:tracePt t="65891" x="4991100" y="2540000"/>
          <p14:tracePt t="65898" x="4965700" y="2540000"/>
          <p14:tracePt t="65906" x="4940300" y="2527300"/>
          <p14:tracePt t="65914" x="4929188" y="2516188"/>
          <p14:tracePt t="65923" x="4916488" y="2516188"/>
          <p14:tracePt t="65940" x="4903788" y="2516188"/>
          <p14:tracePt t="66217" x="4903788" y="2503488"/>
          <p14:tracePt t="66224" x="4916488" y="2503488"/>
          <p14:tracePt t="66233" x="4929188" y="2503488"/>
          <p14:tracePt t="66248" x="4940300" y="2503488"/>
          <p14:tracePt t="66324" x="4953000" y="2503488"/>
          <p14:tracePt t="66332" x="4965700" y="2503488"/>
          <p14:tracePt t="66340" x="4991100" y="2503488"/>
          <p14:tracePt t="66348" x="5016500" y="2503488"/>
          <p14:tracePt t="66356" x="5029200" y="2516188"/>
          <p14:tracePt t="66364" x="5065713" y="2516188"/>
          <p14:tracePt t="66373" x="5091113" y="2516188"/>
          <p14:tracePt t="66378" x="5103813" y="2516188"/>
          <p14:tracePt t="66388" x="5129213" y="2516188"/>
          <p14:tracePt t="66394" x="5141913" y="2516188"/>
          <p14:tracePt t="66406" x="5153025" y="2516188"/>
          <p14:tracePt t="66410" x="5165725" y="2516188"/>
          <p14:tracePt t="66422" x="5178425" y="2516188"/>
          <p14:tracePt t="66438" x="5203825" y="2516188"/>
          <p14:tracePt t="66448" x="5216525" y="2516188"/>
          <p14:tracePt t="66456" x="5241925" y="2516188"/>
          <p14:tracePt t="66464" x="5265738" y="2503488"/>
          <p14:tracePt t="66473" x="5291138" y="2503488"/>
          <p14:tracePt t="66480" x="5316538" y="2503488"/>
          <p14:tracePt t="66489" x="5341938" y="2503488"/>
          <p14:tracePt t="66497" x="5378450" y="2503488"/>
          <p14:tracePt t="66506" x="5403850" y="2503488"/>
          <p14:tracePt t="66510" x="5429250" y="2503488"/>
          <p14:tracePt t="66526" x="5441950" y="2503488"/>
          <p14:tracePt t="66535" x="5454650" y="2503488"/>
          <p14:tracePt t="66542" x="5465763" y="2503488"/>
          <p14:tracePt t="66552" x="5503863" y="2503488"/>
          <p14:tracePt t="66566" x="5516563" y="2503488"/>
          <p14:tracePt t="66588" x="5529263" y="2503488"/>
          <p14:tracePt t="66642" x="5541963" y="2503488"/>
          <p14:tracePt t="66651" x="5554663" y="2503488"/>
          <p14:tracePt t="66666" x="5565775" y="2503488"/>
          <p14:tracePt t="66675" x="5578475" y="2503488"/>
          <p14:tracePt t="66690" x="5603875" y="2503488"/>
          <p14:tracePt t="66696" x="5616575" y="2503488"/>
          <p14:tracePt t="66706" x="5629275" y="2503488"/>
          <p14:tracePt t="66712" x="5641975" y="2503488"/>
          <p14:tracePt t="66722" x="5654675" y="2503488"/>
          <p14:tracePt t="66820" x="5665788" y="2503488"/>
          <p14:tracePt t="66829" x="5691188" y="2503488"/>
          <p14:tracePt t="66844" x="5703888" y="2503488"/>
          <p14:tracePt t="66876" x="5716588" y="2503488"/>
          <p14:tracePt t="66938" x="5729288" y="2503488"/>
          <p14:tracePt t="66947" x="5741988" y="2503488"/>
          <p14:tracePt t="66961" x="5754688" y="2503488"/>
          <p14:tracePt t="66992" x="5767388" y="2503488"/>
          <p14:tracePt t="67003" x="5767388" y="2490788"/>
          <p14:tracePt t="67009" x="5791200" y="2490788"/>
          <p14:tracePt t="67018" x="5816600" y="2490788"/>
          <p14:tracePt t="67024" x="5829300" y="2490788"/>
          <p14:tracePt t="67031" x="5842000" y="2490788"/>
          <p14:tracePt t="67046" x="5854700" y="2490788"/>
          <p14:tracePt t="67055" x="5867400" y="2490788"/>
          <p14:tracePt t="67063" x="5878513" y="2490788"/>
          <p14:tracePt t="67071" x="5903913" y="2490788"/>
          <p14:tracePt t="67134" x="5916613" y="2490788"/>
          <p14:tracePt t="67154" x="5942013" y="2490788"/>
          <p14:tracePt t="67162" x="5967413" y="2503488"/>
          <p14:tracePt t="67172" x="5978525" y="2503488"/>
          <p14:tracePt t="67188" x="5991225" y="2503488"/>
          <p14:tracePt t="67205" x="6003925" y="2503488"/>
          <p14:tracePt t="67209" x="6016625" y="2503488"/>
          <p14:tracePt t="67221" x="6029325" y="2503488"/>
          <p14:tracePt t="67831" x="6067425" y="2503488"/>
          <p14:tracePt t="67838" x="6129338" y="2503488"/>
          <p14:tracePt t="67847" x="6216650" y="2503488"/>
          <p14:tracePt t="67853" x="6316663" y="2503488"/>
          <p14:tracePt t="67860" x="6416675" y="2503488"/>
          <p14:tracePt t="67870" x="6503988" y="2516188"/>
          <p14:tracePt t="67876" x="6592888" y="2527300"/>
          <p14:tracePt t="67886" x="6654800" y="2527300"/>
          <p14:tracePt t="67892" x="6692900" y="2527300"/>
          <p14:tracePt t="67903" x="6704013" y="2527300"/>
          <p14:tracePt t="67908" x="6716713" y="2527300"/>
          <p14:tracePt t="68024" x="6729413" y="2527300"/>
          <p14:tracePt t="68483" x="6742113" y="2527300"/>
          <p14:tracePt t="68488" x="6780213" y="2516188"/>
          <p14:tracePt t="68497" x="6880225" y="2516188"/>
          <p14:tracePt t="68504" x="6980238" y="2503488"/>
          <p14:tracePt t="68512" x="7080250" y="2503488"/>
          <p14:tracePt t="68520" x="7180263" y="2503488"/>
          <p14:tracePt t="68528" x="7292975" y="2503488"/>
          <p14:tracePt t="68537" x="7418388" y="2503488"/>
          <p14:tracePt t="68544" x="7567613" y="2503488"/>
          <p14:tracePt t="68553" x="7693025" y="2503488"/>
          <p14:tracePt t="68558" x="7818438" y="2503488"/>
          <p14:tracePt t="68568" x="7918450" y="2516188"/>
          <p14:tracePt t="68574" x="7980363" y="2516188"/>
          <p14:tracePt t="68584" x="8018463" y="2527300"/>
          <p14:tracePt t="68590" x="8054975" y="2527300"/>
          <p14:tracePt t="68602" x="8080375" y="2527300"/>
          <p14:tracePt t="68607" x="8093075" y="2527300"/>
          <p14:tracePt t="68618" x="8118475" y="2527300"/>
          <p14:tracePt t="68621" x="8131175" y="2527300"/>
          <p14:tracePt t="68628" x="8156575" y="2516188"/>
          <p14:tracePt t="68637" x="8180388" y="2503488"/>
          <p14:tracePt t="68644" x="8205788" y="2503488"/>
          <p14:tracePt t="68653" x="8231188" y="2503488"/>
          <p14:tracePt t="68660" x="8267700" y="2503488"/>
          <p14:tracePt t="68668" x="8318500" y="2503488"/>
          <p14:tracePt t="68676" x="8356600" y="2503488"/>
          <p14:tracePt t="68684" x="8393113" y="2503488"/>
          <p14:tracePt t="68690" x="8418513" y="2503488"/>
          <p14:tracePt t="68700" x="8443913" y="2503488"/>
          <p14:tracePt t="68979" x="8456613" y="2503488"/>
          <p14:tracePt t="68986" x="8480425" y="2503488"/>
          <p14:tracePt t="68994" x="8518525" y="2503488"/>
          <p14:tracePt t="69002" x="8556625" y="2503488"/>
          <p14:tracePt t="69008" x="8593138" y="2503488"/>
          <p14:tracePt t="69018" x="8643938" y="2503488"/>
          <p14:tracePt t="69024" x="8680450" y="2503488"/>
          <p14:tracePt t="69035" x="8718550" y="2503488"/>
          <p14:tracePt t="69040" x="8756650" y="2503488"/>
          <p14:tracePt t="69052" x="8780463" y="2503488"/>
          <p14:tracePt t="69056" x="8793163" y="2503488"/>
          <p14:tracePt t="69264" x="8805863" y="2503488"/>
          <p14:tracePt t="69281" x="8831263" y="2503488"/>
          <p14:tracePt t="69288" x="8856663" y="2503488"/>
          <p14:tracePt t="69298" x="8893175" y="2503488"/>
          <p14:tracePt t="69305" x="8918575" y="2503488"/>
          <p14:tracePt t="69321" x="8931275" y="2503488"/>
          <p14:tracePt t="71082" x="8918575" y="2503488"/>
          <p14:tracePt t="71096" x="8893175" y="2503488"/>
          <p14:tracePt t="71104" x="8856663" y="2503488"/>
          <p14:tracePt t="71113" x="8818563" y="2503488"/>
          <p14:tracePt t="71120" x="8756650" y="2503488"/>
          <p14:tracePt t="71129" x="8705850" y="2503488"/>
          <p14:tracePt t="71135" x="8618538" y="2516188"/>
          <p14:tracePt t="71146" x="8531225" y="2516188"/>
          <p14:tracePt t="71150" x="8456613" y="2516188"/>
          <p14:tracePt t="71158" x="8393113" y="2516188"/>
          <p14:tracePt t="71166" x="8356600" y="2516188"/>
          <p14:tracePt t="71174" x="8331200" y="2527300"/>
          <p14:tracePt t="71182" x="8293100" y="2527300"/>
          <p14:tracePt t="71188" x="8256588" y="2527300"/>
          <p14:tracePt t="71200" x="8218488" y="2527300"/>
          <p14:tracePt t="71204" x="8167688" y="2540000"/>
          <p14:tracePt t="71212" x="8131175" y="2552700"/>
          <p14:tracePt t="71220" x="8067675" y="2565400"/>
          <p14:tracePt t="71229" x="7993063" y="2578100"/>
          <p14:tracePt t="71236" x="7918450" y="2578100"/>
          <p14:tracePt t="71245" x="7831138" y="2590800"/>
          <p14:tracePt t="71251" x="7767638" y="2603500"/>
          <p14:tracePt t="71259" x="7667625" y="2616200"/>
          <p14:tracePt t="71266" x="7554913" y="2627313"/>
          <p14:tracePt t="71274" x="7454900" y="2627313"/>
          <p14:tracePt t="71282" x="7354888" y="2640013"/>
          <p14:tracePt t="71291" x="7254875" y="2640013"/>
          <p14:tracePt t="71299" x="7192963" y="2640013"/>
          <p14:tracePt t="71307" x="7154863" y="2640013"/>
          <p14:tracePt t="71312" x="7129463" y="2640013"/>
          <p14:tracePt t="71320" x="7105650" y="2640013"/>
          <p14:tracePt t="71329" x="7092950" y="2640013"/>
          <p14:tracePt t="71336" x="7092950" y="2652713"/>
          <p14:tracePt t="71346" x="7092950" y="2665413"/>
          <p14:tracePt t="71352" x="7067550" y="2665413"/>
          <p14:tracePt t="71362" x="7042150" y="2665413"/>
          <p14:tracePt t="71368" x="6992938" y="2678113"/>
          <p14:tracePt t="71379" x="6929438" y="2678113"/>
          <p14:tracePt t="71383" x="6854825" y="2678113"/>
          <p14:tracePt t="71392" x="6780213" y="2678113"/>
          <p14:tracePt t="71398" x="6704013" y="2678113"/>
          <p14:tracePt t="71406" x="6616700" y="2665413"/>
          <p14:tracePt t="71414" x="6529388" y="2652713"/>
          <p14:tracePt t="71422" x="6442075" y="2652713"/>
          <p14:tracePt t="71430" x="6380163" y="2640013"/>
          <p14:tracePt t="71438" x="6342063" y="2640013"/>
          <p14:tracePt t="71445" x="6316663" y="2640013"/>
          <p14:tracePt t="71452" x="6291263" y="2640013"/>
          <p14:tracePt t="71462" x="6267450" y="2640013"/>
          <p14:tracePt t="71470" x="6242050" y="2640013"/>
          <p14:tracePt t="71479" x="6229350" y="2640013"/>
          <p14:tracePt t="71485" x="6216650" y="2640013"/>
          <p14:tracePt t="71546" x="6203950" y="2640013"/>
          <p14:tracePt t="71554" x="6180138" y="2640013"/>
          <p14:tracePt t="71563" x="6129338" y="2652713"/>
          <p14:tracePt t="71571" x="6103938" y="2665413"/>
          <p14:tracePt t="71578" x="6078538" y="2678113"/>
          <p14:tracePt t="71584" x="6054725" y="2678113"/>
          <p14:tracePt t="71595" x="6029325" y="2690813"/>
          <p14:tracePt t="71601" x="6003925" y="2703513"/>
          <p14:tracePt t="71613" x="5991225" y="2703513"/>
          <p14:tracePt t="71618" x="5978525" y="2716213"/>
          <p14:tracePt t="71629" x="5967413" y="2716213"/>
          <p14:tracePt t="71701" x="5954713" y="2728913"/>
          <p14:tracePt t="71717" x="5929313" y="2728913"/>
          <p14:tracePt t="71732" x="5916613" y="2728913"/>
          <p14:tracePt t="71748" x="5903913" y="2728913"/>
          <p14:tracePt t="71756" x="5891213" y="2716213"/>
          <p14:tracePt t="71763" x="5867400" y="2716213"/>
          <p14:tracePt t="71770" x="5842000" y="2716213"/>
          <p14:tracePt t="71779" x="5791200" y="2690813"/>
          <p14:tracePt t="71786" x="5754688" y="2678113"/>
          <p14:tracePt t="71795" x="5716588" y="2665413"/>
          <p14:tracePt t="71803" x="5678488" y="2652713"/>
          <p14:tracePt t="71811" x="5641975" y="2627313"/>
          <p14:tracePt t="71818" x="5591175" y="2616200"/>
          <p14:tracePt t="71828" x="5541963" y="2603500"/>
          <p14:tracePt t="71833" x="5491163" y="2578100"/>
          <p14:tracePt t="71841" x="5441950" y="2565400"/>
          <p14:tracePt t="71849" x="5403850" y="2552700"/>
          <p14:tracePt t="71857" x="5378450" y="2552700"/>
          <p14:tracePt t="71864" x="5353050" y="2552700"/>
          <p14:tracePt t="71872" x="5341938" y="2552700"/>
          <p14:tracePt t="71888" x="5329238" y="2552700"/>
          <p14:tracePt t="71957" x="5303838" y="2565400"/>
          <p14:tracePt t="71964" x="5278438" y="2603500"/>
          <p14:tracePt t="71972" x="5241925" y="2652713"/>
          <p14:tracePt t="71981" x="5203825" y="2703513"/>
          <p14:tracePt t="71988" x="5153025" y="2778125"/>
          <p14:tracePt t="71996" x="5103813" y="2852738"/>
          <p14:tracePt t="72004" x="5053013" y="2928938"/>
          <p14:tracePt t="72012" x="5003800" y="3041650"/>
          <p14:tracePt t="72018" x="4953000" y="3141663"/>
          <p14:tracePt t="72027" x="4891088" y="3254375"/>
          <p14:tracePt t="72036" x="4840288" y="3354388"/>
          <p14:tracePt t="72044" x="4791075" y="3467100"/>
          <p14:tracePt t="72051" x="4752975" y="3567113"/>
          <p14:tracePt t="72061" x="4716463" y="3654425"/>
          <p14:tracePt t="72066" x="4678363" y="3754438"/>
          <p14:tracePt t="72077" x="4627563" y="3841750"/>
          <p14:tracePt t="72080" x="4616450" y="3905250"/>
          <p14:tracePt t="72088" x="4578350" y="3979863"/>
          <p14:tracePt t="72096" x="4540250" y="4054475"/>
          <p14:tracePt t="72105" x="4503738" y="4117975"/>
          <p14:tracePt t="72112" x="4465638" y="4154488"/>
          <p14:tracePt t="72121" x="4452938" y="4192588"/>
          <p14:tracePt t="72128" x="4416425" y="4217988"/>
          <p14:tracePt t="72137" x="4403725" y="4230688"/>
          <p14:tracePt t="72145" x="4391025" y="4267200"/>
          <p14:tracePt t="72150" x="4352925" y="4305300"/>
          <p14:tracePt t="72161" x="4327525" y="4330700"/>
          <p14:tracePt t="72167" x="4291013" y="4379913"/>
          <p14:tracePt t="72178" x="4265613" y="4418013"/>
          <p14:tracePt t="72183" x="4227513" y="4454525"/>
          <p14:tracePt t="72194" x="4214813" y="4479925"/>
          <p14:tracePt t="72214" x="4152900" y="4592638"/>
          <p14:tracePt t="72220" x="4140200" y="4643438"/>
          <p14:tracePt t="72228" x="4127500" y="4679950"/>
          <p14:tracePt t="72236" x="4127500" y="4705350"/>
          <p14:tracePt t="72244" x="4114800" y="4730750"/>
          <p14:tracePt t="72252" x="4103688" y="4743450"/>
          <p14:tracePt t="72261" x="4103688" y="4756150"/>
          <p14:tracePt t="72269" x="4103688" y="4768850"/>
          <p14:tracePt t="72345" x="4103688" y="4756150"/>
          <p14:tracePt t="72360" x="4114800" y="4743450"/>
          <p14:tracePt t="72368" x="4140200" y="4718050"/>
          <p14:tracePt t="72377" x="4165600" y="4679950"/>
          <p14:tracePt t="72385" x="4203700" y="4630738"/>
          <p14:tracePt t="72394" x="4252913" y="4592638"/>
          <p14:tracePt t="72399" x="4303713" y="4530725"/>
          <p14:tracePt t="72410" x="4352925" y="4454525"/>
          <p14:tracePt t="72414" x="4427538" y="4379913"/>
          <p14:tracePt t="72423" x="4503738" y="4279900"/>
          <p14:tracePt t="72431" x="4578350" y="4205288"/>
          <p14:tracePt t="72439" x="4640263" y="4129088"/>
          <p14:tracePt t="72447" x="4703763" y="4067175"/>
          <p14:tracePt t="72455" x="4752975" y="4005263"/>
          <p14:tracePt t="72463" x="4791075" y="3967163"/>
          <p14:tracePt t="72468" x="4803775" y="3916363"/>
          <p14:tracePt t="72477" x="4829175" y="3879850"/>
          <p14:tracePt t="72485" x="4840288" y="3841750"/>
          <p14:tracePt t="72494" x="4852988" y="3816350"/>
          <p14:tracePt t="72501" x="4878388" y="3779838"/>
          <p14:tracePt t="72510" x="4903788" y="3729038"/>
          <p14:tracePt t="72518" x="4929188" y="3679825"/>
          <p14:tracePt t="72526" x="4965700" y="3603625"/>
          <p14:tracePt t="72530" x="5016500" y="3529013"/>
          <p14:tracePt t="72539" x="5078413" y="3429000"/>
          <p14:tracePt t="72546" x="5129213" y="3354388"/>
          <p14:tracePt t="72554" x="5178425" y="3278188"/>
          <p14:tracePt t="72563" x="5216525" y="3241675"/>
          <p14:tracePt t="72571" x="5265738" y="3203575"/>
          <p14:tracePt t="72578" x="5291138" y="3178175"/>
          <p14:tracePt t="72586" x="5303838" y="3154363"/>
          <p14:tracePt t="72594" x="5329238" y="3154363"/>
          <p14:tracePt t="72601" x="5329238" y="3141663"/>
          <p14:tracePt t="72610" x="5341938" y="3141663"/>
          <p14:tracePt t="72818" x="5353050" y="3190875"/>
          <p14:tracePt t="72826" x="5365750" y="3254375"/>
          <p14:tracePt t="72834" x="5391150" y="3328988"/>
          <p14:tracePt t="72842" x="5429250" y="3429000"/>
          <p14:tracePt t="72848" x="5465763" y="3529013"/>
          <p14:tracePt t="72860" x="5503863" y="3616325"/>
          <p14:tracePt t="72864" x="5541963" y="3703638"/>
          <p14:tracePt t="72875" x="5578475" y="3779838"/>
          <p14:tracePt t="72880" x="5616575" y="3829050"/>
          <p14:tracePt t="72889" x="5629275" y="3867150"/>
          <p14:tracePt t="72896" x="5641975" y="3879850"/>
          <p14:tracePt t="72906" x="5641975" y="3892550"/>
          <p14:tracePt t="73059" x="5641975" y="3916363"/>
          <p14:tracePt t="73082" x="5641975" y="3905250"/>
          <p14:tracePt t="73098" x="5641975" y="3892550"/>
          <p14:tracePt t="73253" x="5654675" y="3892550"/>
          <p14:tracePt t="73285" x="5654675" y="39052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CA93209A-422D-4C95-9A97-FE86CC17E8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C55C6C3F-3443-46B5-9DEA-E047FAEF02A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5900" y="1268760"/>
            <a:ext cx="8820150" cy="482488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int main()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buNone/>
            </a:pPr>
            <a:r>
              <a:rPr lang="en-US" altLang="zh-CN" sz="2000" dirty="0"/>
              <a:t>    HANDLE 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;</a:t>
            </a:r>
          </a:p>
          <a:p>
            <a:pPr eaLnBrk="1" hangingPunct="1">
              <a:buNone/>
            </a:pPr>
            <a:r>
              <a:rPr lang="en-US" altLang="zh-CN" sz="2000" dirty="0"/>
              <a:t>    HANDLE 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;</a:t>
            </a:r>
          </a:p>
          <a:p>
            <a:pPr eaLnBrk="1" hangingPunct="1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 =(HANDLE)_</a:t>
            </a:r>
            <a:r>
              <a:rPr lang="en-US" altLang="zh-CN" sz="2000" dirty="0" err="1"/>
              <a:t>beginthreadex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NULL,0,Fun1Proc,NULL,0,NULL</a:t>
            </a:r>
            <a:r>
              <a:rPr lang="en-US" altLang="zh-CN" sz="2000" dirty="0"/>
              <a:t>);</a:t>
            </a:r>
          </a:p>
          <a:p>
            <a:pPr eaLnBrk="1" hangingPunct="1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 =(HANDLE)_</a:t>
            </a:r>
            <a:r>
              <a:rPr lang="en-US" altLang="zh-CN" sz="2000" dirty="0" err="1"/>
              <a:t>beginthreadex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NULL,0,Fun2Proc,NULL,0,NULL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WaitForSingleObject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, INFINITE);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CloseHandle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WaitForSingleObject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hThread1,INFINITE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CloseHandle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0B46E70B-35D0-4BC3-9F9D-92D4F35F5F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9D813C9-9347-41E3-BFDA-6D0F03F4E340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7766"/>
  <p:extLst>
    <p:ext uri="{3A86A75C-4F4B-4683-9AE1-C65F6400EC91}">
      <p14:laserTraceLst xmlns:p14="http://schemas.microsoft.com/office/powerpoint/2010/main">
        <p14:tracePtLst>
          <p14:tracePt t="1615" x="5503863" y="3829050"/>
          <p14:tracePt t="1623" x="5153025" y="3654425"/>
          <p14:tracePt t="1631" x="4752975" y="3467100"/>
          <p14:tracePt t="1640" x="4327525" y="3267075"/>
          <p14:tracePt t="1647" x="3940175" y="3065463"/>
          <p14:tracePt t="1656" x="3602038" y="2878138"/>
          <p14:tracePt t="1663" x="3289300" y="2740025"/>
          <p14:tracePt t="1672" x="3065463" y="2652713"/>
          <p14:tracePt t="1677" x="2863850" y="2603500"/>
          <p14:tracePt t="1685" x="2663825" y="2565400"/>
          <p14:tracePt t="1694" x="2489200" y="2552700"/>
          <p14:tracePt t="1701" x="2338388" y="2516188"/>
          <p14:tracePt t="1709" x="2214563" y="2503488"/>
          <p14:tracePt t="1718" x="2114550" y="2490788"/>
          <p14:tracePt t="1725" x="2089150" y="2490788"/>
          <p14:tracePt t="1734" x="2076450" y="2490788"/>
          <p14:tracePt t="1809" x="2076450" y="2465388"/>
          <p14:tracePt t="1817" x="2089150" y="2452688"/>
          <p14:tracePt t="1834" x="2101850" y="2439988"/>
          <p14:tracePt t="1842" x="2101850" y="2427288"/>
          <p14:tracePt t="1849" x="2114550" y="2427288"/>
          <p14:tracePt t="1857" x="2114550" y="2414588"/>
          <p14:tracePt t="1865" x="2127250" y="2390775"/>
          <p14:tracePt t="1872" x="2138363" y="2390775"/>
          <p14:tracePt t="1879" x="2138363" y="2365375"/>
          <p14:tracePt t="1888" x="2176463" y="2327275"/>
          <p14:tracePt t="1907" x="2227263" y="2278063"/>
          <p14:tracePt t="1911" x="2263775" y="2239963"/>
          <p14:tracePt t="1922" x="2289175" y="2227263"/>
          <p14:tracePt t="1927" x="2314575" y="2201863"/>
          <p14:tracePt t="1933" x="2338388" y="2201863"/>
          <p14:tracePt t="1941" x="2363788" y="2190750"/>
          <p14:tracePt t="1949" x="2389188" y="2178050"/>
          <p14:tracePt t="1957" x="2414588" y="2178050"/>
          <p14:tracePt t="1965" x="2427288" y="2165350"/>
          <p14:tracePt t="1973" x="2451100" y="2152650"/>
          <p14:tracePt t="1981" x="2463800" y="2152650"/>
          <p14:tracePt t="1989" x="2476500" y="2139950"/>
          <p14:tracePt t="1995" x="2489200" y="2127250"/>
          <p14:tracePt t="2005" x="2501900" y="2114550"/>
          <p14:tracePt t="2022" x="2514600" y="2101850"/>
          <p14:tracePt t="2027" x="2514600" y="2089150"/>
          <p14:tracePt t="2043" x="2514600" y="2078038"/>
          <p14:tracePt t="2073" x="2514600" y="2065338"/>
          <p14:tracePt t="2113" x="2514600" y="2052638"/>
          <p14:tracePt t="2135" x="2514600" y="2039938"/>
          <p14:tracePt t="2299" x="2514600" y="2052638"/>
          <p14:tracePt t="2391" x="2514600" y="2039938"/>
          <p14:tracePt t="2399" x="2514600" y="2014538"/>
          <p14:tracePt t="2407" x="2514600" y="2001838"/>
          <p14:tracePt t="2415" x="2514600" y="1989138"/>
          <p14:tracePt t="2431" x="2514600" y="1978025"/>
          <p14:tracePt t="2439" x="2501900" y="1965325"/>
          <p14:tracePt t="2445" x="2489200" y="1952625"/>
          <p14:tracePt t="2455" x="2476500" y="1952625"/>
          <p14:tracePt t="2461" x="2451100" y="1939925"/>
          <p14:tracePt t="2470" x="2439988" y="1927225"/>
          <p14:tracePt t="2477" x="2427288" y="1927225"/>
          <p14:tracePt t="2488" x="2427288" y="1914525"/>
          <p14:tracePt t="2503" x="2414588" y="1901825"/>
          <p14:tracePt t="2507" x="2414588" y="1889125"/>
          <p14:tracePt t="2515" x="2401888" y="1865313"/>
          <p14:tracePt t="2523" x="2389188" y="1839913"/>
          <p14:tracePt t="2531" x="2376488" y="1801813"/>
          <p14:tracePt t="2539" x="2376488" y="1776413"/>
          <p14:tracePt t="2547" x="2363788" y="1752600"/>
          <p14:tracePt t="2555" x="2351088" y="1727200"/>
          <p14:tracePt t="2563" x="2338388" y="1689100"/>
          <p14:tracePt t="2570" x="2314575" y="1663700"/>
          <p14:tracePt t="2577" x="2289175" y="1639888"/>
          <p14:tracePt t="2587" x="2276475" y="1614488"/>
          <p14:tracePt t="2594" x="2263775" y="1614488"/>
          <p14:tracePt t="2604" x="2251075" y="1614488"/>
          <p14:tracePt t="2702" x="2251075" y="1601788"/>
          <p14:tracePt t="2764" x="2251075" y="1663700"/>
          <p14:tracePt t="2771" x="2251075" y="1727200"/>
          <p14:tracePt t="2779" x="2251075" y="1814513"/>
          <p14:tracePt t="2789" x="2251075" y="1914525"/>
          <p14:tracePt t="2796" x="2251075" y="2001838"/>
          <p14:tracePt t="2805" x="2251075" y="2101850"/>
          <p14:tracePt t="2812" x="2251075" y="2201863"/>
          <p14:tracePt t="2821" x="2251075" y="2339975"/>
          <p14:tracePt t="2827" x="2251075" y="2465388"/>
          <p14:tracePt t="2838" x="2251075" y="2590800"/>
          <p14:tracePt t="2842" x="2251075" y="2703513"/>
          <p14:tracePt t="2849" x="2251075" y="2803525"/>
          <p14:tracePt t="2857" x="2251075" y="2903538"/>
          <p14:tracePt t="2866" x="2251075" y="3003550"/>
          <p14:tracePt t="2873" x="2251075" y="3128963"/>
          <p14:tracePt t="2881" x="2251075" y="3228975"/>
          <p14:tracePt t="2905" x="2201863" y="3529013"/>
          <p14:tracePt t="2912" x="2189163" y="3654425"/>
          <p14:tracePt t="2920" x="2176463" y="3754438"/>
          <p14:tracePt t="2927" x="2163763" y="3854450"/>
          <p14:tracePt t="2937" x="2151063" y="3954463"/>
          <p14:tracePt t="2943" x="2138363" y="4054475"/>
          <p14:tracePt t="2953" x="2127250" y="4141788"/>
          <p14:tracePt t="2959" x="2127250" y="4217988"/>
          <p14:tracePt t="2966" x="2114550" y="4267200"/>
          <p14:tracePt t="2973" x="2114550" y="4354513"/>
          <p14:tracePt t="2982" x="2101850" y="4418013"/>
          <p14:tracePt t="2989" x="2101850" y="4492625"/>
          <p14:tracePt t="2997" x="2101850" y="4554538"/>
          <p14:tracePt t="3005" x="2101850" y="4643438"/>
          <p14:tracePt t="3014" x="2101850" y="4718050"/>
          <p14:tracePt t="3022" x="2114550" y="4805363"/>
          <p14:tracePt t="3027" x="2114550" y="4868863"/>
          <p14:tracePt t="3037" x="2127250" y="4943475"/>
          <p14:tracePt t="3043" x="2127250" y="4992688"/>
          <p14:tracePt t="3053" x="2138363" y="5056188"/>
          <p14:tracePt t="3059" x="2138363" y="5092700"/>
          <p14:tracePt t="3070" x="2138363" y="5130800"/>
          <p14:tracePt t="3075" x="2138363" y="5156200"/>
          <p14:tracePt t="3086" x="2138363" y="5194300"/>
          <p14:tracePt t="3089" x="2127250" y="5218113"/>
          <p14:tracePt t="3097" x="2127250" y="5243513"/>
          <p14:tracePt t="3106" x="2114550" y="5268913"/>
          <p14:tracePt t="3113" x="2101850" y="5294313"/>
          <p14:tracePt t="3123" x="2101850" y="5330825"/>
          <p14:tracePt t="3129" x="2101850" y="5368925"/>
          <p14:tracePt t="3138" x="2101850" y="5407025"/>
          <p14:tracePt t="3145" x="2101850" y="5443538"/>
          <p14:tracePt t="3153" x="2101850" y="5481638"/>
          <p14:tracePt t="3159" x="2089150" y="5518150"/>
          <p14:tracePt t="3169" x="2089150" y="5543550"/>
          <p14:tracePt t="3176" x="2076450" y="5568950"/>
          <p14:tracePt t="3186" x="2076450" y="5581650"/>
          <p14:tracePt t="3191" x="2076450" y="5594350"/>
          <p14:tracePt t="3649" x="2076450" y="5556250"/>
          <p14:tracePt t="3657" x="2101850" y="5481638"/>
          <p14:tracePt t="3668" x="2114550" y="5430838"/>
          <p14:tracePt t="3671" x="2138363" y="5356225"/>
          <p14:tracePt t="3679" x="2151063" y="5281613"/>
          <p14:tracePt t="3688" x="2163763" y="5181600"/>
          <p14:tracePt t="3695" x="2163763" y="5105400"/>
          <p14:tracePt t="3704" x="2163763" y="5005388"/>
          <p14:tracePt t="3711" x="2176463" y="4905375"/>
          <p14:tracePt t="3721" x="2201863" y="4805363"/>
          <p14:tracePt t="3727" x="2214563" y="4692650"/>
          <p14:tracePt t="3736" x="2227263" y="4592638"/>
          <p14:tracePt t="3741" x="2238375" y="4505325"/>
          <p14:tracePt t="3752" x="2251075" y="4392613"/>
          <p14:tracePt t="3757" x="2263775" y="4318000"/>
          <p14:tracePt t="3768" x="2276475" y="4230688"/>
          <p14:tracePt t="3773" x="2289175" y="4129088"/>
          <p14:tracePt t="3785" x="2301875" y="4041775"/>
          <p14:tracePt t="3789" x="2314575" y="3954463"/>
          <p14:tracePt t="3795" x="2338388" y="3841750"/>
          <p14:tracePt t="3803" x="2351088" y="3741738"/>
          <p14:tracePt t="3812" x="2376488" y="3654425"/>
          <p14:tracePt t="3819" x="2389188" y="3590925"/>
          <p14:tracePt t="3827" x="2401888" y="3516313"/>
          <p14:tracePt t="3835" x="2401888" y="3441700"/>
          <p14:tracePt t="3843" x="2401888" y="3378200"/>
          <p14:tracePt t="3851" x="2414588" y="3303588"/>
          <p14:tracePt t="3857" x="2427288" y="3241675"/>
          <p14:tracePt t="3869" x="2439988" y="3178175"/>
          <p14:tracePt t="3874" x="2451100" y="3116263"/>
          <p14:tracePt t="3888" x="2451100" y="3065463"/>
          <p14:tracePt t="3890" x="2463800" y="2990850"/>
          <p14:tracePt t="3897" x="2463800" y="2952750"/>
          <p14:tracePt t="3906" x="2463800" y="2916238"/>
          <p14:tracePt t="3913" x="2463800" y="2890838"/>
          <p14:tracePt t="3922" x="2463800" y="2865438"/>
          <p14:tracePt t="3927" x="2463800" y="2852738"/>
          <p14:tracePt t="3935" x="2463800" y="2816225"/>
          <p14:tracePt t="3943" x="2463800" y="2803525"/>
          <p14:tracePt t="3954" x="2463800" y="2778125"/>
          <p14:tracePt t="3959" x="2451100" y="2752725"/>
          <p14:tracePt t="3969" x="2451100" y="2728913"/>
          <p14:tracePt t="3975" x="2439988" y="2703513"/>
          <p14:tracePt t="3985" x="2439988" y="2678113"/>
          <p14:tracePt t="3990" x="2427288" y="2665413"/>
          <p14:tracePt t="3997" x="2427288" y="2652713"/>
          <p14:tracePt t="4015" x="2427288" y="2640013"/>
          <p14:tracePt t="4022" x="2427288" y="2627313"/>
          <p14:tracePt t="4038" x="2427288" y="2616200"/>
          <p14:tracePt t="4046" x="2427288" y="2590800"/>
          <p14:tracePt t="4052" x="2427288" y="2565400"/>
          <p14:tracePt t="4059" x="2427288" y="2540000"/>
          <p14:tracePt t="4068" x="2427288" y="2516188"/>
          <p14:tracePt t="4076" x="2427288" y="2490788"/>
          <p14:tracePt t="4084" x="2439988" y="2465388"/>
          <p14:tracePt t="4091" x="2439988" y="2427288"/>
          <p14:tracePt t="4101" x="2451100" y="2403475"/>
          <p14:tracePt t="4107" x="2451100" y="2390775"/>
          <p14:tracePt t="4119" x="2451100" y="2365375"/>
          <p14:tracePt t="4122" x="2451100" y="2352675"/>
          <p14:tracePt t="4129" x="2451100" y="2339975"/>
          <p14:tracePt t="4161" x="2463800" y="2327275"/>
          <p14:tracePt t="4169" x="2463800" y="2314575"/>
          <p14:tracePt t="4177" x="2476500" y="2314575"/>
          <p14:tracePt t="4184" x="2476500" y="2303463"/>
          <p14:tracePt t="4192" x="2489200" y="2303463"/>
          <p14:tracePt t="4201" x="2501900" y="2278063"/>
          <p14:tracePt t="4217" x="2514600" y="2265363"/>
          <p14:tracePt t="4235" x="2527300" y="2252663"/>
          <p14:tracePt t="4239" x="2540000" y="2252663"/>
          <p14:tracePt t="4246" x="2540000" y="2239963"/>
          <p14:tracePt t="4254" x="2551113" y="2227263"/>
          <p14:tracePt t="4261" x="2563813" y="2227263"/>
          <p14:tracePt t="4270" x="2563813" y="2214563"/>
          <p14:tracePt t="4277" x="2576513" y="2214563"/>
          <p14:tracePt t="4284" x="2589213" y="2201863"/>
          <p14:tracePt t="4307" x="2589213" y="2190750"/>
          <p14:tracePt t="4405" x="2589213" y="2178050"/>
          <p14:tracePt t="4433" x="2589213" y="2165350"/>
          <p14:tracePt t="4604" x="2589213" y="2152650"/>
          <p14:tracePt t="4743" x="2601913" y="2190750"/>
          <p14:tracePt t="4751" x="2601913" y="2239963"/>
          <p14:tracePt t="4759" x="2614613" y="2303463"/>
          <p14:tracePt t="4767" x="2627313" y="2352675"/>
          <p14:tracePt t="4773" x="2640013" y="2427288"/>
          <p14:tracePt t="4783" x="2651125" y="2490788"/>
          <p14:tracePt t="4789" x="2651125" y="2565400"/>
          <p14:tracePt t="4799" x="2651125" y="2627313"/>
          <p14:tracePt t="4805" x="2663825" y="2703513"/>
          <p14:tracePt t="4816" x="2663825" y="2765425"/>
          <p14:tracePt t="4821" x="2663825" y="2803525"/>
          <p14:tracePt t="4827" x="2663825" y="2840038"/>
          <p14:tracePt t="4835" x="2663825" y="2865438"/>
          <p14:tracePt t="4843" x="2663825" y="2903538"/>
          <p14:tracePt t="4850" x="2663825" y="2916238"/>
          <p14:tracePt t="4991" x="2663825" y="2928938"/>
          <p14:tracePt t="5037" x="2676525" y="2928938"/>
          <p14:tracePt t="5054" x="2701925" y="2928938"/>
          <p14:tracePt t="5070" x="2727325" y="2928938"/>
          <p14:tracePt t="5083" x="2740025" y="2928938"/>
          <p14:tracePt t="5092" x="2752725" y="2916238"/>
          <p14:tracePt t="5101" x="2763838" y="2916238"/>
          <p14:tracePt t="5116" x="2776538" y="2916238"/>
          <p14:tracePt t="5148" x="2776538" y="2903538"/>
          <p14:tracePt t="5348" x="2776538" y="2928938"/>
          <p14:tracePt t="5355" x="2776538" y="2965450"/>
          <p14:tracePt t="5364" x="2776538" y="3003550"/>
          <p14:tracePt t="5371" x="2776538" y="3041650"/>
          <p14:tracePt t="5382" x="2776538" y="3078163"/>
          <p14:tracePt t="5388" x="2776538" y="3116263"/>
          <p14:tracePt t="5399" x="2776538" y="3141663"/>
          <p14:tracePt t="5402" x="2776538" y="3178175"/>
          <p14:tracePt t="5417" x="2776538" y="3190875"/>
          <p14:tracePt t="5434" x="2776538" y="3203575"/>
          <p14:tracePt t="5466" x="2776538" y="3216275"/>
          <p14:tracePt t="5472" x="2776538" y="3228975"/>
          <p14:tracePt t="5791" x="2776538" y="3241675"/>
          <p14:tracePt t="6280" x="2814638" y="3290888"/>
          <p14:tracePt t="6287" x="2863850" y="3367088"/>
          <p14:tracePt t="6296" x="2901950" y="3429000"/>
          <p14:tracePt t="6303" x="2901950" y="3490913"/>
          <p14:tracePt t="6310" x="2914650" y="3554413"/>
          <p14:tracePt t="6318" x="2914650" y="3629025"/>
          <p14:tracePt t="6326" x="2914650" y="3729038"/>
          <p14:tracePt t="6333" x="2901950" y="3803650"/>
          <p14:tracePt t="6342" x="2901950" y="3841750"/>
          <p14:tracePt t="6350" x="2889250" y="3879850"/>
          <p14:tracePt t="6358" x="2876550" y="3905250"/>
          <p14:tracePt t="6365" x="2863850" y="3916363"/>
          <p14:tracePt t="6371" x="2863850" y="3941763"/>
          <p14:tracePt t="6379" x="2852738" y="3941763"/>
          <p14:tracePt t="6388" x="2852738" y="3954463"/>
          <p14:tracePt t="6404" x="2840038" y="3967163"/>
          <p14:tracePt t="6413" x="2840038" y="3979863"/>
          <p14:tracePt t="6435" x="2827338" y="3992563"/>
          <p14:tracePt t="6449" x="2827338" y="4005263"/>
          <p14:tracePt t="6465" x="2827338" y="4017963"/>
          <p14:tracePt t="6473" x="2814638" y="4029075"/>
          <p14:tracePt t="6497" x="2814638" y="4041775"/>
          <p14:tracePt t="6791" x="2814638" y="4067175"/>
          <p14:tracePt t="6799" x="2827338" y="4105275"/>
          <p14:tracePt t="6807" x="2827338" y="4141788"/>
          <p14:tracePt t="6815" x="2840038" y="4179888"/>
          <p14:tracePt t="6821" x="2840038" y="4205288"/>
          <p14:tracePt t="6829" x="2840038" y="4241800"/>
          <p14:tracePt t="6837" x="2840038" y="4279900"/>
          <p14:tracePt t="6846" x="2840038" y="4318000"/>
          <p14:tracePt t="6853" x="2840038" y="4341813"/>
          <p14:tracePt t="6862" x="2840038" y="4367213"/>
          <p14:tracePt t="6869" x="2827338" y="4392613"/>
          <p14:tracePt t="6879" x="2814638" y="4430713"/>
          <p14:tracePt t="6885" x="2814638" y="4454525"/>
          <p14:tracePt t="6898" x="2789238" y="4492625"/>
          <p14:tracePt t="6915" x="2789238" y="4505325"/>
          <p14:tracePt t="6930" x="2776538" y="4518025"/>
          <p14:tracePt t="6946" x="2776538" y="4530725"/>
          <p14:tracePt t="6952" x="2776538" y="4543425"/>
          <p14:tracePt t="6968" x="2776538" y="4567238"/>
          <p14:tracePt t="6977" x="2763838" y="4579938"/>
          <p14:tracePt t="6984" x="2752725" y="4618038"/>
          <p14:tracePt t="6994" x="2752725" y="4656138"/>
          <p14:tracePt t="7000" x="2740025" y="4679950"/>
          <p14:tracePt t="7010" x="2740025" y="4705350"/>
          <p14:tracePt t="7016" x="2727325" y="4730750"/>
          <p14:tracePt t="7023" x="2714625" y="4756150"/>
          <p14:tracePt t="7039" x="2714625" y="4768850"/>
          <p14:tracePt t="7046" x="2701925" y="4768850"/>
          <p14:tracePt t="7839" x="2727325" y="4756150"/>
          <p14:tracePt t="7847" x="2763838" y="4756150"/>
          <p14:tracePt t="7854" x="2814638" y="4756150"/>
          <p14:tracePt t="7862" x="2863850" y="4756150"/>
          <p14:tracePt t="7870" x="2914650" y="4768850"/>
          <p14:tracePt t="7877" x="2963863" y="4779963"/>
          <p14:tracePt t="7895" x="3027363" y="4779963"/>
          <p14:tracePt t="7902" x="3052763" y="4792663"/>
          <p14:tracePt t="7911" x="3065463" y="4805363"/>
          <p14:tracePt t="7917" x="3076575" y="4805363"/>
          <p14:tracePt t="8048" x="3076575" y="4818063"/>
          <p14:tracePt t="8055" x="3076575" y="4843463"/>
          <p14:tracePt t="8063" x="3065463" y="4868863"/>
          <p14:tracePt t="8071" x="3052763" y="4892675"/>
          <p14:tracePt t="8079" x="3040063" y="4918075"/>
          <p14:tracePt t="8087" x="3027363" y="4943475"/>
          <p14:tracePt t="8096" x="2989263" y="4968875"/>
          <p14:tracePt t="8103" x="2963863" y="4981575"/>
          <p14:tracePt t="8110" x="2940050" y="5005388"/>
          <p14:tracePt t="8117" x="2914650" y="5005388"/>
          <p14:tracePt t="8128" x="2889250" y="5018088"/>
          <p14:tracePt t="8133" x="2852738" y="5030788"/>
          <p14:tracePt t="8143" x="2814638" y="5043488"/>
          <p14:tracePt t="8149" x="2789238" y="5043488"/>
          <p14:tracePt t="8160" x="2763838" y="5056188"/>
          <p14:tracePt t="8165" x="2740025" y="5068888"/>
          <p14:tracePt t="8177" x="2701925" y="5068888"/>
          <p14:tracePt t="8179" x="2676525" y="5081588"/>
          <p14:tracePt t="8187" x="2640013" y="5092700"/>
          <p14:tracePt t="8194" x="2614613" y="5105400"/>
          <p14:tracePt t="8203" x="2576513" y="5105400"/>
          <p14:tracePt t="8211" x="2540000" y="5118100"/>
          <p14:tracePt t="8219" x="2501900" y="5130800"/>
          <p14:tracePt t="8226" x="2463800" y="5143500"/>
          <p14:tracePt t="8235" x="2389188" y="5168900"/>
          <p14:tracePt t="8243" x="2314575" y="5181600"/>
          <p14:tracePt t="8249" x="2251075" y="5205413"/>
          <p14:tracePt t="8259" x="2176463" y="5205413"/>
          <p14:tracePt t="8265" x="2101850" y="5230813"/>
          <p14:tracePt t="8277" x="2038350" y="5243513"/>
          <p14:tracePt t="8281" x="1976438" y="5268913"/>
          <p14:tracePt t="8292" x="1938338" y="5294313"/>
          <p14:tracePt t="8297" x="1901825" y="5305425"/>
          <p14:tracePt t="8303" x="1863725" y="5305425"/>
          <p14:tracePt t="8312" x="1838325" y="5318125"/>
          <p14:tracePt t="8319" x="1814513" y="5330825"/>
          <p14:tracePt t="8328" x="1801813" y="5330825"/>
          <p14:tracePt t="8335" x="1789113" y="5330825"/>
          <p14:tracePt t="8389" x="1776413" y="5343525"/>
          <p14:tracePt t="8413" x="1763713" y="5368925"/>
          <p14:tracePt t="8421" x="1751013" y="5381625"/>
          <p14:tracePt t="8429" x="1751013" y="5394325"/>
          <p14:tracePt t="8436" x="1738313" y="5418138"/>
          <p14:tracePt t="8444" x="1725613" y="5430838"/>
          <p14:tracePt t="8451" x="1714500" y="5456238"/>
          <p14:tracePt t="8459" x="1714500" y="5481638"/>
          <p14:tracePt t="8467" x="1714500" y="5494338"/>
          <p14:tracePt t="8475" x="1714500" y="5507038"/>
          <p14:tracePt t="8494" x="1714500" y="5518150"/>
          <p14:tracePt t="8793" x="1701800" y="5518150"/>
          <p14:tracePt t="8801" x="1701800" y="5530850"/>
          <p14:tracePt t="8809" x="1689100" y="5543550"/>
          <p14:tracePt t="8817" x="1689100" y="5556250"/>
          <p14:tracePt t="8825" x="1676400" y="5568950"/>
          <p14:tracePt t="8831" x="1676400" y="5581650"/>
          <p14:tracePt t="8847" x="1676400" y="5594350"/>
          <p14:tracePt t="8859" x="1676400" y="5607050"/>
          <p14:tracePt t="8872" x="1676400" y="5630863"/>
          <p14:tracePt t="8885" x="1676400" y="5643563"/>
          <p14:tracePt t="8909" x="1676400" y="5668963"/>
          <p14:tracePt t="8917" x="1676400" y="5681663"/>
          <p14:tracePt t="8933" x="1676400" y="5694363"/>
          <p14:tracePt t="8942" x="1676400" y="5719763"/>
          <p14:tracePt t="8947" x="1676400" y="5732463"/>
          <p14:tracePt t="8960" x="1676400" y="5743575"/>
          <p14:tracePt t="8963" x="1676400" y="5756275"/>
          <p14:tracePt t="8975" x="1676400" y="5768975"/>
          <p14:tracePt t="8979" x="1676400" y="5781675"/>
          <p14:tracePt t="8995" x="1676400" y="5794375"/>
          <p14:tracePt t="9009" x="1676400" y="5807075"/>
          <p14:tracePt t="9111" x="1676400" y="5819775"/>
          <p14:tracePt t="9127" x="1663700" y="5819775"/>
          <p14:tracePt t="9136" x="1663700" y="5832475"/>
          <p14:tracePt t="9142" x="1651000" y="5832475"/>
          <p14:tracePt t="9149" x="1651000" y="5843588"/>
          <p14:tracePt t="9166" x="1638300" y="5856288"/>
          <p14:tracePt t="9174" x="1625600" y="5868988"/>
          <p14:tracePt t="9191" x="1612900" y="5868988"/>
          <p14:tracePt t="9197" x="1612900" y="5881688"/>
          <p14:tracePt t="9212" x="1601788" y="5881688"/>
          <p14:tracePt t="9227" x="1601788" y="5894388"/>
          <p14:tracePt t="9236" x="1589088" y="5894388"/>
          <p14:tracePt t="9243" x="1576388" y="5894388"/>
          <p14:tracePt t="9251" x="1576388" y="5907088"/>
          <p14:tracePt t="9259" x="1563688" y="5907088"/>
          <p14:tracePt t="9267" x="1563688" y="5919788"/>
          <p14:tracePt t="9275" x="1550988" y="5919788"/>
          <p14:tracePt t="9281" x="1538288" y="5919788"/>
          <p14:tracePt t="9292" x="1525588" y="5919788"/>
          <p14:tracePt t="9297" x="1512888" y="5919788"/>
          <p14:tracePt t="9313" x="1501775" y="5919788"/>
          <p14:tracePt t="9491" x="1489075" y="5919788"/>
          <p14:tracePt t="9499" x="1489075" y="5907088"/>
          <p14:tracePt t="9515" x="1476375" y="5907088"/>
          <p14:tracePt t="9639" x="1476375" y="5856288"/>
          <p14:tracePt t="9647" x="1489075" y="5807075"/>
          <p14:tracePt t="9657" x="1501775" y="5732463"/>
          <p14:tracePt t="9662" x="1512888" y="5694363"/>
          <p14:tracePt t="9669" x="1512888" y="5656263"/>
          <p14:tracePt t="9677" x="1512888" y="5619750"/>
          <p14:tracePt t="9686" x="1512888" y="5594350"/>
          <p14:tracePt t="9694" x="1512888" y="5568950"/>
          <p14:tracePt t="9702" x="1512888" y="5556250"/>
          <p14:tracePt t="9709" x="1512888" y="5518150"/>
          <p14:tracePt t="9717" x="1525588" y="5507038"/>
          <p14:tracePt t="9724" x="1538288" y="5481638"/>
          <p14:tracePt t="9731" x="1550988" y="5443538"/>
          <p14:tracePt t="9740" x="1550988" y="5418138"/>
          <p14:tracePt t="9748" x="1563688" y="5356225"/>
          <p14:tracePt t="9758" x="1576388" y="5305425"/>
          <p14:tracePt t="9763" x="1589088" y="5230813"/>
          <p14:tracePt t="9774" x="1612900" y="5130800"/>
          <p14:tracePt t="9780" x="1625600" y="5043488"/>
          <p14:tracePt t="9786" x="1638300" y="4956175"/>
          <p14:tracePt t="9793" x="1651000" y="4892675"/>
          <p14:tracePt t="9801" x="1663700" y="4818063"/>
          <p14:tracePt t="9809" x="1663700" y="4768850"/>
          <p14:tracePt t="9817" x="1663700" y="4743450"/>
          <p14:tracePt t="9825" x="1663700" y="4718050"/>
          <p14:tracePt t="9833" x="1663700" y="4705350"/>
          <p14:tracePt t="9843" x="1663700" y="4679950"/>
          <p14:tracePt t="9847" x="1663700" y="4656138"/>
          <p14:tracePt t="9858" x="1663700" y="4630738"/>
          <p14:tracePt t="9863" x="1663700" y="4605338"/>
          <p14:tracePt t="9874" x="1663700" y="4579938"/>
          <p14:tracePt t="9879" x="1676400" y="4543425"/>
          <p14:tracePt t="9890" x="1676400" y="4479925"/>
          <p14:tracePt t="9908" x="1689100" y="4341813"/>
          <p14:tracePt t="9910" x="1701800" y="4279900"/>
          <p14:tracePt t="9917" x="1714500" y="4205288"/>
          <p14:tracePt t="9925" x="1725613" y="4117975"/>
          <p14:tracePt t="9933" x="1738313" y="4029075"/>
          <p14:tracePt t="9941" x="1751013" y="3967163"/>
          <p14:tracePt t="9949" x="1763713" y="3892550"/>
          <p14:tracePt t="9958" x="1776413" y="3841750"/>
          <p14:tracePt t="9965" x="1789113" y="3803650"/>
          <p14:tracePt t="9973" x="1801813" y="3741738"/>
          <p14:tracePt t="9979" x="1814513" y="3679825"/>
          <p14:tracePt t="9990" x="1814513" y="3603625"/>
          <p14:tracePt t="9995" x="1825625" y="3541713"/>
          <p14:tracePt t="10007" x="1838325" y="3467100"/>
          <p14:tracePt t="10011" x="1851025" y="3390900"/>
          <p14:tracePt t="10024" x="1863725" y="3328988"/>
          <p14:tracePt t="10028" x="1876425" y="3254375"/>
          <p14:tracePt t="10036" x="1889125" y="3178175"/>
          <p14:tracePt t="10040" x="1901825" y="3116263"/>
          <p14:tracePt t="10049" x="1901825" y="3041650"/>
          <p14:tracePt t="10057" x="1914525" y="2978150"/>
          <p14:tracePt t="10066" x="1914525" y="2903538"/>
          <p14:tracePt t="10074" x="1925638" y="2840038"/>
          <p14:tracePt t="10081" x="1925638" y="2765425"/>
          <p14:tracePt t="10090" x="1938338" y="2703513"/>
          <p14:tracePt t="10097" x="1951038" y="2627313"/>
          <p14:tracePt t="10107" x="1963738" y="2565400"/>
          <p14:tracePt t="10111" x="1963738" y="2516188"/>
          <p14:tracePt t="10123" x="1976438" y="2478088"/>
          <p14:tracePt t="10127" x="1989138" y="2439988"/>
          <p14:tracePt t="10136" x="2001838" y="2403475"/>
          <p14:tracePt t="10143" x="2014538" y="2365375"/>
          <p14:tracePt t="10151" x="2038350" y="2327275"/>
          <p14:tracePt t="10159" x="2051050" y="2278063"/>
          <p14:tracePt t="10165" x="2063750" y="2252663"/>
          <p14:tracePt t="10174" x="2063750" y="2227263"/>
          <p14:tracePt t="10181" x="2076450" y="2201863"/>
          <p14:tracePt t="10190" x="2089150" y="2178050"/>
          <p14:tracePt t="10197" x="2089150" y="2165350"/>
          <p14:tracePt t="10206" x="2101850" y="2152650"/>
          <p14:tracePt t="10213" x="2114550" y="2127250"/>
          <p14:tracePt t="10223" x="2114550" y="2101850"/>
          <p14:tracePt t="10227" x="2138363" y="2078038"/>
          <p14:tracePt t="10239" x="2151063" y="2065338"/>
          <p14:tracePt t="10243" x="2176463" y="2027238"/>
          <p14:tracePt t="10251" x="2201863" y="2001838"/>
          <p14:tracePt t="10260" x="2227263" y="1978025"/>
          <p14:tracePt t="10269" x="2263775" y="1939925"/>
          <p14:tracePt t="10275" x="2289175" y="1914525"/>
          <p14:tracePt t="10283" x="2314575" y="1901825"/>
          <p14:tracePt t="10291" x="2338388" y="1876425"/>
          <p14:tracePt t="10297" x="2351088" y="1865313"/>
          <p14:tracePt t="10306" x="2376488" y="1839913"/>
          <p14:tracePt t="10313" x="2389188" y="1839913"/>
          <p14:tracePt t="10323" x="2401888" y="1814513"/>
          <p14:tracePt t="10329" x="2414588" y="1814513"/>
          <p14:tracePt t="10339" x="2427288" y="1789113"/>
          <p14:tracePt t="10345" x="2439988" y="1776413"/>
          <p14:tracePt t="10356" x="2451100" y="1765300"/>
          <p14:tracePt t="10360" x="2463800" y="1765300"/>
          <p14:tracePt t="10367" x="2463800" y="1752600"/>
          <p14:tracePt t="10375" x="2476500" y="1752600"/>
          <p14:tracePt t="10383" x="2489200" y="1739900"/>
          <p14:tracePt t="10391" x="2489200" y="1727200"/>
          <p14:tracePt t="10399" x="2501900" y="1727200"/>
          <p14:tracePt t="10415" x="2514600" y="1727200"/>
          <p14:tracePt t="10423" x="2527300" y="1727200"/>
          <p14:tracePt t="10429" x="2540000" y="1727200"/>
          <p14:tracePt t="10440" x="2576513" y="1727200"/>
          <p14:tracePt t="10445" x="2601913" y="1727200"/>
          <p14:tracePt t="10455" x="2627313" y="1739900"/>
          <p14:tracePt t="10461" x="2651125" y="1752600"/>
          <p14:tracePt t="10473" x="2689225" y="1752600"/>
          <p14:tracePt t="10477" x="2727325" y="1765300"/>
          <p14:tracePt t="10483" x="2752725" y="1776413"/>
          <p14:tracePt t="10491" x="2801938" y="1789113"/>
          <p14:tracePt t="10499" x="2827338" y="1789113"/>
          <p14:tracePt t="10508" x="2852738" y="1801813"/>
          <p14:tracePt t="10516" x="2863850" y="1801813"/>
          <p14:tracePt t="10524" x="2876550" y="1814513"/>
          <p14:tracePt t="10531" x="2889250" y="1814513"/>
          <p14:tracePt t="10539" x="2901950" y="1827213"/>
          <p14:tracePt t="10548" x="2927350" y="1839913"/>
          <p14:tracePt t="10556" x="2952750" y="1865313"/>
          <p14:tracePt t="10561" x="2976563" y="1876425"/>
          <p14:tracePt t="10572" x="3001963" y="1914525"/>
          <p14:tracePt t="10577" x="3040063" y="1939925"/>
          <p14:tracePt t="10589" x="3065463" y="1965325"/>
          <p14:tracePt t="10594" x="3114675" y="2001838"/>
          <p14:tracePt t="10602" x="3152775" y="2039938"/>
          <p14:tracePt t="10611" x="3201988" y="2065338"/>
          <p14:tracePt t="10615" x="3227388" y="2089150"/>
          <p14:tracePt t="10624" x="3252788" y="2127250"/>
          <p14:tracePt t="10631" x="3276600" y="2152650"/>
          <p14:tracePt t="10641" x="3289300" y="2165350"/>
          <p14:tracePt t="10647" x="3302000" y="2178050"/>
          <p14:tracePt t="10656" x="3302000" y="2190750"/>
          <p14:tracePt t="10663" x="3314700" y="2190750"/>
          <p14:tracePt t="10672" x="3314700" y="2201863"/>
          <p14:tracePt t="10677" x="3314700" y="2227263"/>
          <p14:tracePt t="10689" x="3327400" y="2252663"/>
          <p14:tracePt t="10693" x="3327400" y="2290763"/>
          <p14:tracePt t="10705" x="3340100" y="2327275"/>
          <p14:tracePt t="10709" x="3340100" y="2378075"/>
          <p14:tracePt t="10718" x="3352800" y="2452688"/>
          <p14:tracePt t="10725" x="3352800" y="2516188"/>
          <p14:tracePt t="10734" x="3352800" y="2590800"/>
          <p14:tracePt t="10740" x="3352800" y="2652713"/>
          <p14:tracePt t="10748" x="3365500" y="2703513"/>
          <p14:tracePt t="10755" x="3365500" y="2778125"/>
          <p14:tracePt t="10763" x="3376613" y="2816225"/>
          <p14:tracePt t="10771" x="3376613" y="2878138"/>
          <p14:tracePt t="10779" x="3376613" y="2916238"/>
          <p14:tracePt t="10788" x="3389313" y="2978150"/>
          <p14:tracePt t="10795" x="3389313" y="3028950"/>
          <p14:tracePt t="10804" x="3389313" y="3065463"/>
          <p14:tracePt t="10810" x="3402013" y="3103563"/>
          <p14:tracePt t="10817" x="3402013" y="3141663"/>
          <p14:tracePt t="10826" x="3402013" y="3203575"/>
          <p14:tracePt t="10833" x="3402013" y="3241675"/>
          <p14:tracePt t="10842" x="3402013" y="3303588"/>
          <p14:tracePt t="10849" x="3402013" y="3354388"/>
          <p14:tracePt t="10857" x="3402013" y="3403600"/>
          <p14:tracePt t="10865" x="3389313" y="3467100"/>
          <p14:tracePt t="10871" x="3389313" y="3529013"/>
          <p14:tracePt t="10879" x="3376613" y="3603625"/>
          <p14:tracePt t="10891" x="3365500" y="3667125"/>
          <p14:tracePt t="10895" x="3352800" y="3741738"/>
          <p14:tracePt t="10905" x="3340100" y="3829050"/>
          <p14:tracePt t="10911" x="3340100" y="3905250"/>
          <p14:tracePt t="10921" x="3327400" y="3967163"/>
          <p14:tracePt t="10927" x="3314700" y="4029075"/>
          <p14:tracePt t="10934" x="3302000" y="4067175"/>
          <p14:tracePt t="10941" x="3289300" y="4117975"/>
          <p14:tracePt t="10949" x="3276600" y="4167188"/>
          <p14:tracePt t="10957" x="3265488" y="4205288"/>
          <p14:tracePt t="10965" x="3265488" y="4241800"/>
          <p14:tracePt t="10975" x="3265488" y="4279900"/>
          <p14:tracePt t="10981" x="3252788" y="4330700"/>
          <p14:tracePt t="10990" x="3252788" y="4354513"/>
          <p14:tracePt t="10995" x="3240088" y="4379913"/>
          <p14:tracePt t="11006" x="3227388" y="4405313"/>
          <p14:tracePt t="11011" x="3227388" y="4430713"/>
          <p14:tracePt t="11021" x="3214688" y="4467225"/>
          <p14:tracePt t="11027" x="3201988" y="4505325"/>
          <p14:tracePt t="11037" x="3189288" y="4530725"/>
          <p14:tracePt t="11044" x="3189288" y="4554538"/>
          <p14:tracePt t="11054" x="3189288" y="4592638"/>
          <p14:tracePt t="11057" x="3176588" y="4630738"/>
          <p14:tracePt t="11065" x="3165475" y="4656138"/>
          <p14:tracePt t="11073" x="3165475" y="4692650"/>
          <p14:tracePt t="11082" x="3152775" y="4730750"/>
          <p14:tracePt t="11090" x="3152775" y="4768850"/>
          <p14:tracePt t="11097" x="3152775" y="4805363"/>
          <p14:tracePt t="11107" x="3152775" y="4843463"/>
          <p14:tracePt t="11113" x="3152775" y="4879975"/>
          <p14:tracePt t="11120" x="3152775" y="4918075"/>
          <p14:tracePt t="11127" x="3152775" y="4956175"/>
          <p14:tracePt t="11137" x="3140075" y="4992688"/>
          <p14:tracePt t="11143" x="3140075" y="5030788"/>
          <p14:tracePt t="11155" x="3140075" y="5068888"/>
          <p14:tracePt t="11159" x="3127375" y="5092700"/>
          <p14:tracePt t="11171" x="3114675" y="5130800"/>
          <p14:tracePt t="11175" x="3114675" y="5156200"/>
          <p14:tracePt t="11184" x="3114675" y="5181600"/>
          <p14:tracePt t="11189" x="3114675" y="5205413"/>
          <p14:tracePt t="11197" x="3101975" y="5230813"/>
          <p14:tracePt t="11206" x="3101975" y="5256213"/>
          <p14:tracePt t="11213" x="3089275" y="5294313"/>
          <p14:tracePt t="11222" x="3076575" y="5330825"/>
          <p14:tracePt t="11229" x="3076575" y="5368925"/>
          <p14:tracePt t="11238" x="3065463" y="5407025"/>
          <p14:tracePt t="11245" x="3052763" y="5443538"/>
          <p14:tracePt t="11254" x="3040063" y="5481638"/>
          <p14:tracePt t="11259" x="3040063" y="5507038"/>
          <p14:tracePt t="11270" x="3027363" y="5530850"/>
          <p14:tracePt t="11275" x="3014663" y="5568950"/>
          <p14:tracePt t="11291" x="3014663" y="5581650"/>
          <p14:tracePt t="11321" x="3001963" y="5581650"/>
          <p14:tracePt t="11329" x="2989263" y="5607050"/>
          <p14:tracePt t="11337" x="2976563" y="5643563"/>
          <p14:tracePt t="11345" x="2963863" y="5656263"/>
          <p14:tracePt t="11353" x="2963863" y="5668963"/>
          <p14:tracePt t="11361" x="2952750" y="5681663"/>
          <p14:tracePt t="11377" x="2940050" y="5694363"/>
          <p14:tracePt t="11393" x="2927350" y="5694363"/>
          <p14:tracePt t="11399" x="2927350" y="5707063"/>
          <p14:tracePt t="11805" x="2927350" y="5719763"/>
          <p14:tracePt t="17052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5121">
            <a:extLst>
              <a:ext uri="{FF2B5EF4-FFF2-40B4-BE49-F238E27FC236}">
                <a16:creationId xmlns:a16="http://schemas.microsoft.com/office/drawing/2014/main" id="{56377F1A-927C-4094-820D-D05A6FB61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32771" name="文本占位符 5122">
            <a:extLst>
              <a:ext uri="{FF2B5EF4-FFF2-40B4-BE49-F238E27FC236}">
                <a16:creationId xmlns:a16="http://schemas.microsoft.com/office/drawing/2014/main" id="{B5A1EDAB-2A05-4CEC-A090-43FA5E89B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/>
          </a:p>
        </p:txBody>
      </p:sp>
      <p:sp>
        <p:nvSpPr>
          <p:cNvPr id="32772" name="文本框 5123">
            <a:extLst>
              <a:ext uri="{FF2B5EF4-FFF2-40B4-BE49-F238E27FC236}">
                <a16:creationId xmlns:a16="http://schemas.microsoft.com/office/drawing/2014/main" id="{968DF49C-6C57-4937-83C6-7C10EB44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03350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4745"/>
  <p:extLst>
    <p:ext uri="{3A86A75C-4F4B-4683-9AE1-C65F6400EC91}">
      <p14:laserTraceLst xmlns:p14="http://schemas.microsoft.com/office/powerpoint/2010/main">
        <p14:tracePtLst>
          <p14:tracePt t="22846" x="8318500" y="5030788"/>
          <p14:tracePt t="22856" x="8318500" y="501808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D960D5F-62D2-4511-B8D2-756D4C24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408712" cy="53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93"/>
      </p:ext>
    </p:extLst>
  </p:cSld>
  <p:clrMapOvr>
    <a:masterClrMapping/>
  </p:clrMapOvr>
  <p:transition advTm="21259"/>
  <p:extLst>
    <p:ext uri="{3A86A75C-4F4B-4683-9AE1-C65F6400EC91}">
      <p14:laserTraceLst xmlns:p14="http://schemas.microsoft.com/office/powerpoint/2010/main">
        <p14:tracePtLst>
          <p14:tracePt t="314" x="8669338" y="3103563"/>
          <p14:tracePt t="432" x="8669338" y="3090863"/>
          <p14:tracePt t="439" x="8656638" y="3065463"/>
          <p14:tracePt t="448" x="8605838" y="3041650"/>
          <p14:tracePt t="455" x="8569325" y="3016250"/>
          <p14:tracePt t="465" x="8518525" y="2978150"/>
          <p14:tracePt t="472" x="8480425" y="2965450"/>
          <p14:tracePt t="480" x="8443913" y="2928938"/>
          <p14:tracePt t="488" x="8393113" y="2890838"/>
          <p14:tracePt t="495" x="8318500" y="2865438"/>
          <p14:tracePt t="502" x="8267700" y="2840038"/>
          <p14:tracePt t="512" x="8205788" y="2828925"/>
          <p14:tracePt t="518" x="8156575" y="2816225"/>
          <p14:tracePt t="529" x="8080375" y="2803525"/>
          <p14:tracePt t="534" x="8018463" y="2790825"/>
          <p14:tracePt t="545" x="7943850" y="2778125"/>
          <p14:tracePt t="550" x="7867650" y="2765425"/>
          <p14:tracePt t="561" x="7805738" y="2752725"/>
          <p14:tracePt t="565" x="7754938" y="2740025"/>
          <p14:tracePt t="572" x="7693025" y="2728913"/>
          <p14:tracePt t="581" x="7654925" y="2728913"/>
          <p14:tracePt t="588" x="7618413" y="2716213"/>
          <p14:tracePt t="597" x="7593013" y="2716213"/>
          <p14:tracePt t="604" x="7554913" y="2703513"/>
          <p14:tracePt t="612" x="7531100" y="2703513"/>
          <p14:tracePt t="620" x="7505700" y="2703513"/>
          <p14:tracePt t="628" x="7467600" y="2690813"/>
          <p14:tracePt t="634" x="7442200" y="2690813"/>
          <p14:tracePt t="644" x="7418388" y="2690813"/>
          <p14:tracePt t="649" x="7392988" y="2690813"/>
          <p14:tracePt t="660" x="7367588" y="2678113"/>
          <p14:tracePt t="666" x="7342188" y="2665413"/>
          <p14:tracePt t="674" x="7329488" y="2665413"/>
          <p14:tracePt t="682" x="7318375" y="2665413"/>
          <p14:tracePt t="687" x="7305675" y="2665413"/>
          <p14:tracePt t="696" x="7305675" y="2652713"/>
          <p14:tracePt t="704" x="7292975" y="2652713"/>
          <p14:tracePt t="720" x="7280275" y="2640013"/>
          <p14:tracePt t="729" x="7267575" y="2640013"/>
          <p14:tracePt t="735" x="7267575" y="2627313"/>
          <p14:tracePt t="750" x="7254875" y="2627313"/>
          <p14:tracePt t="765" x="7242175" y="2616200"/>
          <p14:tracePt t="782" x="7229475" y="2616200"/>
          <p14:tracePt t="790" x="7218363" y="2603500"/>
          <p14:tracePt t="806" x="7205663" y="2603500"/>
          <p14:tracePt t="819" x="7180263" y="2590800"/>
          <p14:tracePt t="828" x="7167563" y="2590800"/>
          <p14:tracePt t="836" x="7142163" y="2578100"/>
          <p14:tracePt t="844" x="7129463" y="2578100"/>
          <p14:tracePt t="852" x="7105650" y="2565400"/>
          <p14:tracePt t="860" x="7080250" y="2552700"/>
          <p14:tracePt t="868" x="7054850" y="2540000"/>
          <p14:tracePt t="877" x="7029450" y="2540000"/>
          <p14:tracePt t="881" x="7005638" y="2540000"/>
          <p14:tracePt t="890" x="6967538" y="2527300"/>
          <p14:tracePt t="898" x="6954838" y="2516188"/>
          <p14:tracePt t="905" x="6929438" y="2516188"/>
          <p14:tracePt t="913" x="6916738" y="2516188"/>
          <p14:tracePt t="922" x="6916738" y="2503488"/>
          <p14:tracePt t="938" x="6905625" y="2503488"/>
          <p14:tracePt t="1038" x="6905625" y="2490788"/>
          <p14:tracePt t="1046" x="6880225" y="2490788"/>
          <p14:tracePt t="1062" x="6867525" y="2490788"/>
          <p14:tracePt t="1069" x="6854825" y="2478088"/>
          <p14:tracePt t="1076" x="6842125" y="2478088"/>
          <p14:tracePt t="1085" x="6829425" y="2465388"/>
          <p14:tracePt t="1093" x="6829425" y="2452688"/>
          <p14:tracePt t="1101" x="6816725" y="2452688"/>
          <p14:tracePt t="1262" x="6816725" y="2439988"/>
          <p14:tracePt t="1277" x="6816725" y="2427288"/>
          <p14:tracePt t="1286" x="6829425" y="2414588"/>
          <p14:tracePt t="1294" x="6829425" y="2403475"/>
          <p14:tracePt t="1301" x="6842125" y="2403475"/>
          <p14:tracePt t="1310" x="6854825" y="2390775"/>
          <p14:tracePt t="1327" x="6867525" y="2378075"/>
          <p14:tracePt t="1333" x="6867525" y="2365375"/>
          <p14:tracePt t="1343" x="6880225" y="2365375"/>
          <p14:tracePt t="1349" x="6880225" y="2352675"/>
          <p14:tracePt t="1356" x="6892925" y="2352675"/>
          <p14:tracePt t="1372" x="6905625" y="2352675"/>
          <p14:tracePt t="1381" x="6905625" y="2339975"/>
          <p14:tracePt t="1394" x="6916738" y="2339975"/>
          <p14:tracePt t="1418" x="6929438" y="2327275"/>
          <p14:tracePt t="1434" x="6942138" y="2327275"/>
          <p14:tracePt t="1444" x="6954838" y="2327275"/>
          <p14:tracePt t="1456" x="6967538" y="2327275"/>
          <p14:tracePt t="1480" x="6980238" y="2327275"/>
          <p14:tracePt t="1580" x="6992938" y="2314575"/>
          <p14:tracePt t="1588" x="7005638" y="2314575"/>
          <p14:tracePt t="1595" x="7016750" y="2314575"/>
          <p14:tracePt t="1604" x="7029450" y="2314575"/>
          <p14:tracePt t="1613" x="7042150" y="2314575"/>
          <p14:tracePt t="1844" x="7054850" y="2314575"/>
          <p14:tracePt t="1851" x="7080250" y="2314575"/>
          <p14:tracePt t="1860" x="7118350" y="2327275"/>
          <p14:tracePt t="1868" x="7154863" y="2339975"/>
          <p14:tracePt t="1876" x="7180263" y="2339975"/>
          <p14:tracePt t="1884" x="7205663" y="2352675"/>
          <p14:tracePt t="1892" x="7218363" y="2352675"/>
          <p14:tracePt t="1899" x="7229475" y="2365375"/>
          <p14:tracePt t="2024" x="7218363" y="2378075"/>
          <p14:tracePt t="2032" x="7180263" y="2390775"/>
          <p14:tracePt t="2039" x="7142163" y="2390775"/>
          <p14:tracePt t="2046" x="7105650" y="2390775"/>
          <p14:tracePt t="2055" x="7042150" y="2390775"/>
          <p14:tracePt t="2062" x="6980238" y="2390775"/>
          <p14:tracePt t="2071" x="6942138" y="2390775"/>
          <p14:tracePt t="2078" x="6929438" y="2390775"/>
          <p14:tracePt t="2085" x="6916738" y="2390775"/>
          <p14:tracePt t="2467" x="6905625" y="2403475"/>
          <p14:tracePt t="2474" x="6867525" y="2414588"/>
          <p14:tracePt t="2480" x="6829425" y="2414588"/>
          <p14:tracePt t="2491" x="6816725" y="2427288"/>
          <p14:tracePt t="2507" x="6805613" y="2439988"/>
          <p14:tracePt t="2511" x="6792913" y="2439988"/>
          <p14:tracePt t="2521" x="6767513" y="2452688"/>
          <p14:tracePt t="2528" x="6754813" y="2465388"/>
          <p14:tracePt t="2537" x="6729413" y="2465388"/>
          <p14:tracePt t="2544" x="6704013" y="2478088"/>
          <p14:tracePt t="2550" x="6680200" y="2490788"/>
          <p14:tracePt t="2559" x="6629400" y="2503488"/>
          <p14:tracePt t="2566" x="6567488" y="2503488"/>
          <p14:tracePt t="2576" x="6503988" y="2503488"/>
          <p14:tracePt t="2582" x="6442075" y="2503488"/>
          <p14:tracePt t="2591" x="6391275" y="2503488"/>
          <p14:tracePt t="2599" x="6354763" y="2503488"/>
          <p14:tracePt t="2607" x="6316663" y="2503488"/>
          <p14:tracePt t="2612" x="6280150" y="2503488"/>
          <p14:tracePt t="2620" x="6242050" y="2503488"/>
          <p14:tracePt t="2628" x="6203950" y="2516188"/>
          <p14:tracePt t="2636" x="6154738" y="2527300"/>
          <p14:tracePt t="2644" x="6078538" y="2540000"/>
          <p14:tracePt t="2652" x="6016625" y="2552700"/>
          <p14:tracePt t="2660" x="5942013" y="2552700"/>
          <p14:tracePt t="2668" x="5891213" y="2552700"/>
          <p14:tracePt t="2677" x="5829300" y="2552700"/>
          <p14:tracePt t="2681" x="5791200" y="2552700"/>
          <p14:tracePt t="2691" x="5754688" y="2552700"/>
          <p14:tracePt t="2697" x="5729288" y="2552700"/>
          <p14:tracePt t="2707" x="5691188" y="2552700"/>
          <p14:tracePt t="2714" x="5654675" y="2552700"/>
          <p14:tracePt t="2724" x="5641975" y="2552700"/>
          <p14:tracePt t="2740" x="5629275" y="2552700"/>
          <p14:tracePt t="2743" x="5616575" y="2552700"/>
          <p14:tracePt t="2783" x="5603875" y="2552700"/>
          <p14:tracePt t="2916" x="5578475" y="2552700"/>
          <p14:tracePt t="2923" x="5541963" y="2565400"/>
          <p14:tracePt t="2930" x="5503863" y="2578100"/>
          <p14:tracePt t="2940" x="5454650" y="2590800"/>
          <p14:tracePt t="2946" x="5441950" y="2603500"/>
          <p14:tracePt t="3335" x="5454650" y="2627313"/>
          <p14:tracePt t="3342" x="5478463" y="2652713"/>
          <p14:tracePt t="3350" x="5503863" y="2665413"/>
          <p14:tracePt t="3358" x="5541963" y="2678113"/>
          <p14:tracePt t="3366" x="5541963" y="2690813"/>
          <p14:tracePt t="3374" x="5565775" y="2703513"/>
          <p14:tracePt t="3379" x="5578475" y="2703513"/>
          <p14:tracePt t="3389" x="5578475" y="2716213"/>
          <p14:tracePt t="3396" x="5591175" y="2728913"/>
          <p14:tracePt t="3406" x="5603875" y="2728913"/>
          <p14:tracePt t="3429" x="5603875" y="2740025"/>
          <p14:tracePt t="3722" x="5616575" y="2778125"/>
          <p14:tracePt t="3730" x="5629275" y="2816225"/>
          <p14:tracePt t="3737" x="5629275" y="2852738"/>
          <p14:tracePt t="3745" x="5629275" y="2890838"/>
          <p14:tracePt t="3755" x="5629275" y="2928938"/>
          <p14:tracePt t="3762" x="5616575" y="2965450"/>
          <p14:tracePt t="3773" x="5603875" y="3016250"/>
          <p14:tracePt t="3776" x="5603875" y="3054350"/>
          <p14:tracePt t="3784" x="5591175" y="3078163"/>
          <p14:tracePt t="3792" x="5578475" y="3103563"/>
          <p14:tracePt t="3800" x="5578475" y="3116263"/>
          <p14:tracePt t="3808" x="5554663" y="3116263"/>
          <p14:tracePt t="3816" x="5554663" y="3128963"/>
          <p14:tracePt t="3824" x="5541963" y="3128963"/>
          <p14:tracePt t="3832" x="5541963" y="3141663"/>
          <p14:tracePt t="3838" x="5529263" y="3154363"/>
          <p14:tracePt t="4079" x="5516563" y="3141663"/>
          <p14:tracePt t="4088" x="5478463" y="3103563"/>
          <p14:tracePt t="4093" x="5454650" y="3078163"/>
          <p14:tracePt t="4105" x="5429250" y="3041650"/>
          <p14:tracePt t="4110" x="5391150" y="3016250"/>
          <p14:tracePt t="4121" x="5353050" y="2978150"/>
          <p14:tracePt t="4127" x="5329238" y="2952750"/>
          <p14:tracePt t="4134" x="5265738" y="2916238"/>
          <p14:tracePt t="4142" x="5216525" y="2878138"/>
          <p14:tracePt t="4151" x="5153025" y="2816225"/>
          <p14:tracePt t="4156" x="5116513" y="2752725"/>
          <p14:tracePt t="4164" x="5065713" y="2690813"/>
          <p14:tracePt t="4172" x="5016500" y="2616200"/>
          <p14:tracePt t="4180" x="4965700" y="2540000"/>
          <p14:tracePt t="4188" x="4916488" y="2465388"/>
          <p14:tracePt t="4196" x="4865688" y="2390775"/>
          <p14:tracePt t="4204" x="4816475" y="2327275"/>
          <p14:tracePt t="4212" x="4778375" y="2278063"/>
          <p14:tracePt t="4222" x="4752975" y="2239963"/>
          <p14:tracePt t="4226" x="4716463" y="2214563"/>
          <p14:tracePt t="4237" x="4691063" y="2190750"/>
          <p14:tracePt t="4242" x="4678363" y="2165350"/>
          <p14:tracePt t="4250" x="4652963" y="2165350"/>
          <p14:tracePt t="4258" x="4652963" y="2152650"/>
          <p14:tracePt t="4266" x="4640263" y="2139950"/>
          <p14:tracePt t="4288" x="4616450" y="2127250"/>
          <p14:tracePt t="4296" x="4603750" y="2114550"/>
          <p14:tracePt t="4304" x="4578350" y="2101850"/>
          <p14:tracePt t="4311" x="4540250" y="2078038"/>
          <p14:tracePt t="4320" x="4527550" y="2065338"/>
          <p14:tracePt t="4327" x="4503738" y="2052638"/>
          <p14:tracePt t="4338" x="4478338" y="2027238"/>
          <p14:tracePt t="4344" x="4465638" y="2027238"/>
          <p14:tracePt t="4350" x="4440238" y="2014538"/>
          <p14:tracePt t="4358" x="4416425" y="2001838"/>
          <p14:tracePt t="4367" x="4403725" y="1989138"/>
          <p14:tracePt t="4374" x="4378325" y="1978025"/>
          <p14:tracePt t="4383" x="4352925" y="1965325"/>
          <p14:tracePt t="4389" x="4327525" y="1965325"/>
          <p14:tracePt t="4398" x="4303713" y="1952625"/>
          <p14:tracePt t="4406" x="4278313" y="1939925"/>
          <p14:tracePt t="4412" x="4252913" y="1927225"/>
          <p14:tracePt t="4421" x="4214813" y="1927225"/>
          <p14:tracePt t="4428" x="4178300" y="1914525"/>
          <p14:tracePt t="4437" x="4140200" y="1901825"/>
          <p14:tracePt t="4443" x="4103688" y="1889125"/>
          <p14:tracePt t="4454" x="4065588" y="1889125"/>
          <p14:tracePt t="4460" x="4040188" y="1876425"/>
          <p14:tracePt t="4471" x="4002088" y="1865313"/>
          <p14:tracePt t="4476" x="3978275" y="1852613"/>
          <p14:tracePt t="4482" x="3940175" y="1852613"/>
          <p14:tracePt t="4490" x="3902075" y="1839913"/>
          <p14:tracePt t="4497" x="3878263" y="1827213"/>
          <p14:tracePt t="4506" x="3840163" y="1801813"/>
          <p14:tracePt t="4514" x="3802063" y="1801813"/>
          <p14:tracePt t="4522" x="3765550" y="1789113"/>
          <p14:tracePt t="4529" x="3727450" y="1776413"/>
          <p14:tracePt t="4539" x="3702050" y="1765300"/>
          <p14:tracePt t="4544" x="3652838" y="1765300"/>
          <p14:tracePt t="4554" x="3627438" y="1752600"/>
          <p14:tracePt t="4559" x="3602038" y="1739900"/>
          <p14:tracePt t="4570" x="3578225" y="1727200"/>
          <p14:tracePt t="4576" x="3552825" y="1727200"/>
          <p14:tracePt t="4587" x="3527425" y="1714500"/>
          <p14:tracePt t="4592" x="3514725" y="1701800"/>
          <p14:tracePt t="4601" x="3489325" y="1701800"/>
          <p14:tracePt t="4605" x="3465513" y="1689100"/>
          <p14:tracePt t="4615" x="3440113" y="1676400"/>
          <p14:tracePt t="4622" x="3414713" y="1663700"/>
          <p14:tracePt t="4630" x="3389313" y="1663700"/>
          <p14:tracePt t="4638" x="3365500" y="1652588"/>
          <p14:tracePt t="4647" x="3327400" y="1639888"/>
          <p14:tracePt t="4655" x="3276600" y="1627188"/>
          <p14:tracePt t="4662" x="3214688" y="1601788"/>
          <p14:tracePt t="4670" x="3140075" y="1563688"/>
          <p14:tracePt t="4675" x="3040063" y="1527175"/>
          <p14:tracePt t="4687" x="2976563" y="1501775"/>
          <p14:tracePt t="4692" x="2901950" y="1476375"/>
          <p14:tracePt t="4703" x="2827338" y="1450975"/>
          <p14:tracePt t="4708" x="2789238" y="1439863"/>
          <p14:tracePt t="4716" x="2763838" y="1439863"/>
          <p14:tracePt t="4725" x="2752725" y="1427163"/>
          <p14:tracePt t="4729" x="2740025" y="1427163"/>
          <p14:tracePt t="4739" x="2727325" y="1427163"/>
          <p14:tracePt t="4792" x="2727325" y="1414463"/>
          <p14:tracePt t="4801" x="2740025" y="1414463"/>
          <p14:tracePt t="4808" x="2752725" y="1401763"/>
          <p14:tracePt t="4818" x="2752725" y="1389063"/>
          <p14:tracePt t="4824" x="2776538" y="1389063"/>
          <p14:tracePt t="4832" x="2801938" y="1376363"/>
          <p14:tracePt t="4840" x="2840038" y="1363663"/>
          <p14:tracePt t="4848" x="2876550" y="1350963"/>
          <p14:tracePt t="4856" x="2901950" y="1350963"/>
          <p14:tracePt t="4861" x="2940050" y="1339850"/>
          <p14:tracePt t="4871" x="2963863" y="1327150"/>
          <p14:tracePt t="4878" x="3014663" y="1327150"/>
          <p14:tracePt t="4886" x="3040063" y="1327150"/>
          <p14:tracePt t="4894" x="3065463" y="1314450"/>
          <p14:tracePt t="4903" x="3076575" y="1314450"/>
          <p14:tracePt t="4911" x="3089275" y="1314450"/>
          <p14:tracePt t="4924" x="3101975" y="1314450"/>
          <p14:tracePt t="4939" x="3114675" y="1314450"/>
          <p14:tracePt t="4948" x="3127375" y="1314450"/>
          <p14:tracePt t="4972" x="3189288" y="1314450"/>
          <p14:tracePt t="4979" x="3227388" y="1314450"/>
          <p14:tracePt t="4986" x="3276600" y="1314450"/>
          <p14:tracePt t="4994" x="3365500" y="1314450"/>
          <p14:tracePt t="5003" x="3427413" y="1314450"/>
          <p14:tracePt t="5010" x="3502025" y="1314450"/>
          <p14:tracePt t="5020" x="3565525" y="1314450"/>
          <p14:tracePt t="5026" x="3627438" y="1314450"/>
          <p14:tracePt t="5036" x="3678238" y="1314450"/>
          <p14:tracePt t="5041" x="3714750" y="1314450"/>
          <p14:tracePt t="5048" x="3740150" y="1314450"/>
          <p14:tracePt t="5056" x="3765550" y="1314450"/>
          <p14:tracePt t="5064" x="3778250" y="1314450"/>
          <p14:tracePt t="5072" x="3790950" y="1314450"/>
          <p14:tracePt t="5087" x="3802063" y="1314450"/>
          <p14:tracePt t="5104" x="3814763" y="1314450"/>
          <p14:tracePt t="5220" x="3814763" y="1327150"/>
          <p14:tracePt t="5227" x="3814763" y="1363663"/>
          <p14:tracePt t="5234" x="3814763" y="1401763"/>
          <p14:tracePt t="5242" x="3814763" y="1463675"/>
          <p14:tracePt t="5253" x="3827463" y="1552575"/>
          <p14:tracePt t="5257" x="3852863" y="1652588"/>
          <p14:tracePt t="5269" x="3890963" y="1752600"/>
          <p14:tracePt t="5273" x="3927475" y="1876425"/>
          <p14:tracePt t="5285" x="3965575" y="1978025"/>
          <p14:tracePt t="5289" x="4002088" y="2089150"/>
          <p14:tracePt t="5298" x="4040188" y="2190750"/>
          <p14:tracePt t="5303" x="4078288" y="2265363"/>
          <p14:tracePt t="5311" x="4103688" y="2327275"/>
          <p14:tracePt t="5319" x="4114800" y="2378075"/>
          <p14:tracePt t="5328" x="4127500" y="2414588"/>
          <p14:tracePt t="5336" x="4140200" y="2452688"/>
          <p14:tracePt t="5344" x="4152900" y="2527300"/>
          <p14:tracePt t="5353" x="4165600" y="2590800"/>
          <p14:tracePt t="5360" x="4178300" y="2703513"/>
          <p14:tracePt t="5369" x="4191000" y="2803525"/>
          <p14:tracePt t="5373" x="4227513" y="2903538"/>
          <p14:tracePt t="5385" x="4252913" y="3003550"/>
          <p14:tracePt t="5390" x="4291013" y="3103563"/>
          <p14:tracePt t="5398" x="4340225" y="3178175"/>
          <p14:tracePt t="5406" x="4378325" y="3241675"/>
          <p14:tracePt t="5414" x="4403725" y="3290888"/>
          <p14:tracePt t="5421" x="4440238" y="3328988"/>
          <p14:tracePt t="5429" x="4478338" y="3378200"/>
          <p14:tracePt t="5436" x="4503738" y="3416300"/>
          <p14:tracePt t="5444" x="4552950" y="3467100"/>
          <p14:tracePt t="5452" x="4591050" y="3503613"/>
          <p14:tracePt t="5460" x="4652963" y="3529013"/>
          <p14:tracePt t="5469" x="4703763" y="3579813"/>
          <p14:tracePt t="5475" x="4740275" y="3629025"/>
          <p14:tracePt t="5486" x="4791075" y="3667125"/>
          <p14:tracePt t="5492" x="4840288" y="3716338"/>
          <p14:tracePt t="5499" x="4865688" y="3754438"/>
          <p14:tracePt t="5506" x="4903788" y="3803650"/>
          <p14:tracePt t="5514" x="4903788" y="3829050"/>
          <p14:tracePt t="5522" x="4916488" y="3854450"/>
          <p14:tracePt t="5530" x="4929188" y="3879850"/>
          <p14:tracePt t="5538" x="4940300" y="3905250"/>
          <p14:tracePt t="5546" x="4940300" y="3929063"/>
          <p14:tracePt t="5553" x="4940300" y="3941763"/>
          <p14:tracePt t="5559" x="4940300" y="3954463"/>
          <p14:tracePt t="5569" x="4940300" y="3967163"/>
          <p14:tracePt t="5576" x="4940300" y="3979863"/>
          <p14:tracePt t="5686" x="4953000" y="3979863"/>
          <p14:tracePt t="5700" x="4965700" y="3967163"/>
          <p14:tracePt t="5708" x="4978400" y="3967163"/>
          <p14:tracePt t="5717" x="4978400" y="3954463"/>
          <p14:tracePt t="5723" x="4991100" y="3954463"/>
          <p14:tracePt t="5736" x="4991100" y="3941763"/>
          <p14:tracePt t="5740" x="5003800" y="3941763"/>
          <p14:tracePt t="5754" x="5016500" y="3929063"/>
          <p14:tracePt t="5762" x="5029200" y="3916363"/>
          <p14:tracePt t="6282" x="5029200" y="3905250"/>
          <p14:tracePt t="6306" x="5040313" y="3905250"/>
          <p14:tracePt t="6653" x="5029200" y="3867150"/>
          <p14:tracePt t="6661" x="5003800" y="3829050"/>
          <p14:tracePt t="6670" x="4978400" y="3792538"/>
          <p14:tracePt t="6678" x="4965700" y="3754438"/>
          <p14:tracePt t="6685" x="4940300" y="3729038"/>
          <p14:tracePt t="6693" x="4929188" y="3703638"/>
          <p14:tracePt t="6702" x="4916488" y="3679825"/>
          <p14:tracePt t="6709" x="4903788" y="3641725"/>
          <p14:tracePt t="6717" x="4891088" y="3629025"/>
          <p14:tracePt t="6723" x="4878388" y="3603625"/>
          <p14:tracePt t="6732" x="4865688" y="3579813"/>
          <p14:tracePt t="6739" x="4865688" y="3554413"/>
          <p14:tracePt t="6749" x="4852988" y="3529013"/>
          <p14:tracePt t="6755" x="4840288" y="3516313"/>
          <p14:tracePt t="6765" x="4840288" y="3490913"/>
          <p14:tracePt t="6772" x="4816475" y="3467100"/>
          <p14:tracePt t="6777" x="4803775" y="3441700"/>
          <p14:tracePt t="6787" x="4791075" y="3416300"/>
          <p14:tracePt t="6793" x="4778375" y="3378200"/>
          <p14:tracePt t="6802" x="4752975" y="3354388"/>
          <p14:tracePt t="6809" x="4740275" y="3316288"/>
          <p14:tracePt t="6819" x="4703763" y="3278188"/>
          <p14:tracePt t="6825" x="4665663" y="3216275"/>
          <p14:tracePt t="6833" x="4616450" y="3141663"/>
          <p14:tracePt t="6842" x="4565650" y="3065463"/>
          <p14:tracePt t="6849" x="4527550" y="2990850"/>
          <p14:tracePt t="6855" x="4478338" y="2916238"/>
          <p14:tracePt t="6865" x="4427538" y="2828925"/>
          <p14:tracePt t="6871" x="4391025" y="2752725"/>
          <p14:tracePt t="6882" x="4352925" y="2703513"/>
          <p14:tracePt t="6888" x="4327525" y="2652713"/>
          <p14:tracePt t="6900" x="4291013" y="2603500"/>
          <p14:tracePt t="6904" x="4265613" y="2578100"/>
          <p14:tracePt t="6909" x="4240213" y="2552700"/>
          <p14:tracePt t="6919" x="4227513" y="2516188"/>
          <p14:tracePt t="6926" x="4203700" y="2490788"/>
          <p14:tracePt t="6934" x="4203700" y="2478088"/>
          <p14:tracePt t="6942" x="4178300" y="2452688"/>
          <p14:tracePt t="6951" x="4165600" y="2439988"/>
          <p14:tracePt t="6960" x="4152900" y="2414588"/>
          <p14:tracePt t="6970" x="4140200" y="2390775"/>
          <p14:tracePt t="6973" x="4114800" y="2390775"/>
          <p14:tracePt t="6982" x="4103688" y="2352675"/>
          <p14:tracePt t="6988" x="4090988" y="2339975"/>
          <p14:tracePt t="6999" x="4078288" y="2314575"/>
          <p14:tracePt t="7004" x="4065588" y="2290763"/>
          <p14:tracePt t="7015" x="4040188" y="2252663"/>
          <p14:tracePt t="7020" x="4040188" y="2227263"/>
          <p14:tracePt t="7028" x="4014788" y="2214563"/>
          <p14:tracePt t="7034" x="4014788" y="2201863"/>
          <p14:tracePt t="7042" x="4002088" y="2190750"/>
          <p14:tracePt t="7049" x="3990975" y="2178050"/>
          <p14:tracePt t="7066" x="3978275" y="2165350"/>
          <p14:tracePt t="7074" x="3978275" y="2152650"/>
          <p14:tracePt t="7081" x="3965575" y="2152650"/>
          <p14:tracePt t="7090" x="3952875" y="2139950"/>
          <p14:tracePt t="7104" x="3940175" y="2127250"/>
          <p14:tracePt t="7116" x="3927475" y="2127250"/>
          <p14:tracePt t="7120" x="3914775" y="2114550"/>
          <p14:tracePt t="7128" x="3902075" y="2101850"/>
          <p14:tracePt t="7136" x="3890963" y="2101850"/>
          <p14:tracePt t="7144" x="3865563" y="2089150"/>
          <p14:tracePt t="7152" x="3840163" y="2078038"/>
          <p14:tracePt t="7160" x="3814763" y="2065338"/>
          <p14:tracePt t="7165" x="3790950" y="2039938"/>
          <p14:tracePt t="7174" x="3765550" y="2027238"/>
          <p14:tracePt t="7182" x="3727450" y="2001838"/>
          <p14:tracePt t="7190" x="3702050" y="1989138"/>
          <p14:tracePt t="7198" x="3689350" y="1965325"/>
          <p14:tracePt t="7206" x="3665538" y="1952625"/>
          <p14:tracePt t="7215" x="3652838" y="1939925"/>
          <p14:tracePt t="7222" x="3640138" y="1939925"/>
          <p14:tracePt t="7228" x="3640138" y="1927225"/>
          <p14:tracePt t="7236" x="3614738" y="1914525"/>
          <p14:tracePt t="7251" x="3602038" y="1901825"/>
          <p14:tracePt t="7260" x="3589338" y="1901825"/>
          <p14:tracePt t="7276" x="3578225" y="1889125"/>
          <p14:tracePt t="7284" x="3565525" y="1889125"/>
          <p14:tracePt t="7289" x="3552825" y="1876425"/>
          <p14:tracePt t="7298" x="3552825" y="1865313"/>
          <p14:tracePt t="7305" x="3527425" y="1865313"/>
          <p14:tracePt t="7322" x="3502025" y="1852613"/>
          <p14:tracePt t="7332" x="3489325" y="1852613"/>
          <p14:tracePt t="7338" x="3478213" y="1839913"/>
          <p14:tracePt t="7348" x="3452813" y="1839913"/>
          <p14:tracePt t="7352" x="3414713" y="1827213"/>
          <p14:tracePt t="7360" x="3389313" y="1814513"/>
          <p14:tracePt t="7368" x="3376613" y="1814513"/>
          <p14:tracePt t="7375" x="3352800" y="1801813"/>
          <p14:tracePt t="7384" x="3340100" y="1789113"/>
          <p14:tracePt t="7391" x="3314700" y="1776413"/>
          <p14:tracePt t="7400" x="3289300" y="1776413"/>
          <p14:tracePt t="7408" x="3265488" y="1765300"/>
          <p14:tracePt t="7415" x="3227388" y="1752600"/>
          <p14:tracePt t="7422" x="3201988" y="1752600"/>
          <p14:tracePt t="7432" x="3176588" y="1752600"/>
          <p14:tracePt t="7438" x="3152775" y="1739900"/>
          <p14:tracePt t="7448" x="3127375" y="1727200"/>
          <p14:tracePt t="7454" x="3101975" y="1727200"/>
          <p14:tracePt t="7465" x="3076575" y="1714500"/>
          <p14:tracePt t="7477" x="3065463" y="1714500"/>
          <p14:tracePt t="7484" x="3052763" y="1714500"/>
          <p14:tracePt t="7492" x="3052763" y="1701800"/>
          <p14:tracePt t="7500" x="3040063" y="1701800"/>
          <p14:tracePt t="7517" x="3027363" y="1701800"/>
          <p14:tracePt t="7533" x="3014663" y="1689100"/>
          <p14:tracePt t="7540" x="3001963" y="1689100"/>
          <p14:tracePt t="7554" x="2989263" y="1689100"/>
          <p14:tracePt t="7571" x="2976563" y="1689100"/>
          <p14:tracePt t="7586" x="2963863" y="1676400"/>
          <p14:tracePt t="7596" x="2952750" y="1676400"/>
          <p14:tracePt t="7624" x="2940050" y="1676400"/>
          <p14:tracePt t="7665" x="2927350" y="1676400"/>
          <p14:tracePt t="7670" x="2901950" y="1676400"/>
          <p14:tracePt t="7679" x="2840038" y="1676400"/>
          <p14:tracePt t="7686" x="2801938" y="1676400"/>
          <p14:tracePt t="7698" x="2752725" y="1689100"/>
          <p14:tracePt t="7701" x="2714625" y="1689100"/>
          <p14:tracePt t="7710" x="2676525" y="1689100"/>
          <p14:tracePt t="7718" x="2640013" y="1689100"/>
          <p14:tracePt t="7727" x="2601913" y="1689100"/>
          <p14:tracePt t="7732" x="2563813" y="1689100"/>
          <p14:tracePt t="7739" x="2540000" y="1689100"/>
          <p14:tracePt t="7749" x="2501900" y="1689100"/>
          <p14:tracePt t="7756" x="2476500" y="1689100"/>
          <p14:tracePt t="7765" x="2451100" y="1689100"/>
          <p14:tracePt t="7773" x="2427288" y="1689100"/>
          <p14:tracePt t="7788" x="2414588" y="1689100"/>
          <p14:tracePt t="7797" x="2414588" y="1676400"/>
          <p14:tracePt t="7802" x="2401888" y="1676400"/>
          <p14:tracePt t="7810" x="2376488" y="1676400"/>
          <p14:tracePt t="7822" x="2363788" y="1676400"/>
          <p14:tracePt t="7826" x="2351088" y="1676400"/>
          <p14:tracePt t="7834" x="2327275" y="1676400"/>
          <p14:tracePt t="7843" x="2314575" y="1676400"/>
          <p14:tracePt t="7850" x="2301875" y="1676400"/>
          <p14:tracePt t="7858" x="2289175" y="1676400"/>
          <p14:tracePt t="7863" x="2263775" y="1676400"/>
          <p14:tracePt t="7872" x="2238375" y="1676400"/>
          <p14:tracePt t="7882" x="2214563" y="1676400"/>
          <p14:tracePt t="7888" x="2189163" y="1676400"/>
          <p14:tracePt t="7898" x="2163763" y="1663700"/>
          <p14:tracePt t="7903" x="2127250" y="1663700"/>
          <p14:tracePt t="7914" x="2114550" y="1663700"/>
          <p14:tracePt t="7919" x="2101850" y="1663700"/>
          <p14:tracePt t="7926" x="2089150" y="1652588"/>
          <p14:tracePt t="7933" x="2076450" y="1652588"/>
          <p14:tracePt t="7941" x="2063750" y="1652588"/>
          <p14:tracePt t="7951" x="2051050" y="1652588"/>
          <p14:tracePt t="7967" x="2038350" y="1652588"/>
          <p14:tracePt t="7974" x="2025650" y="1652588"/>
          <p14:tracePt t="7982" x="2014538" y="1652588"/>
          <p14:tracePt t="7988" x="2014538" y="1639888"/>
          <p14:tracePt t="7997" x="2001838" y="1639888"/>
          <p14:tracePt t="8067" x="1989138" y="1639888"/>
          <p14:tracePt t="8074" x="1976438" y="1639888"/>
          <p14:tracePt t="8083" x="1963738" y="1627188"/>
          <p14:tracePt t="8090" x="1963738" y="1614488"/>
          <p14:tracePt t="8099" x="1951038" y="1614488"/>
          <p14:tracePt t="8106" x="1938338" y="1601788"/>
          <p14:tracePt t="8120" x="1925638" y="1589088"/>
          <p14:tracePt t="8130" x="1925638" y="1576388"/>
          <p14:tracePt t="8136" x="1914525" y="1576388"/>
          <p14:tracePt t="8146" x="1914525" y="1563688"/>
          <p14:tracePt t="8152" x="1901825" y="1563688"/>
          <p14:tracePt t="8163" x="1901825" y="1552575"/>
          <p14:tracePt t="8168" x="1889125" y="1552575"/>
          <p14:tracePt t="8182" x="1876425" y="1552575"/>
          <p14:tracePt t="8198" x="1863725" y="1552575"/>
          <p14:tracePt t="8221" x="1851025" y="1552575"/>
          <p14:tracePt t="8231" x="1838325" y="1552575"/>
          <p14:tracePt t="8570" x="1851025" y="1552575"/>
          <p14:tracePt t="8578" x="1863725" y="1552575"/>
          <p14:tracePt t="8585" x="1889125" y="1552575"/>
          <p14:tracePt t="8594" x="1925638" y="1539875"/>
          <p14:tracePt t="8602" x="1963738" y="1527175"/>
          <p14:tracePt t="8612" x="2038350" y="1527175"/>
          <p14:tracePt t="8618" x="2089150" y="1514475"/>
          <p14:tracePt t="8624" x="2127250" y="1501775"/>
          <p14:tracePt t="8632" x="2163763" y="1501775"/>
          <p14:tracePt t="8640" x="2201863" y="1501775"/>
          <p14:tracePt t="8648" x="2227263" y="1489075"/>
          <p14:tracePt t="8655" x="2251075" y="1489075"/>
          <p14:tracePt t="8664" x="2276475" y="1476375"/>
          <p14:tracePt t="8680" x="2289175" y="1476375"/>
          <p14:tracePt t="8695" x="2301875" y="1476375"/>
          <p14:tracePt t="8702" x="2314575" y="1476375"/>
          <p14:tracePt t="8712" x="2327275" y="1476375"/>
          <p14:tracePt t="8728" x="2351088" y="1476375"/>
          <p14:tracePt t="8745" x="2376488" y="1476375"/>
          <p14:tracePt t="8749" x="2389188" y="1476375"/>
          <p14:tracePt t="8758" x="2427288" y="1476375"/>
          <p14:tracePt t="8764" x="2451100" y="1476375"/>
          <p14:tracePt t="8772" x="2476500" y="1463675"/>
          <p14:tracePt t="8780" x="2501900" y="1463675"/>
          <p14:tracePt t="8788" x="2527300" y="1463675"/>
          <p14:tracePt t="8797" x="2551113" y="1450975"/>
          <p14:tracePt t="8805" x="2576513" y="1450975"/>
          <p14:tracePt t="8812" x="2589213" y="1450975"/>
          <p14:tracePt t="8818" x="2601913" y="1450975"/>
          <p14:tracePt t="8828" x="2601913" y="1439863"/>
          <p14:tracePt t="8833" x="2614613" y="1439863"/>
          <p14:tracePt t="8858" x="2627313" y="1439863"/>
          <p14:tracePt t="8874" x="2640013" y="1439863"/>
          <p14:tracePt t="8879" x="2663825" y="1427163"/>
          <p14:tracePt t="8888" x="2689225" y="1427163"/>
          <p14:tracePt t="8896" x="2701925" y="1427163"/>
          <p14:tracePt t="8904" x="2740025" y="1427163"/>
          <p14:tracePt t="8912" x="2763838" y="1427163"/>
          <p14:tracePt t="8920" x="2789238" y="1427163"/>
          <p14:tracePt t="8929" x="2801938" y="1427163"/>
          <p14:tracePt t="8936" x="2827338" y="1427163"/>
          <p14:tracePt t="8945" x="2852738" y="1427163"/>
          <p14:tracePt t="8949" x="2876550" y="1427163"/>
          <p14:tracePt t="8966" x="2889250" y="1427163"/>
          <p14:tracePt t="8982" x="2901950" y="1427163"/>
          <p14:tracePt t="9061" x="2927350" y="1427163"/>
          <p14:tracePt t="9068" x="2952750" y="1427163"/>
          <p14:tracePt t="9074" x="2989263" y="1427163"/>
          <p14:tracePt t="9082" x="3027363" y="1427163"/>
          <p14:tracePt t="9090" x="3065463" y="1427163"/>
          <p14:tracePt t="9099" x="3089275" y="1427163"/>
          <p14:tracePt t="9105" x="3101975" y="1427163"/>
          <p14:tracePt t="9114" x="3140075" y="1439863"/>
          <p14:tracePt t="9131" x="3152775" y="1450975"/>
          <p14:tracePt t="9449" x="3127375" y="1476375"/>
          <p14:tracePt t="9455" x="3127375" y="1489075"/>
          <p14:tracePt t="9461" x="3114675" y="1489075"/>
          <p14:tracePt t="9469" x="3114675" y="1501775"/>
          <p14:tracePt t="9479" x="3101975" y="1514475"/>
          <p14:tracePt t="9486" x="3089275" y="1514475"/>
          <p14:tracePt t="9502" x="3089275" y="1527175"/>
          <p14:tracePt t="9649" x="3065463" y="1527175"/>
          <p14:tracePt t="9655" x="3001963" y="1552575"/>
          <p14:tracePt t="9664" x="2940050" y="1563688"/>
          <p14:tracePt t="9672" x="2863850" y="1576388"/>
          <p14:tracePt t="9679" x="2789238" y="1589088"/>
          <p14:tracePt t="9688" x="2727325" y="1601788"/>
          <p14:tracePt t="9696" x="2651125" y="1614488"/>
          <p14:tracePt t="9704" x="2614613" y="1627188"/>
          <p14:tracePt t="9711" x="2576513" y="1627188"/>
          <p14:tracePt t="9717" x="2540000" y="1627188"/>
          <p14:tracePt t="9727" x="2514600" y="1627188"/>
          <p14:tracePt t="9734" x="2489200" y="1627188"/>
          <p14:tracePt t="9744" x="2463800" y="1627188"/>
          <p14:tracePt t="9760" x="2451100" y="1627188"/>
          <p14:tracePt t="9777" x="2439988" y="1627188"/>
          <p14:tracePt t="9780" x="2427288" y="1627188"/>
          <p14:tracePt t="9788" x="2414588" y="1627188"/>
          <p14:tracePt t="9804" x="2401888" y="1627188"/>
          <p14:tracePt t="9812" x="2389188" y="1627188"/>
          <p14:tracePt t="9821" x="2376488" y="1627188"/>
          <p14:tracePt t="9828" x="2351088" y="1627188"/>
          <p14:tracePt t="9836" x="2327275" y="1627188"/>
          <p14:tracePt t="9843" x="2289175" y="1627188"/>
          <p14:tracePt t="9850" x="2263775" y="1627188"/>
          <p14:tracePt t="9859" x="2251075" y="1627188"/>
          <p14:tracePt t="9867" x="2238375" y="1627188"/>
          <p14:tracePt t="9876" x="2214563" y="1627188"/>
          <p14:tracePt t="9892" x="2201863" y="1627188"/>
          <p14:tracePt t="9898" x="2189163" y="1614488"/>
          <p14:tracePt t="9910" x="2176463" y="1614488"/>
          <p14:tracePt t="9928" x="2163763" y="1614488"/>
          <p14:tracePt t="9965" x="2151063" y="1614488"/>
          <p14:tracePt t="9982" x="2138363" y="1627188"/>
          <p14:tracePt t="9992" x="2138363" y="1639888"/>
          <p14:tracePt t="9998" x="2127250" y="1639888"/>
          <p14:tracePt t="10014" x="2114550" y="1639888"/>
          <p14:tracePt t="10022" x="2114550" y="1652588"/>
          <p14:tracePt t="10114" x="2114550" y="1663700"/>
          <p14:tracePt t="10122" x="2114550" y="1689100"/>
          <p14:tracePt t="10130" x="2114550" y="1701800"/>
          <p14:tracePt t="10138" x="2114550" y="1714500"/>
          <p14:tracePt t="10146" x="2127250" y="1727200"/>
          <p14:tracePt t="10154" x="2151063" y="1727200"/>
          <p14:tracePt t="10162" x="2163763" y="1739900"/>
          <p14:tracePt t="10168" x="2189163" y="1752600"/>
          <p14:tracePt t="10176" x="2214563" y="1752600"/>
          <p14:tracePt t="10184" x="2238375" y="1752600"/>
          <p14:tracePt t="10193" x="2276475" y="1752600"/>
          <p14:tracePt t="10200" x="2301875" y="1752600"/>
          <p14:tracePt t="10209" x="2327275" y="1752600"/>
          <p14:tracePt t="10215" x="2351088" y="1752600"/>
          <p14:tracePt t="10226" x="2376488" y="1739900"/>
          <p14:tracePt t="10230" x="2389188" y="1739900"/>
          <p14:tracePt t="10238" x="2401888" y="1739900"/>
          <p14:tracePt t="10246" x="2414588" y="1739900"/>
          <p14:tracePt t="10254" x="2414588" y="1727200"/>
          <p14:tracePt t="10270" x="2427288" y="1727200"/>
          <p14:tracePt t="10286" x="2439988" y="1727200"/>
          <p14:tracePt t="10300" x="2463800" y="1727200"/>
          <p14:tracePt t="10309" x="2476500" y="1727200"/>
          <p14:tracePt t="10317" x="2489200" y="1739900"/>
          <p14:tracePt t="10325" x="2514600" y="1752600"/>
          <p14:tracePt t="10342" x="2540000" y="1752600"/>
          <p14:tracePt t="10354" x="2551113" y="1765300"/>
          <p14:tracePt t="10361" x="2551113" y="1776413"/>
          <p14:tracePt t="10596" x="2576513" y="1776413"/>
          <p14:tracePt t="10604" x="2589213" y="1789113"/>
          <p14:tracePt t="10610" x="2601913" y="1789113"/>
          <p14:tracePt t="10618" x="2614613" y="1801813"/>
          <p14:tracePt t="10626" x="2614613" y="1814513"/>
          <p14:tracePt t="10635" x="2627313" y="1814513"/>
          <p14:tracePt t="10642" x="2640013" y="1827213"/>
          <p14:tracePt t="10650" x="2640013" y="1852613"/>
          <p14:tracePt t="10658" x="2651125" y="1852613"/>
          <p14:tracePt t="10666" x="2651125" y="1865313"/>
          <p14:tracePt t="10675" x="2651125" y="1876425"/>
          <p14:tracePt t="11130" x="2663825" y="1876425"/>
          <p14:tracePt t="11139" x="2676525" y="1889125"/>
          <p14:tracePt t="11148" x="2689225" y="1889125"/>
          <p14:tracePt t="11156" x="2701925" y="1914525"/>
          <p14:tracePt t="11162" x="2701925" y="1939925"/>
          <p14:tracePt t="11170" x="2740025" y="1978025"/>
          <p14:tracePt t="11178" x="2763838" y="2027238"/>
          <p14:tracePt t="11183" x="2801938" y="2065338"/>
          <p14:tracePt t="11192" x="2840038" y="2114550"/>
          <p14:tracePt t="11200" x="2840038" y="2139950"/>
          <p14:tracePt t="11209" x="2852738" y="2165350"/>
          <p14:tracePt t="11216" x="2863850" y="2190750"/>
          <p14:tracePt t="11224" x="2863850" y="2214563"/>
          <p14:tracePt t="11231" x="2863850" y="2227263"/>
          <p14:tracePt t="11245" x="2863850" y="2239963"/>
          <p14:tracePt t="11262" x="2863850" y="2252663"/>
          <p14:tracePt t="11621" x="2863850" y="2265363"/>
          <p14:tracePt t="11991" x="2876550" y="2265363"/>
          <p14:tracePt t="12000" x="2901950" y="2265363"/>
          <p14:tracePt t="12008" x="2940050" y="2265363"/>
          <p14:tracePt t="12016" x="2976563" y="2252663"/>
          <p14:tracePt t="12022" x="3014663" y="2252663"/>
          <p14:tracePt t="12032" x="3052763" y="2252663"/>
          <p14:tracePt t="12039" x="3076575" y="2252663"/>
          <p14:tracePt t="12046" x="3114675" y="2252663"/>
          <p14:tracePt t="12056" x="3140075" y="2252663"/>
          <p14:tracePt t="12062" x="3176588" y="2252663"/>
          <p14:tracePt t="12072" x="3201988" y="2252663"/>
          <p14:tracePt t="12078" x="3240088" y="2252663"/>
          <p14:tracePt t="12084" x="3265488" y="2252663"/>
          <p14:tracePt t="12100" x="3276600" y="2252663"/>
          <p14:tracePt t="12116" x="3289300" y="2239963"/>
          <p14:tracePt t="12132" x="3314700" y="2239963"/>
          <p14:tracePt t="12140" x="3352800" y="2227263"/>
          <p14:tracePt t="12146" x="3389313" y="2214563"/>
          <p14:tracePt t="12155" x="3440113" y="2214563"/>
          <p14:tracePt t="12162" x="3502025" y="2214563"/>
          <p14:tracePt t="12171" x="3578225" y="2214563"/>
          <p14:tracePt t="12178" x="3640138" y="2227263"/>
          <p14:tracePt t="12189" x="3714750" y="2239963"/>
          <p14:tracePt t="12194" x="3765550" y="2252663"/>
          <p14:tracePt t="12206" x="3802063" y="2252663"/>
          <p14:tracePt t="12208" x="3840163" y="2265363"/>
          <p14:tracePt t="12216" x="3852863" y="2278063"/>
          <p14:tracePt t="12224" x="3865563" y="2278063"/>
          <p14:tracePt t="12458" x="3878263" y="2278063"/>
          <p14:tracePt t="16895" x="3890963" y="2265363"/>
          <p14:tracePt t="16918" x="3902075" y="2265363"/>
          <p14:tracePt t="16949" x="3902075" y="2252663"/>
          <p14:tracePt t="17025" x="3914775" y="2239963"/>
          <p14:tracePt t="17042" x="3927475" y="2239963"/>
          <p14:tracePt t="17050" x="3965575" y="2239963"/>
          <p14:tracePt t="17058" x="4065588" y="2252663"/>
          <p14:tracePt t="17066" x="4178300" y="2278063"/>
          <p14:tracePt t="17074" x="4240213" y="2290763"/>
          <p14:tracePt t="17082" x="4278313" y="2303463"/>
          <p14:tracePt t="17090" x="4314825" y="2303463"/>
          <p14:tracePt t="17096" x="4340225" y="2314575"/>
          <p14:tracePt t="17104" x="4365625" y="2314575"/>
          <p14:tracePt t="17112" x="4378325" y="2327275"/>
          <p14:tracePt t="17128" x="4391025" y="2327275"/>
          <p14:tracePt t="17608" x="4416425" y="2327275"/>
          <p14:tracePt t="17624" x="4465638" y="2327275"/>
          <p14:tracePt t="17632" x="4578350" y="2339975"/>
          <p14:tracePt t="17640" x="4716463" y="2378075"/>
          <p14:tracePt t="17648" x="4852988" y="2390775"/>
          <p14:tracePt t="17656" x="5003800" y="2390775"/>
          <p14:tracePt t="17663" x="5153025" y="2403475"/>
          <p14:tracePt t="17670" x="5303838" y="2414588"/>
          <p14:tracePt t="17678" x="5454650" y="2427288"/>
          <p14:tracePt t="17685" x="5603875" y="2439988"/>
          <p14:tracePt t="17694" x="5754688" y="2439988"/>
          <p14:tracePt t="17701" x="5903913" y="2439988"/>
          <p14:tracePt t="17711" x="6054725" y="2439988"/>
          <p14:tracePt t="17718" x="6180138" y="2452688"/>
          <p14:tracePt t="17727" x="6303963" y="2478088"/>
          <p14:tracePt t="17734" x="6416675" y="2490788"/>
          <p14:tracePt t="17740" x="6542088" y="2503488"/>
          <p14:tracePt t="17748" x="6680200" y="2527300"/>
          <p14:tracePt t="17755" x="6792913" y="2540000"/>
          <p14:tracePt t="17765" x="6942138" y="2578100"/>
          <p14:tracePt t="17771" x="7080250" y="2616200"/>
          <p14:tracePt t="17780" x="7218363" y="2678113"/>
          <p14:tracePt t="17788" x="7342188" y="2728913"/>
          <p14:tracePt t="17796" x="7480300" y="2765425"/>
          <p14:tracePt t="17802" x="7593013" y="2790825"/>
          <p14:tracePt t="17810" x="7693025" y="2828925"/>
          <p14:tracePt t="17818" x="7754938" y="2840038"/>
          <p14:tracePt t="17827" x="7818438" y="2840038"/>
          <p14:tracePt t="17834" x="7854950" y="2852738"/>
          <p14:tracePt t="17844" x="7880350" y="2865438"/>
          <p14:tracePt t="17850" x="7905750" y="2878138"/>
          <p14:tracePt t="17861" x="7931150" y="2878138"/>
          <p14:tracePt t="17865" x="7967663" y="2903538"/>
          <p14:tracePt t="17872" x="8031163" y="2928938"/>
          <p14:tracePt t="17882" x="8080375" y="2952750"/>
          <p14:tracePt t="17887" x="8156575" y="2990850"/>
          <p14:tracePt t="17896" x="8231188" y="3016250"/>
          <p14:tracePt t="17903" x="8318500" y="3078163"/>
          <p14:tracePt t="17912" x="8418513" y="3128963"/>
          <p14:tracePt t="17919" x="8493125" y="3178175"/>
          <p14:tracePt t="17927" x="8569325" y="3228975"/>
          <p14:tracePt t="17934" x="8643938" y="3278188"/>
          <p14:tracePt t="17944" x="8718550" y="3316288"/>
          <p14:tracePt t="17949" x="8769350" y="3354388"/>
          <p14:tracePt t="17965" x="8869363" y="3403600"/>
          <p14:tracePt t="17977" x="8905875" y="3429000"/>
          <p14:tracePt t="17982" x="8918575" y="3429000"/>
          <p14:tracePt t="17988" x="8931275" y="3441700"/>
          <p14:tracePt t="18003" x="8943975" y="3441700"/>
          <p14:tracePt t="18012" x="8943975" y="3454400"/>
          <p14:tracePt t="18058" x="8956675" y="3467100"/>
          <p14:tracePt t="18066" x="8993188" y="3467100"/>
          <p14:tracePt t="18075" x="9018588" y="3479800"/>
          <p14:tracePt t="18082" x="9043988" y="3490913"/>
          <p14:tracePt t="18090" x="9069388" y="3490913"/>
          <p14:tracePt t="18099" x="9069388" y="3503613"/>
          <p14:tracePt t="18106" x="9082088" y="3503613"/>
          <p14:tracePt t="18230" x="9093200" y="3503613"/>
          <p14:tracePt t="18238" x="9105900" y="3503613"/>
          <p14:tracePt t="18244" x="9105900" y="3490913"/>
          <p14:tracePt t="18252" x="9118600" y="3490913"/>
          <p14:tracePt t="18912" x="9105900" y="3503613"/>
          <p14:tracePt t="18919" x="9093200" y="3516313"/>
          <p14:tracePt t="18935" x="9082088" y="3516313"/>
          <p14:tracePt t="18950" x="9069388" y="3529013"/>
          <p14:tracePt t="18961" x="9069388" y="3541713"/>
          <p14:tracePt t="18966" x="9069388" y="3554413"/>
          <p14:tracePt t="18976" x="9056688" y="3554413"/>
          <p14:tracePt t="18982" x="9056688" y="3567113"/>
          <p14:tracePt t="18991" x="9043988" y="3567113"/>
          <p14:tracePt t="19008" x="9043988" y="3579813"/>
          <p14:tracePt t="19742" x="9056688" y="3579813"/>
          <p14:tracePt t="19749" x="9056688" y="3567113"/>
          <p14:tracePt t="19757" x="9069388" y="3567113"/>
          <p14:tracePt t="19774" x="9082088" y="3554413"/>
          <p14:tracePt t="19790" x="9093200" y="3541713"/>
          <p14:tracePt t="19795" x="9105900" y="3541713"/>
          <p14:tracePt t="19928" x="9105900" y="3529013"/>
          <p14:tracePt t="19952" x="9082088" y="3541713"/>
          <p14:tracePt t="19960" x="9056688" y="3541713"/>
          <p14:tracePt t="19967" x="9018588" y="3541713"/>
          <p14:tracePt t="19973" x="8993188" y="3541713"/>
          <p14:tracePt t="19981" x="8982075" y="3541713"/>
          <p14:tracePt t="19989" x="8969375" y="3541713"/>
          <p14:tracePt t="20192" x="8956675" y="3541713"/>
          <p14:tracePt t="20199" x="8931275" y="3541713"/>
          <p14:tracePt t="20208" x="8893175" y="3541713"/>
          <p14:tracePt t="20215" x="8869363" y="3541713"/>
          <p14:tracePt t="20224" x="8843963" y="3541713"/>
          <p14:tracePt t="20232" x="8818563" y="3541713"/>
          <p14:tracePt t="20240" x="8805863" y="3541713"/>
          <p14:tracePt t="20246" x="8793163" y="3541713"/>
          <p14:tracePt t="20667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C4DE6ABD-E14A-4D9B-A716-9AC5D2F410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如何建立线程互斥对象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27DAE3DF-48A3-4AA8-A2FE-CC7C23796DD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9225" y="1319213"/>
            <a:ext cx="8845550" cy="52781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   利用互斥对象</a:t>
            </a:r>
            <a:r>
              <a:rPr lang="en-US" altLang="zh-CN" sz="2400" b="1" dirty="0"/>
              <a:t>(mutex)</a:t>
            </a:r>
            <a:r>
              <a:rPr lang="zh-CN" altLang="en-US" sz="2400" b="1" dirty="0"/>
              <a:t>确保线程拥有对单个资源的互斥访问权。</a:t>
            </a:r>
            <a:endParaRPr lang="en-US" altLang="zh-CN" sz="2400" b="1" dirty="0"/>
          </a:p>
          <a:p>
            <a:pPr lvl="1" eaLnBrk="1" hangingPunct="1"/>
            <a:r>
              <a:rPr lang="en-US" altLang="zh-CN" sz="2400" b="1" dirty="0"/>
              <a:t>3</a:t>
            </a:r>
            <a:r>
              <a:rPr lang="zh-CN" altLang="en-US" sz="2400" b="1" dirty="0"/>
              <a:t>个操作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互斥对象的创建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互斥对象的释放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互斥对象的请求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71D05306-B779-4B4C-A88D-BB5163BD7E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18B431D-55AE-4E41-A365-99AE0C4723BE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5" name="TextBox 5">
            <a:extLst>
              <a:ext uri="{FF2B5EF4-FFF2-40B4-BE49-F238E27FC236}">
                <a16:creationId xmlns:a16="http://schemas.microsoft.com/office/drawing/2014/main" id="{5D4270E5-56C9-467B-93BF-160D65191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75113"/>
            <a:ext cx="3455988" cy="23241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请求互斥对象；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释放互斥对象；</a:t>
            </a:r>
          </a:p>
        </p:txBody>
      </p:sp>
      <p:sp>
        <p:nvSpPr>
          <p:cNvPr id="56326" name="TextBox 2">
            <a:extLst>
              <a:ext uri="{FF2B5EF4-FFF2-40B4-BE49-F238E27FC236}">
                <a16:creationId xmlns:a16="http://schemas.microsoft.com/office/drawing/2014/main" id="{4E6AAAF7-BAC3-457C-A35E-2103F17E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75" y="4508500"/>
            <a:ext cx="53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线程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327" name="TextBox 7">
            <a:extLst>
              <a:ext uri="{FF2B5EF4-FFF2-40B4-BE49-F238E27FC236}">
                <a16:creationId xmlns:a16="http://schemas.microsoft.com/office/drawing/2014/main" id="{EF749F50-C827-4A45-8634-CE041D55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581525"/>
            <a:ext cx="554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线程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328" name="TextBox 1">
            <a:extLst>
              <a:ext uri="{FF2B5EF4-FFF2-40B4-BE49-F238E27FC236}">
                <a16:creationId xmlns:a16="http://schemas.microsoft.com/office/drawing/2014/main" id="{DE29DC72-9CC4-4D35-A81A-6E65819E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075113"/>
            <a:ext cx="3455988" cy="23241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请求互斥对象；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释放互斥对象；</a:t>
            </a:r>
          </a:p>
        </p:txBody>
      </p:sp>
    </p:spTree>
  </p:cSld>
  <p:clrMapOvr>
    <a:masterClrMapping/>
  </p:clrMapOvr>
  <p:transition advTm="170080"/>
  <p:extLst>
    <p:ext uri="{3A86A75C-4F4B-4683-9AE1-C65F6400EC91}">
      <p14:laserTraceLst xmlns:p14="http://schemas.microsoft.com/office/powerpoint/2010/main">
        <p14:tracePtLst>
          <p14:tracePt t="309" x="6967538" y="3303588"/>
          <p14:tracePt t="423" x="6967538" y="3341688"/>
          <p14:tracePt t="431" x="6967538" y="3429000"/>
          <p14:tracePt t="442" x="6967538" y="3490913"/>
          <p14:tracePt t="448" x="6967538" y="3567113"/>
          <p14:tracePt t="458" x="6967538" y="3629025"/>
          <p14:tracePt t="463" x="6967538" y="3679825"/>
          <p14:tracePt t="476" x="6967538" y="3716338"/>
          <p14:tracePt t="479" x="6967538" y="3754438"/>
          <p14:tracePt t="493" x="6967538" y="3767138"/>
          <p14:tracePt t="696" x="6967538" y="3779838"/>
          <p14:tracePt t="713" x="6967538" y="3767138"/>
          <p14:tracePt t="24717" x="6967538" y="3779838"/>
          <p14:tracePt t="24734" x="6967538" y="3792538"/>
          <p14:tracePt t="27164" x="6992938" y="3767138"/>
          <p14:tracePt t="27169" x="7042150" y="3741738"/>
          <p14:tracePt t="27179" x="7118350" y="3703638"/>
          <p14:tracePt t="27185" x="7218363" y="3692525"/>
          <p14:tracePt t="27194" x="7318375" y="3692525"/>
          <p14:tracePt t="27199" x="7392988" y="3692525"/>
          <p14:tracePt t="27208" x="7467600" y="3692525"/>
          <p14:tracePt t="27216" x="7505700" y="3692525"/>
          <p14:tracePt t="27224" x="7531100" y="3692525"/>
          <p14:tracePt t="27231" x="7542213" y="3692525"/>
          <p14:tracePt t="27261" x="7542213" y="3679825"/>
          <p14:tracePt t="27302" x="7542213" y="3667125"/>
          <p14:tracePt t="46087" x="7931150" y="3567113"/>
          <p14:tracePt t="46094" x="8356600" y="3516313"/>
          <p14:tracePt t="46101" x="8505825" y="3503613"/>
          <p14:tracePt t="46109" x="8531225" y="3503613"/>
          <p14:tracePt t="46118" x="8531225" y="3490913"/>
          <p14:tracePt t="46123" x="8531225" y="3479800"/>
          <p14:tracePt t="46140" x="8505825" y="3479800"/>
          <p14:tracePt t="46151" x="8380413" y="3516313"/>
          <p14:tracePt t="46155" x="8118475" y="3567113"/>
          <p14:tracePt t="46168" x="7654925" y="3629025"/>
          <p14:tracePt t="46171" x="7029450" y="3703638"/>
          <p14:tracePt t="46178" x="6316663" y="3703638"/>
          <p14:tracePt t="46185" x="5578475" y="3692525"/>
          <p14:tracePt t="46195" x="4878388" y="3590925"/>
          <p14:tracePt t="46202" x="4265613" y="3541713"/>
          <p14:tracePt t="46211" x="3702050" y="3467100"/>
          <p14:tracePt t="46218" x="3176588" y="3403600"/>
          <p14:tracePt t="46225" x="2827338" y="3378200"/>
          <p14:tracePt t="46234" x="2576513" y="3367088"/>
          <p14:tracePt t="46239" x="2414588" y="3367088"/>
          <p14:tracePt t="46250" x="2301875" y="3367088"/>
          <p14:tracePt t="46256" x="2227263" y="3367088"/>
          <p14:tracePt t="46268" x="2189163" y="3378200"/>
          <p14:tracePt t="46272" x="2151063" y="3403600"/>
          <p14:tracePt t="46284" x="2101850" y="3441700"/>
          <p14:tracePt t="46288" x="2063750" y="3467100"/>
          <p14:tracePt t="46296" x="2014538" y="3516313"/>
          <p14:tracePt t="46305" x="1976438" y="3590925"/>
          <p14:tracePt t="46309" x="1963738" y="3667125"/>
          <p14:tracePt t="46321" x="1963738" y="3729038"/>
          <p14:tracePt t="46325" x="1963738" y="3829050"/>
          <p14:tracePt t="46357" x="1976438" y="3916363"/>
          <p14:tracePt t="46361" x="2014538" y="4092575"/>
          <p14:tracePt t="46371" x="2014538" y="4117975"/>
          <p14:tracePt t="46374" x="2014538" y="4141788"/>
          <p14:tracePt t="46379" x="2001838" y="4154488"/>
          <p14:tracePt t="46387" x="1989138" y="4167188"/>
          <p14:tracePt t="46394" x="1963738" y="4179888"/>
          <p14:tracePt t="46402" x="1938338" y="4217988"/>
          <p14:tracePt t="46410" x="1889125" y="4230688"/>
          <p14:tracePt t="46418" x="1863725" y="4267200"/>
          <p14:tracePt t="46426" x="1825625" y="4292600"/>
          <p14:tracePt t="46432" x="1776413" y="4341813"/>
          <p14:tracePt t="46440" x="1725613" y="4405313"/>
          <p14:tracePt t="46449" x="1689100" y="4454525"/>
          <p14:tracePt t="46456" x="1663700" y="4518025"/>
          <p14:tracePt t="46466" x="1625600" y="4554538"/>
          <p14:tracePt t="46472" x="1612900" y="4592638"/>
          <p14:tracePt t="46483" x="1612900" y="4618038"/>
          <p14:tracePt t="46502" x="1612900" y="4630738"/>
          <p14:tracePt t="46683" x="1612900" y="4643438"/>
          <p14:tracePt t="46697" x="1676400" y="4643438"/>
          <p14:tracePt t="46705" x="1801813" y="4692650"/>
          <p14:tracePt t="46716" x="1963738" y="4730750"/>
          <p14:tracePt t="46721" x="2176463" y="4743450"/>
          <p14:tracePt t="46734" x="2427288" y="4756150"/>
          <p14:tracePt t="46737" x="2689225" y="4756150"/>
          <p14:tracePt t="46750" x="3014663" y="4779963"/>
          <p14:tracePt t="46752" x="3289300" y="4792663"/>
          <p14:tracePt t="46759" x="3614738" y="4856163"/>
          <p14:tracePt t="46767" x="3865563" y="4918075"/>
          <p14:tracePt t="46775" x="4090988" y="4968875"/>
          <p14:tracePt t="46783" x="4291013" y="5018088"/>
          <p14:tracePt t="46791" x="4440238" y="5056188"/>
          <p14:tracePt t="46800" x="4591050" y="5092700"/>
          <p14:tracePt t="46807" x="4727575" y="5118100"/>
          <p14:tracePt t="46817" x="4852988" y="5130800"/>
          <p14:tracePt t="46821" x="4965700" y="5156200"/>
          <p14:tracePt t="46834" x="5065713" y="5168900"/>
          <p14:tracePt t="46837" x="5191125" y="5181600"/>
          <p14:tracePt t="46847" x="5303838" y="5194300"/>
          <p14:tracePt t="46855" x="5429250" y="5205413"/>
          <p14:tracePt t="46863" x="5541963" y="5218113"/>
          <p14:tracePt t="46873" x="5641975" y="5230813"/>
          <p14:tracePt t="46875" x="5729288" y="5230813"/>
          <p14:tracePt t="46883" x="5803900" y="5243513"/>
          <p14:tracePt t="46891" x="5829300" y="5256213"/>
          <p14:tracePt t="46900" x="5842000" y="5256213"/>
          <p14:tracePt t="47023" x="5842000" y="5268913"/>
          <p14:tracePt t="47279" x="5842000" y="5281613"/>
          <p14:tracePt t="47311" x="5854700" y="5281613"/>
          <p14:tracePt t="47325" x="5867400" y="5268913"/>
          <p14:tracePt t="47404" x="5878513" y="5268913"/>
          <p14:tracePt t="47419" x="5916613" y="5268913"/>
          <p14:tracePt t="47430" x="5978525" y="5294313"/>
          <p14:tracePt t="47438" x="6042025" y="5294313"/>
          <p14:tracePt t="47446" x="6078538" y="5305425"/>
          <p14:tracePt t="47450" x="6103938" y="5318125"/>
          <p14:tracePt t="47459" x="6116638" y="5330825"/>
          <p14:tracePt t="47466" x="6142038" y="5330825"/>
          <p14:tracePt t="47477" x="6142038" y="5343525"/>
          <p14:tracePt t="47482" x="6154738" y="5343525"/>
          <p14:tracePt t="47783" x="6154738" y="5330825"/>
          <p14:tracePt t="47799" x="6154738" y="5318125"/>
          <p14:tracePt t="47807" x="6154738" y="5305425"/>
          <p14:tracePt t="47846" x="6154738" y="5318125"/>
          <p14:tracePt t="47862" x="6154738" y="5305425"/>
          <p14:tracePt t="47878" x="6154738" y="5294313"/>
          <p14:tracePt t="48217" x="6167438" y="5294313"/>
          <p14:tracePt t="52437" x="6280150" y="5243513"/>
          <p14:tracePt t="52445" x="6529388" y="5130800"/>
          <p14:tracePt t="52454" x="6729413" y="5081588"/>
          <p14:tracePt t="52461" x="6854825" y="5081588"/>
          <p14:tracePt t="52471" x="6916738" y="5092700"/>
          <p14:tracePt t="52477" x="6954838" y="5092700"/>
          <p14:tracePt t="52499" x="6967538" y="5081588"/>
          <p14:tracePt t="52506" x="6967538" y="5056188"/>
          <p14:tracePt t="52515" x="6967538" y="5043488"/>
          <p14:tracePt t="52523" x="6980238" y="5030788"/>
          <p14:tracePt t="52531" x="6980238" y="5018088"/>
          <p14:tracePt t="52539" x="6992938" y="5005388"/>
          <p14:tracePt t="52547" x="6992938" y="4981575"/>
          <p14:tracePt t="52555" x="6992938" y="4968875"/>
          <p14:tracePt t="52561" x="6992938" y="4956175"/>
          <p14:tracePt t="52572" x="7005638" y="4956175"/>
          <p14:tracePt t="52577" x="7005638" y="4943475"/>
          <p14:tracePt t="52592" x="7005638" y="4930775"/>
          <p14:tracePt t="52618" x="7016750" y="4918075"/>
          <p14:tracePt t="52624" x="7016750" y="4905375"/>
          <p14:tracePt t="52631" x="7029450" y="4905375"/>
          <p14:tracePt t="52639" x="7029450" y="4892675"/>
          <p14:tracePt t="52655" x="7029450" y="4879975"/>
          <p14:tracePt t="52671" x="7029450" y="4856163"/>
          <p14:tracePt t="52679" x="7016750" y="4856163"/>
          <p14:tracePt t="52688" x="6992938" y="4843463"/>
          <p14:tracePt t="52693" x="6967538" y="4830763"/>
          <p14:tracePt t="52704" x="6954838" y="4830763"/>
          <p14:tracePt t="52709" x="6942138" y="4818063"/>
          <p14:tracePt t="52722" x="6929438" y="4818063"/>
          <p14:tracePt t="52881" x="6929438" y="4805363"/>
          <p14:tracePt t="52887" x="6942138" y="4792663"/>
          <p14:tracePt t="52904" x="6954838" y="4779963"/>
          <p14:tracePt t="52920" x="6967538" y="4756150"/>
          <p14:tracePt t="52928" x="6980238" y="4730750"/>
          <p14:tracePt t="52936" x="6980238" y="4718050"/>
          <p14:tracePt t="52943" x="6992938" y="4692650"/>
          <p14:tracePt t="52949" x="7005638" y="4692650"/>
          <p14:tracePt t="52960" x="7005638" y="4679950"/>
          <p14:tracePt t="52966" x="7016750" y="4667250"/>
          <p14:tracePt t="52974" x="7016750" y="4656138"/>
          <p14:tracePt t="52982" x="7029450" y="4643438"/>
          <p14:tracePt t="52990" x="7042150" y="4630738"/>
          <p14:tracePt t="52997" x="7042150" y="4618038"/>
          <p14:tracePt t="53004" x="7054850" y="4618038"/>
          <p14:tracePt t="53012" x="7054850" y="4605338"/>
          <p14:tracePt t="53022" x="7067550" y="4605338"/>
          <p14:tracePt t="53028" x="7067550" y="4592638"/>
          <p14:tracePt t="53036" x="7080250" y="4592638"/>
          <p14:tracePt t="53043" x="7080250" y="4579938"/>
          <p14:tracePt t="53054" x="7092950" y="4567238"/>
          <p14:tracePt t="53151" x="7092950" y="4554538"/>
          <p14:tracePt t="53485" x="7080250" y="4530725"/>
          <p14:tracePt t="53501" x="7067550" y="4518025"/>
          <p14:tracePt t="53517" x="7067550" y="4505325"/>
          <p14:tracePt t="53525" x="7054850" y="4505325"/>
          <p14:tracePt t="53601" x="7054850" y="4492625"/>
          <p14:tracePt t="54131" x="7054850" y="4479925"/>
          <p14:tracePt t="54137" x="7067550" y="4467225"/>
          <p14:tracePt t="54525" x="7054850" y="4467225"/>
          <p14:tracePt t="54532" x="7042150" y="4467225"/>
          <p14:tracePt t="54543" x="7016750" y="4467225"/>
          <p14:tracePt t="54548" x="7005638" y="4467225"/>
          <p14:tracePt t="54556" x="6980238" y="4479925"/>
          <p14:tracePt t="54568" x="6954838" y="4479925"/>
          <p14:tracePt t="54571" x="6916738" y="4492625"/>
          <p14:tracePt t="54584" x="6880225" y="4492625"/>
          <p14:tracePt t="54588" x="6842125" y="4492625"/>
          <p14:tracePt t="54593" x="6816725" y="4492625"/>
          <p14:tracePt t="54601" x="6792913" y="4492625"/>
          <p14:tracePt t="54609" x="6767513" y="4492625"/>
          <p14:tracePt t="54619" x="6754813" y="4492625"/>
          <p14:tracePt t="54625" x="6729413" y="4492625"/>
          <p14:tracePt t="54635" x="6692900" y="4505325"/>
          <p14:tracePt t="54641" x="6654800" y="4505325"/>
          <p14:tracePt t="54651" x="6616700" y="4505325"/>
          <p14:tracePt t="54657" x="6580188" y="4518025"/>
          <p14:tracePt t="54668" x="6542088" y="4518025"/>
          <p14:tracePt t="54671" x="6503988" y="4518025"/>
          <p14:tracePt t="54685" x="6467475" y="4518025"/>
          <p14:tracePt t="54687" x="6442075" y="4518025"/>
          <p14:tracePt t="54697" x="6416675" y="4518025"/>
          <p14:tracePt t="54703" x="6403975" y="4518025"/>
          <p14:tracePt t="54712" x="6380163" y="4518025"/>
          <p14:tracePt t="54719" x="6367463" y="4518025"/>
          <p14:tracePt t="54725" x="6354763" y="4518025"/>
          <p14:tracePt t="54734" x="6342063" y="4518025"/>
          <p14:tracePt t="54741" x="6329363" y="4518025"/>
          <p14:tracePt t="54752" x="6303963" y="4518025"/>
          <p14:tracePt t="54757" x="6267450" y="4530725"/>
          <p14:tracePt t="54767" x="6229350" y="4543425"/>
          <p14:tracePt t="54773" x="6180138" y="4543425"/>
          <p14:tracePt t="54784" x="6116638" y="4554538"/>
          <p14:tracePt t="54788" x="6067425" y="4554538"/>
          <p14:tracePt t="54795" x="6016625" y="4554538"/>
          <p14:tracePt t="54803" x="5978525" y="4554538"/>
          <p14:tracePt t="54811" x="5942013" y="4554538"/>
          <p14:tracePt t="54819" x="5916613" y="4554538"/>
          <p14:tracePt t="54827" x="5891213" y="4554538"/>
          <p14:tracePt t="54836" x="5867400" y="4554538"/>
          <p14:tracePt t="54843" x="5829300" y="4554538"/>
          <p14:tracePt t="54851" x="5803900" y="4554538"/>
          <p14:tracePt t="54857" x="5778500" y="4554538"/>
          <p14:tracePt t="54868" x="5754688" y="4554538"/>
          <p14:tracePt t="54873" x="5729288" y="4554538"/>
          <p14:tracePt t="54885" x="5691188" y="4554538"/>
          <p14:tracePt t="54890" x="5665788" y="4554538"/>
          <p14:tracePt t="54901" x="5641975" y="4554538"/>
          <p14:tracePt t="54905" x="5603875" y="4567238"/>
          <p14:tracePt t="54911" x="5578475" y="4567238"/>
          <p14:tracePt t="54919" x="5554663" y="4567238"/>
          <p14:tracePt t="54929" x="5529263" y="4567238"/>
          <p14:tracePt t="54935" x="5503863" y="4567238"/>
          <p14:tracePt t="54943" x="5491163" y="4567238"/>
          <p14:tracePt t="54997" x="5478463" y="4567238"/>
          <p14:tracePt t="55014" x="5465763" y="4567238"/>
          <p14:tracePt t="55022" x="5454650" y="4567238"/>
          <p14:tracePt t="55031" x="5416550" y="4567238"/>
          <p14:tracePt t="55036" x="5403850" y="4567238"/>
          <p14:tracePt t="55043" x="5391150" y="4567238"/>
          <p14:tracePt t="55054" x="5378450" y="4567238"/>
          <p14:tracePt t="55059" x="5378450" y="4579938"/>
          <p14:tracePt t="55069" x="5365750" y="4579938"/>
          <p14:tracePt t="55084" x="5353050" y="4579938"/>
          <p14:tracePt t="55331" x="5365750" y="4579938"/>
          <p14:tracePt t="55339" x="5378450" y="4567238"/>
          <p14:tracePt t="55348" x="5391150" y="4567238"/>
          <p14:tracePt t="55356" x="5403850" y="4567238"/>
          <p14:tracePt t="55365" x="5416550" y="4567238"/>
          <p14:tracePt t="55369" x="5429250" y="4567238"/>
          <p14:tracePt t="55378" x="5465763" y="4567238"/>
          <p14:tracePt t="55385" x="5491163" y="4567238"/>
          <p14:tracePt t="55396" x="5516563" y="4567238"/>
          <p14:tracePt t="55402" x="5554663" y="4567238"/>
          <p14:tracePt t="55412" x="5578475" y="4567238"/>
          <p14:tracePt t="55417" x="5616575" y="4567238"/>
          <p14:tracePt t="55426" x="5654675" y="4567238"/>
          <p14:tracePt t="55432" x="5678488" y="4567238"/>
          <p14:tracePt t="55442" x="5716588" y="4567238"/>
          <p14:tracePt t="55447" x="5741988" y="4567238"/>
          <p14:tracePt t="55457" x="5778500" y="4567238"/>
          <p14:tracePt t="55464" x="5816600" y="4567238"/>
          <p14:tracePt t="55473" x="5854700" y="4554538"/>
          <p14:tracePt t="55480" x="5878513" y="4554538"/>
          <p14:tracePt t="55489" x="5916613" y="4554538"/>
          <p14:tracePt t="55493" x="5942013" y="4554538"/>
          <p14:tracePt t="55502" x="5954713" y="4554538"/>
          <p14:tracePt t="55509" x="5967413" y="4554538"/>
          <p14:tracePt t="55516" x="5991225" y="4543425"/>
          <p14:tracePt t="55534" x="6003925" y="4543425"/>
          <p14:tracePt t="55549" x="6016625" y="4543425"/>
          <p14:tracePt t="55555" x="6042025" y="4543425"/>
          <p14:tracePt t="55568" x="6054725" y="4543425"/>
          <p14:tracePt t="55571" x="6078538" y="4543425"/>
          <p14:tracePt t="55583" x="6103938" y="4543425"/>
          <p14:tracePt t="55587" x="6142038" y="4543425"/>
          <p14:tracePt t="55601" x="6167438" y="4554538"/>
          <p14:tracePt t="55603" x="6191250" y="4554538"/>
          <p14:tracePt t="55609" x="6216650" y="4554538"/>
          <p14:tracePt t="55618" x="6242050" y="4554538"/>
          <p14:tracePt t="55626" x="6267450" y="4554538"/>
          <p14:tracePt t="55634" x="6291263" y="4554538"/>
          <p14:tracePt t="55642" x="6342063" y="4554538"/>
          <p14:tracePt t="55652" x="6367463" y="4554538"/>
          <p14:tracePt t="55658" x="6391275" y="4554538"/>
          <p14:tracePt t="55667" x="6403975" y="4543425"/>
          <p14:tracePt t="55670" x="6416675" y="4543425"/>
          <p14:tracePt t="55681" x="6429375" y="4543425"/>
          <p14:tracePt t="55686" x="6442075" y="4543425"/>
          <p14:tracePt t="55703" x="6454775" y="4543425"/>
          <p14:tracePt t="55720" x="6480175" y="4543425"/>
          <p14:tracePt t="55727" x="6492875" y="4543425"/>
          <p14:tracePt t="55734" x="6503988" y="4543425"/>
          <p14:tracePt t="55741" x="6529388" y="4554538"/>
          <p14:tracePt t="55749" x="6542088" y="4567238"/>
          <p14:tracePt t="55757" x="6554788" y="4567238"/>
          <p14:tracePt t="55766" x="6580188" y="4567238"/>
          <p14:tracePt t="55784" x="6592888" y="4567238"/>
          <p14:tracePt t="55799" x="6604000" y="4567238"/>
          <p14:tracePt t="55866" x="6616700" y="4567238"/>
          <p14:tracePt t="55881" x="6642100" y="4567238"/>
          <p14:tracePt t="55889" x="6667500" y="4567238"/>
          <p14:tracePt t="55898" x="6704013" y="4579938"/>
          <p14:tracePt t="55908" x="6716713" y="4579938"/>
          <p14:tracePt t="55935" x="6729413" y="4579938"/>
          <p14:tracePt t="56013" x="6742113" y="4579938"/>
          <p14:tracePt t="58371" x="6742113" y="4592638"/>
          <p14:tracePt t="62896" x="6754813" y="4592638"/>
          <p14:tracePt t="62903" x="6929438" y="4618038"/>
          <p14:tracePt t="62911" x="7105650" y="4667250"/>
          <p14:tracePt t="62918" x="7218363" y="4718050"/>
          <p14:tracePt t="62926" x="7254875" y="4718050"/>
          <p14:tracePt t="62965" x="7254875" y="4730750"/>
          <p14:tracePt t="62971" x="7180263" y="4768850"/>
          <p14:tracePt t="62983" x="7092950" y="4818063"/>
          <p14:tracePt t="62987" x="6992938" y="4879975"/>
          <p14:tracePt t="62996" x="6880225" y="4918075"/>
          <p14:tracePt t="63003" x="6767513" y="4956175"/>
          <p14:tracePt t="63011" x="6642100" y="4992688"/>
          <p14:tracePt t="63019" x="6492875" y="5018088"/>
          <p14:tracePt t="63027" x="6303963" y="5068888"/>
          <p14:tracePt t="63034" x="6116638" y="5081588"/>
          <p14:tracePt t="63042" x="5903913" y="5105400"/>
          <p14:tracePt t="63049" x="5616575" y="5130800"/>
          <p14:tracePt t="63059" x="5378450" y="5143500"/>
          <p14:tracePt t="63066" x="5103813" y="5143500"/>
          <p14:tracePt t="63076" x="4891088" y="5143500"/>
          <p14:tracePt t="63083" x="4716463" y="5143500"/>
          <p14:tracePt t="63091" x="4527550" y="5143500"/>
          <p14:tracePt t="63095" x="4378325" y="5156200"/>
          <p14:tracePt t="63106" x="4265613" y="5168900"/>
          <p14:tracePt t="63111" x="4152900" y="5194300"/>
          <p14:tracePt t="63121" x="4090988" y="5205413"/>
          <p14:tracePt t="63127" x="4014788" y="5218113"/>
          <p14:tracePt t="63136" x="3978275" y="5230813"/>
          <p14:tracePt t="63144" x="3940175" y="5243513"/>
          <p14:tracePt t="63152" x="3914775" y="5256213"/>
          <p14:tracePt t="63157" x="3890963" y="5256213"/>
          <p14:tracePt t="63168" x="3852863" y="5268913"/>
          <p14:tracePt t="63173" x="3814763" y="5281613"/>
          <p14:tracePt t="63185" x="3790950" y="5294313"/>
          <p14:tracePt t="63189" x="3752850" y="5294313"/>
          <p14:tracePt t="63200" x="3714750" y="5294313"/>
          <p14:tracePt t="63205" x="3678238" y="5294313"/>
          <p14:tracePt t="63218" x="3627438" y="5294313"/>
          <p14:tracePt t="63219" x="3578225" y="5294313"/>
          <p14:tracePt t="63227" x="3489325" y="5294313"/>
          <p14:tracePt t="63235" x="3427413" y="5294313"/>
          <p14:tracePt t="63243" x="3352800" y="5294313"/>
          <p14:tracePt t="63251" x="3314700" y="5294313"/>
          <p14:tracePt t="63259" x="3276600" y="5294313"/>
          <p14:tracePt t="63268" x="3252788" y="5294313"/>
          <p14:tracePt t="63284" x="3240088" y="5294313"/>
          <p14:tracePt t="63301" x="3214688" y="5294313"/>
          <p14:tracePt t="63305" x="3201988" y="5294313"/>
          <p14:tracePt t="63318" x="3176588" y="5294313"/>
          <p14:tracePt t="63321" x="3152775" y="5294313"/>
          <p14:tracePt t="63334" x="3114675" y="5294313"/>
          <p14:tracePt t="63337" x="3052763" y="5281613"/>
          <p14:tracePt t="63345" x="2927350" y="5268913"/>
          <p14:tracePt t="63353" x="2789238" y="5256213"/>
          <p14:tracePt t="63359" x="2663825" y="5256213"/>
          <p14:tracePt t="63368" x="2540000" y="5256213"/>
          <p14:tracePt t="63375" x="2439988" y="5256213"/>
          <p14:tracePt t="63385" x="2376488" y="5256213"/>
          <p14:tracePt t="63391" x="2338388" y="5256213"/>
          <p14:tracePt t="63401" x="2314575" y="5243513"/>
          <p14:tracePt t="63407" x="2289175" y="5243513"/>
          <p14:tracePt t="63417" x="2251075" y="5243513"/>
          <p14:tracePt t="63421" x="2227263" y="5243513"/>
          <p14:tracePt t="63434" x="2214563" y="5230813"/>
          <p14:tracePt t="63437" x="2189163" y="5218113"/>
          <p14:tracePt t="63450" x="2163763" y="5218113"/>
          <p14:tracePt t="63453" x="2151063" y="5218113"/>
          <p14:tracePt t="63462" x="2127250" y="5218113"/>
          <p14:tracePt t="63469" x="2101850" y="5218113"/>
          <p14:tracePt t="63475" x="2076450" y="5218113"/>
          <p14:tracePt t="63486" x="2038350" y="5218113"/>
          <p14:tracePt t="63491" x="2001838" y="5218113"/>
          <p14:tracePt t="63500" x="1963738" y="5205413"/>
          <p14:tracePt t="63506" x="1938338" y="5205413"/>
          <p14:tracePt t="63517" x="1901825" y="5205413"/>
          <p14:tracePt t="63669" x="1901825" y="5194300"/>
          <p14:tracePt t="63677" x="1901825" y="5181600"/>
          <p14:tracePt t="63755" x="1914525" y="5181600"/>
          <p14:tracePt t="63933" x="1951038" y="5181600"/>
          <p14:tracePt t="63941" x="2038350" y="5181600"/>
          <p14:tracePt t="63949" x="2138363" y="5156200"/>
          <p14:tracePt t="63958" x="2238375" y="5143500"/>
          <p14:tracePt t="63966" x="2338388" y="5130800"/>
          <p14:tracePt t="63976" x="2463800" y="5118100"/>
          <p14:tracePt t="63982" x="2563813" y="5105400"/>
          <p14:tracePt t="63989" x="2676525" y="5105400"/>
          <p14:tracePt t="63997" x="2801938" y="5105400"/>
          <p14:tracePt t="64003" x="2914650" y="5105400"/>
          <p14:tracePt t="64014" x="3040063" y="5118100"/>
          <p14:tracePt t="64019" x="3140075" y="5130800"/>
          <p14:tracePt t="64027" x="3240088" y="5156200"/>
          <p14:tracePt t="64035" x="3327400" y="5168900"/>
          <p14:tracePt t="64043" x="3389313" y="5168900"/>
          <p14:tracePt t="64049" x="3427413" y="5181600"/>
          <p14:tracePt t="64061" x="3465513" y="5181600"/>
          <p14:tracePt t="64066" x="3502025" y="5181600"/>
          <p14:tracePt t="64073" x="3540125" y="5181600"/>
          <p14:tracePt t="64084" x="3578225" y="5181600"/>
          <p14:tracePt t="64089" x="3614738" y="5181600"/>
          <p14:tracePt t="64100" x="3652838" y="5181600"/>
          <p14:tracePt t="64106" x="3702050" y="5181600"/>
          <p14:tracePt t="64118" x="3740150" y="5181600"/>
          <p14:tracePt t="64119" x="3790950" y="5194300"/>
          <p14:tracePt t="64127" x="3827463" y="5205413"/>
          <p14:tracePt t="64134" x="3878263" y="5218113"/>
          <p14:tracePt t="64144" x="3914775" y="5218113"/>
          <p14:tracePt t="64150" x="3978275" y="5230813"/>
          <p14:tracePt t="64159" x="4052888" y="5230813"/>
          <p14:tracePt t="64167" x="4114800" y="5230813"/>
          <p14:tracePt t="64175" x="4203700" y="5243513"/>
          <p14:tracePt t="64182" x="4303713" y="5243513"/>
          <p14:tracePt t="64189" x="4427538" y="5268913"/>
          <p14:tracePt t="64199" x="4540250" y="5268913"/>
          <p14:tracePt t="64205" x="4652963" y="5281613"/>
          <p14:tracePt t="64216" x="4765675" y="5294313"/>
          <p14:tracePt t="64221" x="4865688" y="5305425"/>
          <p14:tracePt t="64232" x="4953000" y="5318125"/>
          <p14:tracePt t="64237" x="5016500" y="5318125"/>
          <p14:tracePt t="64243" x="5078413" y="5318125"/>
          <p14:tracePt t="64253" x="5116513" y="5318125"/>
          <p14:tracePt t="64259" x="5153025" y="5318125"/>
          <p14:tracePt t="64268" x="5191125" y="5318125"/>
          <p14:tracePt t="64276" x="5229225" y="5318125"/>
          <p14:tracePt t="64283" x="5265738" y="5318125"/>
          <p14:tracePt t="64291" x="5316538" y="5318125"/>
          <p14:tracePt t="64299" x="5378450" y="5305425"/>
          <p14:tracePt t="64305" x="5454650" y="5305425"/>
          <p14:tracePt t="64316" x="5516563" y="5305425"/>
          <p14:tracePt t="64321" x="5591175" y="5305425"/>
          <p14:tracePt t="64332" x="5629275" y="5305425"/>
          <p14:tracePt t="64337" x="5665788" y="5305425"/>
          <p14:tracePt t="64348" x="5703888" y="5305425"/>
          <p14:tracePt t="64353" x="5729288" y="5305425"/>
          <p14:tracePt t="64367" x="5754688" y="5330825"/>
          <p14:tracePt t="64437" x="5754688" y="5343525"/>
          <p14:tracePt t="66235" x="5754688" y="5356225"/>
          <p14:tracePt t="66247" x="5754688" y="5381625"/>
          <p14:tracePt t="66253" x="5767388" y="5394325"/>
          <p14:tracePt t="66262" x="5778500" y="5368925"/>
          <p14:tracePt t="66269" x="5778500" y="5356225"/>
          <p14:tracePt t="66293" x="5778500" y="5368925"/>
          <p14:tracePt t="66302" x="5778500" y="5394325"/>
          <p14:tracePt t="66417" x="5691188" y="5430838"/>
          <p14:tracePt t="66424" x="5541963" y="5468938"/>
          <p14:tracePt t="66431" x="5416550" y="5518150"/>
          <p14:tracePt t="66440" x="5316538" y="5568950"/>
          <p14:tracePt t="66450" x="5216525" y="5568950"/>
          <p14:tracePt t="66455" x="5103813" y="5568950"/>
          <p14:tracePt t="66466" x="4991100" y="5568950"/>
          <p14:tracePt t="66471" x="4865688" y="5530850"/>
          <p14:tracePt t="66482" x="4765675" y="5494338"/>
          <p14:tracePt t="66485" x="4678363" y="5443538"/>
          <p14:tracePt t="66498" x="4591050" y="5430838"/>
          <p14:tracePt t="66501" x="4503738" y="5418138"/>
          <p14:tracePt t="66511" x="4403725" y="5407025"/>
          <p14:tracePt t="66517" x="4303713" y="5394325"/>
          <p14:tracePt t="66525" x="4227513" y="5368925"/>
          <p14:tracePt t="66535" x="4152900" y="5356225"/>
          <p14:tracePt t="66543" x="4114800" y="5356225"/>
          <p14:tracePt t="66547" x="4078288" y="5343525"/>
          <p14:tracePt t="66555" x="4027488" y="5330825"/>
          <p14:tracePt t="66563" x="3965575" y="5318125"/>
          <p14:tracePt t="66571" x="3890963" y="5305425"/>
          <p14:tracePt t="66580" x="3802063" y="5294313"/>
          <p14:tracePt t="66587" x="3727450" y="5268913"/>
          <p14:tracePt t="66595" x="3627438" y="5256213"/>
          <p14:tracePt t="66603" x="3540125" y="5230813"/>
          <p14:tracePt t="66609" x="3427413" y="5205413"/>
          <p14:tracePt t="66617" x="3327400" y="5168900"/>
          <p14:tracePt t="66625" x="3201988" y="5130800"/>
          <p14:tracePt t="66634" x="3089275" y="5068888"/>
          <p14:tracePt t="66642" x="2963863" y="5018088"/>
          <p14:tracePt t="66652" x="2840038" y="4968875"/>
          <p14:tracePt t="66658" x="2740025" y="4905375"/>
          <p14:tracePt t="66670" x="2627313" y="4868863"/>
          <p14:tracePt t="66672" x="2563813" y="4856163"/>
          <p14:tracePt t="66679" x="2489200" y="4843463"/>
          <p14:tracePt t="66687" x="2414588" y="4830763"/>
          <p14:tracePt t="66695" x="2351088" y="4830763"/>
          <p14:tracePt t="66704" x="2289175" y="4830763"/>
          <p14:tracePt t="66711" x="2214563" y="4830763"/>
          <p14:tracePt t="66722" x="2127250" y="4830763"/>
          <p14:tracePt t="66727" x="2025650" y="4830763"/>
          <p14:tracePt t="66736" x="1925638" y="4830763"/>
          <p14:tracePt t="66742" x="1814513" y="4856163"/>
          <p14:tracePt t="66749" x="1689100" y="4868863"/>
          <p14:tracePt t="66761" x="1576388" y="4868863"/>
          <p14:tracePt t="66765" x="1476375" y="4868863"/>
          <p14:tracePt t="66777" x="1376363" y="4830763"/>
          <p14:tracePt t="66781" x="1300163" y="4818063"/>
          <p14:tracePt t="66794" x="1176338" y="4805363"/>
          <p14:tracePt t="66803" x="1138238" y="4792663"/>
          <p14:tracePt t="66811" x="1100138" y="4779963"/>
          <p14:tracePt t="66820" x="1076325" y="4768850"/>
          <p14:tracePt t="66827" x="1038225" y="4768850"/>
          <p14:tracePt t="66835" x="1025525" y="4756150"/>
          <p14:tracePt t="66851" x="1000125" y="4756150"/>
          <p14:tracePt t="66866" x="987425" y="4756150"/>
          <p14:tracePt t="66890" x="976313" y="4743450"/>
          <p14:tracePt t="66898" x="963613" y="4743450"/>
          <p14:tracePt t="66913" x="938213" y="4730750"/>
          <p14:tracePt t="66918" x="912813" y="4718050"/>
          <p14:tracePt t="66928" x="887413" y="4718050"/>
          <p14:tracePt t="66935" x="850900" y="4705350"/>
          <p14:tracePt t="66943" x="812800" y="4705350"/>
          <p14:tracePt t="66951" x="750888" y="4692650"/>
          <p14:tracePt t="66961" x="687388" y="4692650"/>
          <p14:tracePt t="66967" x="612775" y="4692650"/>
          <p14:tracePt t="66977" x="550863" y="4692650"/>
          <p14:tracePt t="66983" x="512763" y="4705350"/>
          <p14:tracePt t="66993" x="500063" y="4705350"/>
          <p14:tracePt t="67183" x="512763" y="4692650"/>
          <p14:tracePt t="67192" x="550863" y="4679950"/>
          <p14:tracePt t="67201" x="574675" y="4679950"/>
          <p14:tracePt t="67208" x="612775" y="4667250"/>
          <p14:tracePt t="67215" x="638175" y="4656138"/>
          <p14:tracePt t="67227" x="663575" y="4643438"/>
          <p14:tracePt t="67231" x="687388" y="4643438"/>
          <p14:tracePt t="67245" x="700088" y="4643438"/>
          <p14:tracePt t="67254" x="712788" y="4630738"/>
          <p14:tracePt t="67261" x="725488" y="4630738"/>
          <p14:tracePt t="67270" x="750888" y="4618038"/>
          <p14:tracePt t="67277" x="763588" y="4605338"/>
          <p14:tracePt t="67285" x="776288" y="4592638"/>
          <p14:tracePt t="67295" x="787400" y="4592638"/>
          <p14:tracePt t="67310" x="800100" y="4579938"/>
          <p14:tracePt t="67509" x="812800" y="4579938"/>
          <p14:tracePt t="67541" x="850900" y="4579938"/>
          <p14:tracePt t="67549" x="887413" y="4579938"/>
          <p14:tracePt t="67558" x="938213" y="4579938"/>
          <p14:tracePt t="67563" x="987425" y="4579938"/>
          <p14:tracePt t="67574" x="1050925" y="4579938"/>
          <p14:tracePt t="67584" x="1112838" y="4579938"/>
          <p14:tracePt t="67589" x="1150938" y="4579938"/>
          <p14:tracePt t="67598" x="1176338" y="4592638"/>
          <p14:tracePt t="67603" x="1200150" y="4592638"/>
          <p14:tracePt t="67611" x="1212850" y="4592638"/>
          <p14:tracePt t="67619" x="1225550" y="4592638"/>
          <p14:tracePt t="67633" x="1238250" y="4592638"/>
          <p14:tracePt t="67644" x="1250950" y="4592638"/>
          <p14:tracePt t="67659" x="1276350" y="4592638"/>
          <p14:tracePt t="67665" x="1300163" y="4592638"/>
          <p14:tracePt t="67676" x="1338263" y="4592638"/>
          <p14:tracePt t="67681" x="1363663" y="4579938"/>
          <p14:tracePt t="67692" x="1401763" y="4579938"/>
          <p14:tracePt t="67695" x="1438275" y="4579938"/>
          <p14:tracePt t="67703" x="1489075" y="4579938"/>
          <p14:tracePt t="67711" x="1525588" y="4579938"/>
          <p14:tracePt t="67721" x="1576388" y="4579938"/>
          <p14:tracePt t="67727" x="1638300" y="4579938"/>
          <p14:tracePt t="67735" x="1676400" y="4579938"/>
          <p14:tracePt t="67743" x="1714500" y="4579938"/>
          <p14:tracePt t="67750" x="1751013" y="4579938"/>
          <p14:tracePt t="67759" x="1789113" y="4579938"/>
          <p14:tracePt t="67766" x="1814513" y="4579938"/>
          <p14:tracePt t="67775" x="1851025" y="4579938"/>
          <p14:tracePt t="67781" x="1876425" y="4579938"/>
          <p14:tracePt t="67792" x="1901825" y="4579938"/>
          <p14:tracePt t="67797" x="1914525" y="4579938"/>
          <p14:tracePt t="67810" x="1925638" y="4579938"/>
          <p14:tracePt t="67819" x="1938338" y="4579938"/>
          <p14:tracePt t="67827" x="1951038" y="4579938"/>
          <p14:tracePt t="67843" x="1963738" y="4579938"/>
          <p14:tracePt t="67851" x="1976438" y="4579938"/>
          <p14:tracePt t="67859" x="2001838" y="4579938"/>
          <p14:tracePt t="67867" x="2025650" y="4579938"/>
          <p14:tracePt t="67875" x="2063750" y="4579938"/>
          <p14:tracePt t="67883" x="2101850" y="4579938"/>
          <p14:tracePt t="67892" x="2138363" y="4579938"/>
          <p14:tracePt t="67897" x="2176463" y="4567238"/>
          <p14:tracePt t="67908" x="2214563" y="4554538"/>
          <p14:tracePt t="67913" x="2238375" y="4554538"/>
          <p14:tracePt t="67924" x="2276475" y="4554538"/>
          <p14:tracePt t="67930" x="2289175" y="4554538"/>
          <p14:tracePt t="67941" x="2301875" y="4554538"/>
          <p14:tracePt t="67991" x="2314575" y="4554538"/>
          <p14:tracePt t="67999" x="2351088" y="4543425"/>
          <p14:tracePt t="68010" x="2401888" y="4530725"/>
          <p14:tracePt t="68013" x="2427288" y="4530725"/>
          <p14:tracePt t="68026" x="2451100" y="4530725"/>
          <p14:tracePt t="68029" x="2476500" y="4530725"/>
          <p14:tracePt t="68040" x="2501900" y="4530725"/>
          <p14:tracePt t="68046" x="2527300" y="4530725"/>
          <p14:tracePt t="68056" x="2551113" y="4530725"/>
          <p14:tracePt t="68062" x="2576513" y="4530725"/>
          <p14:tracePt t="68331" x="2563813" y="4530725"/>
          <p14:tracePt t="68340" x="2527300" y="4543425"/>
          <p14:tracePt t="68351" x="2463800" y="4554538"/>
          <p14:tracePt t="68356" x="2401888" y="4554538"/>
          <p14:tracePt t="68364" x="2327275" y="4554538"/>
          <p14:tracePt t="68373" x="2227263" y="4554538"/>
          <p14:tracePt t="68381" x="2127250" y="4554538"/>
          <p14:tracePt t="68390" x="2014538" y="4554538"/>
          <p14:tracePt t="68393" x="1901825" y="4554538"/>
          <p14:tracePt t="68405" x="1776413" y="4530725"/>
          <p14:tracePt t="68409" x="1714500" y="4530725"/>
          <p14:tracePt t="68418" x="1625600" y="4518025"/>
          <p14:tracePt t="68425" x="1550988" y="4505325"/>
          <p14:tracePt t="68434" x="1501775" y="4492625"/>
          <p14:tracePt t="68443" x="1463675" y="4492625"/>
          <p14:tracePt t="68451" x="1438275" y="4492625"/>
          <p14:tracePt t="68456" x="1412875" y="4492625"/>
          <p14:tracePt t="68472" x="1401763" y="4492625"/>
          <p14:tracePt t="68480" x="1389063" y="4492625"/>
          <p14:tracePt t="68488" x="1363663" y="4505325"/>
          <p14:tracePt t="68496" x="1338263" y="4505325"/>
          <p14:tracePt t="68505" x="1300163" y="4518025"/>
          <p14:tracePt t="68512" x="1289050" y="4518025"/>
          <p14:tracePt t="68520" x="1276350" y="4518025"/>
          <p14:tracePt t="68525" x="1276350" y="4530725"/>
          <p14:tracePt t="68539" x="1263650" y="4530725"/>
          <p14:tracePt t="68542" x="1250950" y="4530725"/>
          <p14:tracePt t="68559" x="1238250" y="4530725"/>
          <p14:tracePt t="68610" x="1225550" y="4530725"/>
          <p14:tracePt t="68637" x="1200150" y="4543425"/>
          <p14:tracePt t="68643" x="1189038" y="4543425"/>
          <p14:tracePt t="68649" x="1150938" y="4543425"/>
          <p14:tracePt t="68657" x="1125538" y="4543425"/>
          <p14:tracePt t="68667" x="1089025" y="4543425"/>
          <p14:tracePt t="68673" x="1050925" y="4543425"/>
          <p14:tracePt t="68681" x="1000125" y="4543425"/>
          <p14:tracePt t="68690" x="963613" y="4543425"/>
          <p14:tracePt t="68697" x="950913" y="4543425"/>
          <p14:tracePt t="68706" x="938213" y="4543425"/>
          <p14:tracePt t="68883" x="938213" y="4530725"/>
          <p14:tracePt t="68892" x="950913" y="4530725"/>
          <p14:tracePt t="68898" x="963613" y="4530725"/>
          <p14:tracePt t="68913" x="976313" y="4530725"/>
          <p14:tracePt t="68922" x="987425" y="4530725"/>
          <p14:tracePt t="68930" x="1000125" y="4530725"/>
          <p14:tracePt t="68937" x="1038225" y="4530725"/>
          <p14:tracePt t="68955" x="1063625" y="4530725"/>
          <p14:tracePt t="68962" x="1076325" y="4530725"/>
          <p14:tracePt t="68968" x="1100138" y="4530725"/>
          <p14:tracePt t="68975" x="1112838" y="4543425"/>
          <p14:tracePt t="68983" x="1125538" y="4543425"/>
          <p14:tracePt t="68992" x="1125538" y="4554538"/>
          <p14:tracePt t="68999" x="1138238" y="4554538"/>
          <p14:tracePt t="69007" x="1150938" y="4554538"/>
          <p14:tracePt t="69015" x="1163638" y="4554538"/>
          <p14:tracePt t="69027" x="1176338" y="4554538"/>
          <p14:tracePt t="69042" x="1189038" y="4554538"/>
          <p14:tracePt t="69046" x="1200150" y="4554538"/>
          <p14:tracePt t="69058" x="1225550" y="4554538"/>
          <p14:tracePt t="69062" x="1250950" y="4554538"/>
          <p14:tracePt t="69074" x="1289050" y="4554538"/>
          <p14:tracePt t="69078" x="1312863" y="4554538"/>
          <p14:tracePt t="69089" x="1350963" y="4554538"/>
          <p14:tracePt t="69092" x="1376363" y="4554538"/>
          <p14:tracePt t="69100" x="1401763" y="4554538"/>
          <p14:tracePt t="69108" x="1425575" y="4554538"/>
          <p14:tracePt t="69116" x="1438275" y="4554538"/>
          <p14:tracePt t="69124" x="1463675" y="4554538"/>
          <p14:tracePt t="69131" x="1476375" y="4554538"/>
          <p14:tracePt t="69140" x="1489075" y="4554538"/>
          <p14:tracePt t="69147" x="1501775" y="4554538"/>
          <p14:tracePt t="69163" x="1512888" y="4554538"/>
          <p14:tracePt t="69172" x="1525588" y="4554538"/>
          <p14:tracePt t="69189" x="1538288" y="4554538"/>
          <p14:tracePt t="69206" x="1550988" y="4554538"/>
          <p14:tracePt t="69210" x="1563688" y="4554538"/>
          <p14:tracePt t="69218" x="1576388" y="4554538"/>
          <p14:tracePt t="69231" x="1589088" y="4554538"/>
          <p14:tracePt t="69240" x="1625600" y="4554538"/>
          <p14:tracePt t="69248" x="1638300" y="4554538"/>
          <p14:tracePt t="69258" x="1676400" y="4554538"/>
          <p14:tracePt t="69264" x="1714500" y="4554538"/>
          <p14:tracePt t="69273" x="1751013" y="4554538"/>
          <p14:tracePt t="69279" x="1789113" y="4554538"/>
          <p14:tracePt t="69291" x="1814513" y="4554538"/>
          <p14:tracePt t="69294" x="1838325" y="4554538"/>
          <p14:tracePt t="69307" x="1863725" y="4554538"/>
          <p14:tracePt t="69310" x="1889125" y="4554538"/>
          <p14:tracePt t="69324" x="1914525" y="4554538"/>
          <p14:tracePt t="69333" x="1925638" y="4554538"/>
          <p14:tracePt t="69349" x="1951038" y="4554538"/>
          <p14:tracePt t="69356" x="1976438" y="4554538"/>
          <p14:tracePt t="69364" x="2001838" y="4554538"/>
          <p14:tracePt t="69373" x="2038350" y="4554538"/>
          <p14:tracePt t="69381" x="2063750" y="4554538"/>
          <p14:tracePt t="69389" x="2101850" y="4554538"/>
          <p14:tracePt t="69397" x="2138363" y="4554538"/>
          <p14:tracePt t="69406" x="2176463" y="4554538"/>
          <p14:tracePt t="69410" x="2214563" y="4543425"/>
          <p14:tracePt t="69421" x="2251075" y="4543425"/>
          <p14:tracePt t="69427" x="2289175" y="4530725"/>
          <p14:tracePt t="69433" x="2327275" y="4518025"/>
          <p14:tracePt t="69443" x="2351088" y="4518025"/>
          <p14:tracePt t="69450" x="2389188" y="4518025"/>
          <p14:tracePt t="69460" x="2427288" y="4518025"/>
          <p14:tracePt t="69466" x="2439988" y="4505325"/>
          <p14:tracePt t="69853" x="2463800" y="4505325"/>
          <p14:tracePt t="69861" x="2476500" y="4505325"/>
          <p14:tracePt t="69868" x="2489200" y="4505325"/>
          <p14:tracePt t="70124" x="2514600" y="4505325"/>
          <p14:tracePt t="70134" x="2540000" y="4505325"/>
          <p14:tracePt t="70139" x="2563813" y="4505325"/>
          <p14:tracePt t="70148" x="2576513" y="4505325"/>
          <p14:tracePt t="70158" x="2589213" y="4505325"/>
          <p14:tracePt t="70165" x="2601913" y="4505325"/>
          <p14:tracePt t="70172" x="2614613" y="4505325"/>
          <p14:tracePt t="70271" x="2614613" y="4530725"/>
          <p14:tracePt t="70279" x="2614613" y="4543425"/>
          <p14:tracePt t="70290" x="2614613" y="4554538"/>
          <p14:tracePt t="70296" x="2601913" y="4567238"/>
          <p14:tracePt t="70511" x="2601913" y="4579938"/>
          <p14:tracePt t="70536" x="2601913" y="4592638"/>
          <p14:tracePt t="70552" x="2601913" y="4618038"/>
          <p14:tracePt t="70559" x="2601913" y="4643438"/>
          <p14:tracePt t="70567" x="2601913" y="4667250"/>
          <p14:tracePt t="70575" x="2589213" y="4679950"/>
          <p14:tracePt t="70590" x="2589213" y="4692650"/>
          <p14:tracePt t="70599" x="2589213" y="4705350"/>
          <p14:tracePt t="70606" x="2576513" y="4718050"/>
          <p14:tracePt t="70615" x="2576513" y="4730750"/>
          <p14:tracePt t="70622" x="2576513" y="4743450"/>
          <p14:tracePt t="70627" x="2563813" y="4756150"/>
          <p14:tracePt t="70638" x="2563813" y="4768850"/>
          <p14:tracePt t="70643" x="2563813" y="4779963"/>
          <p14:tracePt t="70654" x="2563813" y="4805363"/>
          <p14:tracePt t="70659" x="2563813" y="4818063"/>
          <p14:tracePt t="70670" x="2551113" y="4856163"/>
          <p14:tracePt t="70676" x="2540000" y="4868863"/>
          <p14:tracePt t="70687" x="2527300" y="4892675"/>
          <p14:tracePt t="70689" x="2527300" y="4918075"/>
          <p14:tracePt t="70700" x="2527300" y="4956175"/>
          <p14:tracePt t="70708" x="2514600" y="4968875"/>
          <p14:tracePt t="70714" x="2501900" y="4981575"/>
          <p14:tracePt t="70722" x="2501900" y="5005388"/>
          <p14:tracePt t="70733" x="2489200" y="5030788"/>
          <p14:tracePt t="70737" x="2476500" y="5043488"/>
          <p14:tracePt t="70749" x="2476500" y="5056188"/>
          <p14:tracePt t="70755" x="2463800" y="5068888"/>
          <p14:tracePt t="70759" x="2451100" y="5081588"/>
          <p14:tracePt t="70770" x="2451100" y="5105400"/>
          <p14:tracePt t="70775" x="2439988" y="5130800"/>
          <p14:tracePt t="70786" x="2427288" y="5156200"/>
          <p14:tracePt t="70791" x="2427288" y="5181600"/>
          <p14:tracePt t="70804" x="2414588" y="5218113"/>
          <p14:tracePt t="70807" x="2414588" y="5243513"/>
          <p14:tracePt t="70820" x="2401888" y="5305425"/>
          <p14:tracePt t="70829" x="2389188" y="5343525"/>
          <p14:tracePt t="70837" x="2389188" y="5381625"/>
          <p14:tracePt t="70848" x="2376488" y="5407025"/>
          <p14:tracePt t="70855" x="2376488" y="5430838"/>
          <p14:tracePt t="70862" x="2363788" y="5456238"/>
          <p14:tracePt t="70872" x="2363788" y="5468938"/>
          <p14:tracePt t="70877" x="2351088" y="5481638"/>
          <p14:tracePt t="70884" x="2351088" y="5494338"/>
          <p14:tracePt t="70891" x="2351088" y="5507038"/>
          <p14:tracePt t="70904" x="2351088" y="5530850"/>
          <p14:tracePt t="70907" x="2338388" y="5543550"/>
          <p14:tracePt t="70919" x="2327275" y="5568950"/>
          <p14:tracePt t="70923" x="2327275" y="5594350"/>
          <p14:tracePt t="70938" x="2327275" y="5619750"/>
          <p14:tracePt t="70940" x="2327275" y="5656263"/>
          <p14:tracePt t="70945" x="2314575" y="5681663"/>
          <p14:tracePt t="70955" x="2301875" y="5707063"/>
          <p14:tracePt t="70961" x="2289175" y="5732463"/>
          <p14:tracePt t="70970" x="2289175" y="5756275"/>
          <p14:tracePt t="70978" x="2289175" y="5781675"/>
          <p14:tracePt t="70986" x="2276475" y="5819775"/>
          <p14:tracePt t="70992" x="2263775" y="5843588"/>
          <p14:tracePt t="71032" x="2263775" y="5856288"/>
          <p14:tracePt t="71527" x="2263775" y="5832475"/>
          <p14:tracePt t="71536" x="2289175" y="5756275"/>
          <p14:tracePt t="71547" x="2314575" y="5681663"/>
          <p14:tracePt t="71554" x="2314575" y="5630863"/>
          <p14:tracePt t="71563" x="2314575" y="5581650"/>
          <p14:tracePt t="71569" x="2314575" y="5530850"/>
          <p14:tracePt t="71575" x="2314575" y="5468938"/>
          <p14:tracePt t="71585" x="2314575" y="5394325"/>
          <p14:tracePt t="71589" x="2301875" y="5318125"/>
          <p14:tracePt t="71601" x="2289175" y="5256213"/>
          <p14:tracePt t="71606" x="2276475" y="5194300"/>
          <p14:tracePt t="71616" x="2263775" y="5156200"/>
          <p14:tracePt t="71624" x="2251075" y="5118100"/>
          <p14:tracePt t="71632" x="2251075" y="5092700"/>
          <p14:tracePt t="71637" x="2238375" y="5068888"/>
          <p14:tracePt t="71649" x="2238375" y="5043488"/>
          <p14:tracePt t="71654" x="2227263" y="5018088"/>
          <p14:tracePt t="71660" x="2227263" y="4981575"/>
          <p14:tracePt t="71667" x="2214563" y="4968875"/>
          <p14:tracePt t="71680" x="2214563" y="4956175"/>
          <p14:tracePt t="71684" x="2201863" y="4918075"/>
          <p14:tracePt t="71693" x="2189163" y="4905375"/>
          <p14:tracePt t="71703" x="2176463" y="4892675"/>
          <p14:tracePt t="71708" x="2151063" y="4856163"/>
          <p14:tracePt t="71717" x="2114550" y="4830763"/>
          <p14:tracePt t="71722" x="2089150" y="4805363"/>
          <p14:tracePt t="71728" x="2063750" y="4779963"/>
          <p14:tracePt t="71736" x="2025650" y="4756150"/>
          <p14:tracePt t="71744" x="2014538" y="4743450"/>
          <p14:tracePt t="71752" x="1989138" y="4730750"/>
          <p14:tracePt t="71760" x="1976438" y="4718050"/>
          <p14:tracePt t="71768" x="1963738" y="4705350"/>
          <p14:tracePt t="71776" x="1951038" y="4692650"/>
          <p14:tracePt t="71783" x="1938338" y="4679950"/>
          <p14:tracePt t="71790" x="1914525" y="4667250"/>
          <p14:tracePt t="71799" x="1876425" y="4643438"/>
          <p14:tracePt t="71806" x="1838325" y="4630738"/>
          <p14:tracePt t="71816" x="1776413" y="4605338"/>
          <p14:tracePt t="71822" x="1725613" y="4592638"/>
          <p14:tracePt t="71833" x="1663700" y="4579938"/>
          <p14:tracePt t="71839" x="1625600" y="4567238"/>
          <p14:tracePt t="71845" x="1589088" y="4554538"/>
          <p14:tracePt t="71852" x="1563688" y="4543425"/>
          <p14:tracePt t="71860" x="1550988" y="4543425"/>
          <p14:tracePt t="71868" x="1538288" y="4543425"/>
          <p14:tracePt t="71876" x="1525588" y="4543425"/>
          <p14:tracePt t="71938" x="1501775" y="4543425"/>
          <p14:tracePt t="71948" x="1438275" y="4543425"/>
          <p14:tracePt t="71955" x="1363663" y="4530725"/>
          <p14:tracePt t="71966" x="1312863" y="4530725"/>
          <p14:tracePt t="71968" x="1276350" y="4518025"/>
          <p14:tracePt t="71976" x="1238250" y="4518025"/>
          <p14:tracePt t="71984" x="1212850" y="4518025"/>
          <p14:tracePt t="71992" x="1189038" y="4505325"/>
          <p14:tracePt t="72000" x="1163638" y="4505325"/>
          <p14:tracePt t="72008" x="1138238" y="4505325"/>
          <p14:tracePt t="72024" x="1125538" y="4505325"/>
          <p14:tracePt t="72038" x="1112838" y="4505325"/>
          <p14:tracePt t="72048" x="1100138" y="4505325"/>
          <p14:tracePt t="72065" x="1089025" y="4505325"/>
          <p14:tracePt t="72070" x="1076325" y="4518025"/>
          <p14:tracePt t="72082" x="1063625" y="4518025"/>
          <p14:tracePt t="72224" x="1076325" y="4518025"/>
          <p14:tracePt t="72232" x="1112838" y="4518025"/>
          <p14:tracePt t="72240" x="1163638" y="4518025"/>
          <p14:tracePt t="72247" x="1225550" y="4518025"/>
          <p14:tracePt t="72256" x="1300163" y="4518025"/>
          <p14:tracePt t="72264" x="1363663" y="4518025"/>
          <p14:tracePt t="72273" x="1401763" y="4518025"/>
          <p14:tracePt t="72281" x="1438275" y="4518025"/>
          <p14:tracePt t="72289" x="1476375" y="4518025"/>
          <p14:tracePt t="72298" x="1501775" y="4518025"/>
          <p14:tracePt t="72302" x="1512888" y="4518025"/>
          <p14:tracePt t="72318" x="1525588" y="4518025"/>
          <p14:tracePt t="72326" x="1538288" y="4518025"/>
          <p14:tracePt t="72342" x="1550988" y="4518025"/>
          <p14:tracePt t="72350" x="1589088" y="4518025"/>
          <p14:tracePt t="72357" x="1625600" y="4518025"/>
          <p14:tracePt t="72364" x="1663700" y="4518025"/>
          <p14:tracePt t="72372" x="1725613" y="4518025"/>
          <p14:tracePt t="72381" x="1776413" y="4518025"/>
          <p14:tracePt t="72388" x="1838325" y="4518025"/>
          <p14:tracePt t="72397" x="1914525" y="4518025"/>
          <p14:tracePt t="72404" x="1976438" y="4518025"/>
          <p14:tracePt t="72413" x="2051050" y="4530725"/>
          <p14:tracePt t="72417" x="2101850" y="4543425"/>
          <p14:tracePt t="72426" x="2138363" y="4543425"/>
          <p14:tracePt t="72434" x="2163763" y="4543425"/>
          <p14:tracePt t="72442" x="2189163" y="4543425"/>
          <p14:tracePt t="72458" x="2201863" y="4543425"/>
          <p14:tracePt t="72566" x="2227263" y="4543425"/>
          <p14:tracePt t="72574" x="2251075" y="4543425"/>
          <p14:tracePt t="72582" x="2276475" y="4543425"/>
          <p14:tracePt t="72590" x="2314575" y="4543425"/>
          <p14:tracePt t="72599" x="2338388" y="4543425"/>
          <p14:tracePt t="72606" x="2363788" y="4554538"/>
          <p14:tracePt t="72620" x="2376488" y="4554538"/>
          <p14:tracePt t="73188" x="2338388" y="4554538"/>
          <p14:tracePt t="73195" x="2289175" y="4554538"/>
          <p14:tracePt t="73202" x="2214563" y="4554538"/>
          <p14:tracePt t="73213" x="2151063" y="4554538"/>
          <p14:tracePt t="73218" x="2101850" y="4554538"/>
          <p14:tracePt t="73229" x="2063750" y="4554538"/>
          <p14:tracePt t="73234" x="2051050" y="4543425"/>
          <p14:tracePt t="73482" x="2051050" y="4567238"/>
          <p14:tracePt t="73490" x="2051050" y="4592638"/>
          <p14:tracePt t="73498" x="2051050" y="4618038"/>
          <p14:tracePt t="73506" x="2051050" y="4630738"/>
          <p14:tracePt t="73512" x="2051050" y="4656138"/>
          <p14:tracePt t="73521" x="2051050" y="4679950"/>
          <p14:tracePt t="73529" x="2051050" y="4718050"/>
          <p14:tracePt t="73536" x="2051050" y="4743450"/>
          <p14:tracePt t="73546" x="2051050" y="4768850"/>
          <p14:tracePt t="73552" x="2051050" y="4792663"/>
          <p14:tracePt t="73563" x="2051050" y="4818063"/>
          <p14:tracePt t="73568" x="2051050" y="4843463"/>
          <p14:tracePt t="73574" x="2038350" y="4879975"/>
          <p14:tracePt t="73582" x="2038350" y="4905375"/>
          <p14:tracePt t="73591" x="2014538" y="4930775"/>
          <p14:tracePt t="73598" x="2014538" y="4956175"/>
          <p14:tracePt t="73606" x="2001838" y="4981575"/>
          <p14:tracePt t="73614" x="1989138" y="5018088"/>
          <p14:tracePt t="73622" x="1976438" y="5056188"/>
          <p14:tracePt t="73630" x="1976438" y="5092700"/>
          <p14:tracePt t="73638" x="1963738" y="5118100"/>
          <p14:tracePt t="73646" x="1951038" y="5143500"/>
          <p14:tracePt t="73652" x="1951038" y="5168900"/>
          <p14:tracePt t="73662" x="1938338" y="5194300"/>
          <p14:tracePt t="73668" x="1938338" y="5230813"/>
          <p14:tracePt t="73678" x="1938338" y="5256213"/>
          <p14:tracePt t="73684" x="1938338" y="5294313"/>
          <p14:tracePt t="73696" x="1925638" y="5330825"/>
          <p14:tracePt t="73700" x="1914525" y="5368925"/>
          <p14:tracePt t="73706" x="1901825" y="5407025"/>
          <p14:tracePt t="73714" x="1889125" y="5443538"/>
          <p14:tracePt t="73722" x="1889125" y="5468938"/>
          <p14:tracePt t="73730" x="1876425" y="5507038"/>
          <p14:tracePt t="73738" x="1863725" y="5543550"/>
          <p14:tracePt t="73746" x="1863725" y="5568950"/>
          <p14:tracePt t="73754" x="1851025" y="5594350"/>
          <p14:tracePt t="73762" x="1838325" y="5607050"/>
          <p14:tracePt t="73768" x="1838325" y="5630863"/>
          <p14:tracePt t="73778" x="1825625" y="5668963"/>
          <p14:tracePt t="73784" x="1825625" y="5681663"/>
          <p14:tracePt t="73794" x="1825625" y="5707063"/>
          <p14:tracePt t="73800" x="1825625" y="5719763"/>
          <p14:tracePt t="73811" x="1825625" y="5743575"/>
          <p14:tracePt t="73816" x="1825625" y="5768975"/>
          <p14:tracePt t="73824" x="1825625" y="5781675"/>
          <p14:tracePt t="73831" x="1814513" y="5794375"/>
          <p14:tracePt t="73847" x="1814513" y="5819775"/>
          <p14:tracePt t="73854" x="1801813" y="5843588"/>
          <p14:tracePt t="73870" x="1801813" y="5856288"/>
          <p14:tracePt t="73886" x="1801813" y="5868988"/>
          <p14:tracePt t="73897" x="1801813" y="5881688"/>
          <p14:tracePt t="73900" x="1801813" y="5894388"/>
          <p14:tracePt t="73916" x="1801813" y="5907088"/>
          <p14:tracePt t="73932" x="1801813" y="5919788"/>
          <p14:tracePt t="73948" x="1789113" y="5932488"/>
          <p14:tracePt t="73962" x="1789113" y="5945188"/>
          <p14:tracePt t="74863" x="1825625" y="5932488"/>
          <p14:tracePt t="74871" x="1901825" y="5919788"/>
          <p14:tracePt t="74881" x="2014538" y="5907088"/>
          <p14:tracePt t="74887" x="2127250" y="5894388"/>
          <p14:tracePt t="74897" x="2238375" y="5881688"/>
          <p14:tracePt t="74903" x="2363788" y="5856288"/>
          <p14:tracePt t="74912" x="2514600" y="5832475"/>
          <p14:tracePt t="74919" x="2663825" y="5807075"/>
          <p14:tracePt t="74928" x="2863850" y="5756275"/>
          <p14:tracePt t="74933" x="3065463" y="5707063"/>
          <p14:tracePt t="74945" x="3265488" y="5668963"/>
          <p14:tracePt t="74951" x="3414713" y="5619750"/>
          <p14:tracePt t="74959" x="3552825" y="5581650"/>
          <p14:tracePt t="74967" x="3652838" y="5543550"/>
          <p14:tracePt t="74975" x="3740150" y="5530850"/>
          <p14:tracePt t="74983" x="3802063" y="5494338"/>
          <p14:tracePt t="74986" x="3840163" y="5481638"/>
          <p14:tracePt t="74995" x="3890963" y="5481638"/>
          <p14:tracePt t="75003" x="3927475" y="5456238"/>
          <p14:tracePt t="75014" x="3978275" y="5443538"/>
          <p14:tracePt t="75019" x="4027488" y="5418138"/>
          <p14:tracePt t="75028" x="4078288" y="5407025"/>
          <p14:tracePt t="75036" x="4127500" y="5407025"/>
          <p14:tracePt t="75045" x="4165600" y="5394325"/>
          <p14:tracePt t="75049" x="4203700" y="5381625"/>
          <p14:tracePt t="75061" x="4240213" y="5368925"/>
          <p14:tracePt t="75065" x="4291013" y="5368925"/>
          <p14:tracePt t="75078" x="4365625" y="5356225"/>
          <p14:tracePt t="75081" x="4403725" y="5343525"/>
          <p14:tracePt t="75089" x="4440238" y="5330825"/>
          <p14:tracePt t="75099" x="4465638" y="5318125"/>
          <p14:tracePt t="75105" x="4491038" y="5318125"/>
          <p14:tracePt t="75112" x="4527550" y="5305425"/>
          <p14:tracePt t="75119" x="4552950" y="5281613"/>
          <p14:tracePt t="75128" x="4591050" y="5268913"/>
          <p14:tracePt t="75135" x="4627563" y="5230813"/>
          <p14:tracePt t="75146" x="4691063" y="5194300"/>
          <p14:tracePt t="75151" x="4765675" y="5168900"/>
          <p14:tracePt t="75162" x="4816475" y="5156200"/>
          <p14:tracePt t="75168" x="4878388" y="5143500"/>
          <p14:tracePt t="75174" x="4916488" y="5130800"/>
          <p14:tracePt t="75183" x="4953000" y="5118100"/>
          <p14:tracePt t="75191" x="4978400" y="5105400"/>
          <p14:tracePt t="75200" x="5003800" y="5105400"/>
          <p14:tracePt t="75205" x="5029200" y="5105400"/>
          <p14:tracePt t="75215" x="5053013" y="5092700"/>
          <p14:tracePt t="75224" x="5078413" y="5081588"/>
          <p14:tracePt t="75230" x="5116513" y="5081588"/>
          <p14:tracePt t="75235" x="5153025" y="5068888"/>
          <p14:tracePt t="75245" x="5203825" y="5056188"/>
          <p14:tracePt t="75251" x="5278438" y="5056188"/>
          <p14:tracePt t="75261" x="5365750" y="5043488"/>
          <p14:tracePt t="75267" x="5441950" y="5043488"/>
          <p14:tracePt t="75278" x="5554663" y="5043488"/>
          <p14:tracePt t="75283" x="5654675" y="5043488"/>
          <p14:tracePt t="75294" x="5729288" y="5043488"/>
          <p14:tracePt t="75298" x="5829300" y="5030788"/>
          <p14:tracePt t="75307" x="5903913" y="5018088"/>
          <p14:tracePt t="75312" x="5978525" y="5005388"/>
          <p14:tracePt t="75321" x="6042025" y="4992688"/>
          <p14:tracePt t="75329" x="6078538" y="4981575"/>
          <p14:tracePt t="75338" x="6116638" y="4981575"/>
          <p14:tracePt t="75346" x="6129338" y="4968875"/>
          <p14:tracePt t="75430" x="6142038" y="4956175"/>
          <p14:tracePt t="75437" x="6167438" y="4956175"/>
          <p14:tracePt t="75446" x="6180138" y="4956175"/>
          <p14:tracePt t="75469" x="6191250" y="4956175"/>
          <p14:tracePt t="75523" x="6191250" y="4943475"/>
          <p14:tracePt t="75540" x="6216650" y="4930775"/>
          <p14:tracePt t="75548" x="6229350" y="4918075"/>
          <p14:tracePt t="75671" x="6229350" y="4905375"/>
          <p14:tracePt t="75679" x="6229350" y="4892675"/>
          <p14:tracePt t="75687" x="6229350" y="4879975"/>
          <p14:tracePt t="75695" x="6229350" y="4868863"/>
          <p14:tracePt t="75710" x="6242050" y="4856163"/>
          <p14:tracePt t="75717" x="6242050" y="4843463"/>
          <p14:tracePt t="75734" x="6254750" y="4843463"/>
          <p14:tracePt t="75748" x="6254750" y="4830763"/>
          <p14:tracePt t="75762" x="6267450" y="4818063"/>
          <p14:tracePt t="75765" x="6291263" y="4805363"/>
          <p14:tracePt t="75774" x="6329363" y="4792663"/>
          <p14:tracePt t="75780" x="6367463" y="4779963"/>
          <p14:tracePt t="75788" x="6403975" y="4779963"/>
          <p14:tracePt t="75797" x="6429375" y="4768850"/>
          <p14:tracePt t="75803" x="6442075" y="4768850"/>
          <p14:tracePt t="75990" x="6429375" y="4756150"/>
          <p14:tracePt t="76007" x="6416675" y="4756150"/>
          <p14:tracePt t="76014" x="6403975" y="4756150"/>
          <p14:tracePt t="76027" x="6380163" y="4756150"/>
          <p14:tracePt t="76035" x="6367463" y="4756150"/>
          <p14:tracePt t="76043" x="6342063" y="4756150"/>
          <p14:tracePt t="76052" x="6316663" y="4756150"/>
          <p14:tracePt t="76060" x="6280150" y="4756150"/>
          <p14:tracePt t="76076" x="6280150" y="4768850"/>
          <p14:tracePt t="76338" x="6280150" y="4756150"/>
          <p14:tracePt t="76462" x="6291263" y="4743450"/>
          <p14:tracePt t="76656" x="6303963" y="4743450"/>
          <p14:tracePt t="76696" x="6303963" y="4730750"/>
          <p14:tracePt t="76705" x="6316663" y="4730750"/>
          <p14:tracePt t="76710" x="6329363" y="4730750"/>
          <p14:tracePt t="76741" x="6342063" y="4730750"/>
          <p14:tracePt t="76778" x="6354763" y="4730750"/>
          <p14:tracePt t="76811" x="6354763" y="4718050"/>
          <p14:tracePt t="76826" x="6367463" y="4705350"/>
          <p14:tracePt t="76834" x="6380163" y="4705350"/>
          <p14:tracePt t="76840" x="6380163" y="4692650"/>
          <p14:tracePt t="76856" x="6391275" y="4679950"/>
          <p14:tracePt t="77053" x="6391275" y="4667250"/>
          <p14:tracePt t="77353" x="6391275" y="4656138"/>
          <p14:tracePt t="77377" x="6391275" y="4643438"/>
          <p14:tracePt t="77402" x="6391275" y="4618038"/>
          <p14:tracePt t="78038" x="6391275" y="4605338"/>
          <p14:tracePt t="78207" x="6391275" y="4618038"/>
          <p14:tracePt t="78223" x="6391275" y="4630738"/>
          <p14:tracePt t="78231" x="6391275" y="4643438"/>
          <p14:tracePt t="78417" x="6391275" y="4656138"/>
          <p14:tracePt t="78587" x="6391275" y="4643438"/>
          <p14:tracePt t="78595" x="6391275" y="4630738"/>
          <p14:tracePt t="78609" x="6403975" y="4630738"/>
          <p14:tracePt t="78611" x="6403975" y="4618038"/>
          <p14:tracePt t="78703" x="6416675" y="4618038"/>
          <p14:tracePt t="78718" x="6429375" y="4618038"/>
          <p14:tracePt t="78727" x="6442075" y="4618038"/>
          <p14:tracePt t="78742" x="6454775" y="4618038"/>
          <p14:tracePt t="78751" x="6480175" y="4618038"/>
          <p14:tracePt t="78758" x="6503988" y="4630738"/>
          <p14:tracePt t="78768" x="6542088" y="4630738"/>
          <p14:tracePt t="78772" x="6580188" y="4643438"/>
          <p14:tracePt t="78780" x="6604000" y="4656138"/>
          <p14:tracePt t="78788" x="6616700" y="4656138"/>
          <p14:tracePt t="78821" x="6616700" y="4667250"/>
          <p14:tracePt t="78826" x="6604000" y="4679950"/>
          <p14:tracePt t="78835" x="6580188" y="4679950"/>
          <p14:tracePt t="78842" x="6542088" y="4692650"/>
          <p14:tracePt t="78853" x="6503988" y="4705350"/>
          <p14:tracePt t="78859" x="6467475" y="4718050"/>
          <p14:tracePt t="78871" x="6416675" y="4718050"/>
          <p14:tracePt t="78875" x="6354763" y="4718050"/>
          <p14:tracePt t="78889" x="6280150" y="4718050"/>
          <p14:tracePt t="78898" x="6254750" y="4718050"/>
          <p14:tracePt t="78905" x="6229350" y="4718050"/>
          <p14:tracePt t="78915" x="6203950" y="4718050"/>
          <p14:tracePt t="78921" x="6191250" y="4718050"/>
          <p14:tracePt t="78931" x="6180138" y="4718050"/>
          <p14:tracePt t="78945" x="6167438" y="4718050"/>
          <p14:tracePt t="78953" x="6167438" y="4730750"/>
          <p14:tracePt t="78959" x="6154738" y="4730750"/>
          <p14:tracePt t="79015" x="6129338" y="4743450"/>
          <p14:tracePt t="79021" x="6116638" y="4756150"/>
          <p14:tracePt t="79031" x="6078538" y="4756150"/>
          <p14:tracePt t="79037" x="6042025" y="4768850"/>
          <p14:tracePt t="79045" x="6016625" y="4779963"/>
          <p14:tracePt t="79054" x="5978525" y="4792663"/>
          <p14:tracePt t="79074" x="5967413" y="4805363"/>
          <p14:tracePt t="79153" x="5954713" y="4805363"/>
          <p14:tracePt t="79186" x="5891213" y="4818063"/>
          <p14:tracePt t="79194" x="5854700" y="4818063"/>
          <p14:tracePt t="79204" x="5816600" y="4818063"/>
          <p14:tracePt t="79209" x="5791200" y="4830763"/>
          <p14:tracePt t="79219" x="5767388" y="4843463"/>
          <p14:tracePt t="79236" x="5754688" y="4843463"/>
          <p14:tracePt t="79371" x="5767388" y="4843463"/>
          <p14:tracePt t="79382" x="5803900" y="4843463"/>
          <p14:tracePt t="79389" x="5854700" y="4843463"/>
          <p14:tracePt t="79396" x="5891213" y="4830763"/>
          <p14:tracePt t="79405" x="5929313" y="4830763"/>
          <p14:tracePt t="79410" x="5967413" y="4830763"/>
          <p14:tracePt t="79420" x="6003925" y="4830763"/>
          <p14:tracePt t="79425" x="6029325" y="4830763"/>
          <p14:tracePt t="79437" x="6054725" y="4830763"/>
          <p14:tracePt t="79441" x="6091238" y="4830763"/>
          <p14:tracePt t="79453" x="6129338" y="4818063"/>
          <p14:tracePt t="79458" x="6167438" y="4818063"/>
          <p14:tracePt t="79471" x="6229350" y="4818063"/>
          <p14:tracePt t="79480" x="6242050" y="4818063"/>
          <p14:tracePt t="79489" x="6254750" y="4818063"/>
          <p14:tracePt t="79505" x="6267450" y="4818063"/>
          <p14:tracePt t="79689" x="6267450" y="4805363"/>
          <p14:tracePt t="79705" x="6280150" y="4805363"/>
          <p14:tracePt t="79999" x="6280150" y="4792663"/>
          <p14:tracePt t="80007" x="6291263" y="4779963"/>
          <p14:tracePt t="80023" x="6303963" y="4768850"/>
          <p14:tracePt t="80035" x="6316663" y="4756150"/>
          <p14:tracePt t="80039" x="6316663" y="4743450"/>
          <p14:tracePt t="80053" x="6329363" y="4730750"/>
          <p14:tracePt t="80069" x="6329363" y="4718050"/>
          <p14:tracePt t="80078" x="6342063" y="4718050"/>
          <p14:tracePt t="80085" x="6342063" y="4705350"/>
          <p14:tracePt t="80131" x="6342063" y="4692650"/>
          <p14:tracePt t="80150" x="6354763" y="4692650"/>
          <p14:tracePt t="80171" x="6354763" y="4679950"/>
          <p14:tracePt t="80350" x="6354763" y="4692650"/>
          <p14:tracePt t="80357" x="6354763" y="4705350"/>
          <p14:tracePt t="80366" x="6342063" y="4705350"/>
          <p14:tracePt t="80371" x="6342063" y="4718050"/>
          <p14:tracePt t="80389" x="6329363" y="4730750"/>
          <p14:tracePt t="80404" x="6329363" y="4743450"/>
          <p14:tracePt t="80412" x="6329363" y="4756150"/>
          <p14:tracePt t="80421" x="6316663" y="4756150"/>
          <p14:tracePt t="80428" x="6303963" y="4768850"/>
          <p14:tracePt t="80436" x="6303963" y="4779963"/>
          <p14:tracePt t="80441" x="6303963" y="4792663"/>
          <p14:tracePt t="80452" x="6291263" y="4792663"/>
          <p14:tracePt t="80457" x="6291263" y="4805363"/>
          <p14:tracePt t="80473" x="6291263" y="4818063"/>
          <p14:tracePt t="80491" x="6280150" y="4818063"/>
          <p14:tracePt t="80502" x="6280150" y="4830763"/>
          <p14:tracePt t="80661" x="6280150" y="4843463"/>
          <p14:tracePt t="80668" x="6280150" y="4856163"/>
          <p14:tracePt t="80684" x="6280150" y="4868863"/>
          <p14:tracePt t="80698" x="6291263" y="4879975"/>
          <p14:tracePt t="80705" x="6291263" y="4892675"/>
          <p14:tracePt t="80721" x="6303963" y="4905375"/>
          <p14:tracePt t="80737" x="6303963" y="4918075"/>
          <p14:tracePt t="80752" x="6316663" y="4918075"/>
          <p14:tracePt t="80756" x="6316663" y="4930775"/>
          <p14:tracePt t="80759" x="6316663" y="4943475"/>
          <p14:tracePt t="80776" x="6316663" y="4956175"/>
          <p14:tracePt t="80784" x="6316663" y="4968875"/>
          <p14:tracePt t="80792" x="6329363" y="4968875"/>
          <p14:tracePt t="80801" x="6329363" y="4981575"/>
          <p14:tracePt t="80808" x="6329363" y="4992688"/>
          <p14:tracePt t="80821" x="6329363" y="5005388"/>
          <p14:tracePt t="81056" x="6329363" y="5018088"/>
          <p14:tracePt t="81396" x="6329363" y="5043488"/>
          <p14:tracePt t="81404" x="6329363" y="5081588"/>
          <p14:tracePt t="81417" x="6329363" y="5118100"/>
          <p14:tracePt t="81419" x="6329363" y="5156200"/>
          <p14:tracePt t="81435" x="6329363" y="5205413"/>
          <p14:tracePt t="81445" x="6316663" y="5243513"/>
          <p14:tracePt t="81452" x="6316663" y="5256213"/>
          <p14:tracePt t="81463" x="6316663" y="5281613"/>
          <p14:tracePt t="81470" x="6303963" y="5281613"/>
          <p14:tracePt t="81475" x="6303963" y="5294313"/>
          <p14:tracePt t="81638" x="6303963" y="5305425"/>
          <p14:tracePt t="81647" x="6291263" y="5305425"/>
          <p14:tracePt t="81652" x="6291263" y="5330825"/>
          <p14:tracePt t="81659" x="6291263" y="5356225"/>
          <p14:tracePt t="81668" x="6280150" y="5394325"/>
          <p14:tracePt t="81675" x="6280150" y="5407025"/>
          <p14:tracePt t="81684" x="6280150" y="5418138"/>
          <p14:tracePt t="81692" x="6280150" y="5430838"/>
          <p14:tracePt t="81707" x="6280150" y="5443538"/>
          <p14:tracePt t="81722" x="6280150" y="5456238"/>
          <p14:tracePt t="81735" x="6267450" y="5468938"/>
          <p14:tracePt t="81750" x="6267450" y="5481638"/>
          <p14:tracePt t="81753" x="6267450" y="5494338"/>
          <p14:tracePt t="81765" x="6254750" y="5518150"/>
          <p14:tracePt t="81769" x="6242050" y="5530850"/>
          <p14:tracePt t="81776" x="6229350" y="5568950"/>
          <p14:tracePt t="81784" x="6229350" y="5594350"/>
          <p14:tracePt t="81791" x="6229350" y="5619750"/>
          <p14:tracePt t="81805" x="6229350" y="5643563"/>
          <p14:tracePt t="81807" x="6229350" y="5656263"/>
          <p14:tracePt t="81816" x="6229350" y="5668963"/>
          <p14:tracePt t="81823" x="6229350" y="5681663"/>
          <p14:tracePt t="81834" x="6216650" y="5681663"/>
          <p14:tracePt t="81924" x="6216650" y="5694363"/>
          <p14:tracePt t="81952" x="6216650" y="5719763"/>
          <p14:tracePt t="81959" x="6216650" y="5743575"/>
          <p14:tracePt t="81967" x="6216650" y="5768975"/>
          <p14:tracePt t="81975" x="6216650" y="5781675"/>
          <p14:tracePt t="81980" x="6216650" y="5794375"/>
          <p14:tracePt t="81986" x="6216650" y="5807075"/>
          <p14:tracePt t="82002" x="6216650" y="5819775"/>
          <p14:tracePt t="82157" x="6203950" y="5819775"/>
          <p14:tracePt t="82171" x="6191250" y="5832475"/>
          <p14:tracePt t="82429" x="6191250" y="5843588"/>
          <p14:tracePt t="82699" x="6191250" y="5856288"/>
          <p14:tracePt t="82807" x="6191250" y="5868988"/>
          <p14:tracePt t="82815" x="6191250" y="5881688"/>
          <p14:tracePt t="82824" x="6180138" y="5894388"/>
          <p14:tracePt t="82839" x="6167438" y="5907088"/>
          <p14:tracePt t="82852" x="6167438" y="5919788"/>
          <p14:tracePt t="82855" x="6154738" y="5919788"/>
          <p14:tracePt t="82866" x="6142038" y="5932488"/>
          <p14:tracePt t="82872" x="6142038" y="5945188"/>
          <p14:tracePt t="82878" x="6129338" y="5945188"/>
          <p14:tracePt t="82886" x="6129338" y="5956300"/>
          <p14:tracePt t="82897" x="6116638" y="5969000"/>
          <p14:tracePt t="82902" x="6103938" y="5969000"/>
          <p14:tracePt t="82913" x="6103938" y="5981700"/>
          <p14:tracePt t="82927" x="6091238" y="5981700"/>
          <p14:tracePt t="82933" x="6091238" y="5994400"/>
          <p14:tracePt t="82947" x="6078538" y="5994400"/>
          <p14:tracePt t="82957" x="6078538" y="6007100"/>
          <p14:tracePt t="82965" x="6067425" y="6019800"/>
          <p14:tracePt t="82982" x="6054725" y="6032500"/>
          <p14:tracePt t="82989" x="6042025" y="6032500"/>
          <p14:tracePt t="82999" x="6042025" y="6045200"/>
          <p14:tracePt t="83002" x="6029325" y="6045200"/>
          <p14:tracePt t="83010" x="6016625" y="6056313"/>
          <p14:tracePt t="83016" x="6003925" y="6069013"/>
          <p14:tracePt t="83027" x="5991225" y="6069013"/>
          <p14:tracePt t="83032" x="5978525" y="6081713"/>
          <p14:tracePt t="83043" x="5967413" y="6081713"/>
          <p14:tracePt t="83060" x="5967413" y="6094413"/>
          <p14:tracePt t="83062" x="5954713" y="6094413"/>
          <p14:tracePt t="83070" x="5954713" y="6107113"/>
          <p14:tracePt t="83078" x="5942013" y="6107113"/>
          <p14:tracePt t="83173" x="5929313" y="6107113"/>
          <p14:tracePt t="83181" x="5916613" y="6119813"/>
          <p14:tracePt t="83235" x="5903913" y="6119813"/>
          <p14:tracePt t="83251" x="5891213" y="6132513"/>
          <p14:tracePt t="83266" x="5878513" y="6132513"/>
          <p14:tracePt t="83537" x="5878513" y="6119813"/>
          <p14:tracePt t="83546" x="5878513" y="6094413"/>
          <p14:tracePt t="83569" x="5878513" y="6107113"/>
          <p14:tracePt t="101437" x="6003925" y="6094413"/>
          <p14:tracePt t="101445" x="6154738" y="6069013"/>
          <p14:tracePt t="101453" x="6267450" y="6069013"/>
          <p14:tracePt t="101463" x="6329363" y="6069013"/>
          <p14:tracePt t="101470" x="6354763" y="6069013"/>
          <p14:tracePt t="101493" x="6354763" y="6056313"/>
          <p14:tracePt t="101507" x="6280150" y="6081713"/>
          <p14:tracePt t="101515" x="6029325" y="6145213"/>
          <p14:tracePt t="101527" x="5591175" y="6257925"/>
          <p14:tracePt t="101531" x="5029200" y="6345238"/>
          <p14:tracePt t="101542" x="4378325" y="6419850"/>
          <p14:tracePt t="101547" x="3689350" y="6407150"/>
          <p14:tracePt t="101554" x="3065463" y="6345238"/>
          <p14:tracePt t="101562" x="2589213" y="6319838"/>
          <p14:tracePt t="101570" x="2176463" y="6319838"/>
          <p14:tracePt t="101578" x="1863725" y="6319838"/>
          <p14:tracePt t="101585" x="1701800" y="6332538"/>
          <p14:tracePt t="101593" x="1612900" y="6345238"/>
          <p14:tracePt t="101601" x="1589088" y="6357938"/>
          <p14:tracePt t="101685" x="1576388" y="6370638"/>
          <p14:tracePt t="101701" x="1550988" y="6370638"/>
          <p14:tracePt t="101755" x="1538288" y="6370638"/>
          <p14:tracePt t="101763" x="1489075" y="6332538"/>
          <p14:tracePt t="101772" x="1425575" y="6269038"/>
          <p14:tracePt t="101779" x="1350963" y="6194425"/>
          <p14:tracePt t="101789" x="1238250" y="6107113"/>
          <p14:tracePt t="101796" x="1138238" y="5994400"/>
          <p14:tracePt t="101806" x="1012825" y="5894388"/>
          <p14:tracePt t="101808" x="887413" y="5807075"/>
          <p14:tracePt t="101817" x="763588" y="5732463"/>
          <p14:tracePt t="101825" x="650875" y="5668963"/>
          <p14:tracePt t="101834" x="574675" y="5643563"/>
          <p14:tracePt t="101841" x="538163" y="5619750"/>
          <p14:tracePt t="101850" x="512763" y="5607050"/>
          <p14:tracePt t="101858" x="500063" y="5607050"/>
          <p14:tracePt t="102167" x="500063" y="5594350"/>
          <p14:tracePt t="102353" x="563563" y="5568950"/>
          <p14:tracePt t="102362" x="763588" y="5530850"/>
          <p14:tracePt t="102371" x="1012825" y="5494338"/>
          <p14:tracePt t="102377" x="1263650" y="5481638"/>
          <p14:tracePt t="102385" x="1476375" y="5456238"/>
          <p14:tracePt t="102391" x="1638300" y="5456238"/>
          <p14:tracePt t="102400" x="1789113" y="5443538"/>
          <p14:tracePt t="102407" x="1938338" y="5443538"/>
          <p14:tracePt t="102415" x="2038350" y="5443538"/>
          <p14:tracePt t="102423" x="2127250" y="5443538"/>
          <p14:tracePt t="102431" x="2201863" y="5468938"/>
          <p14:tracePt t="102441" x="2251075" y="5481638"/>
          <p14:tracePt t="102447" x="2289175" y="5507038"/>
          <p14:tracePt t="102459" x="2301875" y="5518150"/>
          <p14:tracePt t="102461" x="2327275" y="5543550"/>
          <p14:tracePt t="102474" x="2327275" y="5556250"/>
          <p14:tracePt t="102486" x="2327275" y="5568950"/>
          <p14:tracePt t="102494" x="2327275" y="5581650"/>
          <p14:tracePt t="102571" x="2327275" y="5594350"/>
          <p14:tracePt t="108157" x="2363788" y="5568950"/>
          <p14:tracePt t="108165" x="2476500" y="5481638"/>
          <p14:tracePt t="108174" x="2601913" y="5368925"/>
          <p14:tracePt t="108180" x="2763838" y="5256213"/>
          <p14:tracePt t="108189" x="2863850" y="5205413"/>
          <p14:tracePt t="108196" x="2976563" y="5143500"/>
          <p14:tracePt t="108203" x="3052763" y="5068888"/>
          <p14:tracePt t="108215" x="3127375" y="4981575"/>
          <p14:tracePt t="108219" x="3176588" y="4943475"/>
          <p14:tracePt t="108229" x="3201988" y="4905375"/>
          <p14:tracePt t="108236" x="3214688" y="4879975"/>
          <p14:tracePt t="108243" x="3227388" y="4879975"/>
          <p14:tracePt t="108251" x="3227388" y="4868863"/>
          <p14:tracePt t="108257" x="3240088" y="4868863"/>
          <p14:tracePt t="108267" x="3240088" y="4843463"/>
          <p14:tracePt t="108273" x="3252788" y="4818063"/>
          <p14:tracePt t="108281" x="3265488" y="4818063"/>
          <p14:tracePt t="108289" x="3265488" y="4792663"/>
          <p14:tracePt t="108297" x="3276600" y="4792663"/>
          <p14:tracePt t="108304" x="3276600" y="4779963"/>
          <p14:tracePt t="108319" x="3276600" y="4768850"/>
          <p14:tracePt t="108334" x="3276600" y="4756150"/>
          <p14:tracePt t="108351" x="3240088" y="4756150"/>
          <p14:tracePt t="108362" x="3176588" y="4756150"/>
          <p14:tracePt t="108366" x="3089275" y="4756150"/>
          <p14:tracePt t="108373" x="2989263" y="4743450"/>
          <p14:tracePt t="108380" x="2914650" y="4718050"/>
          <p14:tracePt t="108389" x="2827338" y="4705350"/>
          <p14:tracePt t="108398" x="2776538" y="4705350"/>
          <p14:tracePt t="108405" x="2727325" y="4679950"/>
          <p14:tracePt t="108414" x="2727325" y="4667250"/>
          <p14:tracePt t="108421" x="2714625" y="4667250"/>
          <p14:tracePt t="108451" x="2714625" y="4643438"/>
          <p14:tracePt t="108461" x="2714625" y="4618038"/>
          <p14:tracePt t="108468" x="2727325" y="4592638"/>
          <p14:tracePt t="108480" x="2740025" y="4592638"/>
          <p14:tracePt t="108483" x="2752725" y="4579938"/>
          <p14:tracePt t="108568" x="2752725" y="4567238"/>
          <p14:tracePt t="108692" x="2752725" y="4554538"/>
          <p14:tracePt t="116449" x="2752725" y="4567238"/>
          <p14:tracePt t="116483" x="2752725" y="4554538"/>
          <p14:tracePt t="116520" x="2752725" y="4567238"/>
          <p14:tracePt t="116575" x="2740025" y="4567238"/>
          <p14:tracePt t="116589" x="2701925" y="4567238"/>
          <p14:tracePt t="116597" x="2614613" y="4567238"/>
          <p14:tracePt t="116605" x="2514600" y="4567238"/>
          <p14:tracePt t="116615" x="2427288" y="4567238"/>
          <p14:tracePt t="116621" x="2363788" y="4567238"/>
          <p14:tracePt t="116630" x="2301875" y="4567238"/>
          <p14:tracePt t="116636" x="2251075" y="4567238"/>
          <p14:tracePt t="116646" x="2214563" y="4567238"/>
          <p14:tracePt t="116651" x="2201863" y="4579938"/>
          <p14:tracePt t="116663" x="2189163" y="4579938"/>
          <p14:tracePt t="117117" x="2189163" y="4592638"/>
          <p14:tracePt t="122997" x="2189163" y="4605338"/>
          <p14:tracePt t="123021" x="2201863" y="4605338"/>
          <p14:tracePt t="123031" x="2238375" y="4592638"/>
          <p14:tracePt t="123040" x="2263775" y="4567238"/>
          <p14:tracePt t="123045" x="2301875" y="4567238"/>
          <p14:tracePt t="123055" x="2338388" y="4554538"/>
          <p14:tracePt t="123060" x="2376488" y="4554538"/>
          <p14:tracePt t="123068" x="2439988" y="4554538"/>
          <p14:tracePt t="123075" x="2514600" y="4579938"/>
          <p14:tracePt t="123084" x="2576513" y="4579938"/>
          <p14:tracePt t="123091" x="2627313" y="4605338"/>
          <p14:tracePt t="123102" x="2651125" y="4618038"/>
          <p14:tracePt t="123107" x="2676525" y="4630738"/>
          <p14:tracePt t="123118" x="2701925" y="4643438"/>
          <p14:tracePt t="123120" x="2701925" y="4656138"/>
          <p14:tracePt t="123153" x="2701925" y="4679950"/>
          <p14:tracePt t="123161" x="2676525" y="4705350"/>
          <p14:tracePt t="123169" x="2640013" y="4730750"/>
          <p14:tracePt t="123177" x="2614613" y="4779963"/>
          <p14:tracePt t="123184" x="2589213" y="4805363"/>
          <p14:tracePt t="123192" x="2551113" y="4830763"/>
          <p14:tracePt t="123200" x="2527300" y="4879975"/>
          <p14:tracePt t="123207" x="2501900" y="4905375"/>
          <p14:tracePt t="123216" x="2489200" y="4930775"/>
          <p14:tracePt t="123223" x="2489200" y="4956175"/>
          <p14:tracePt t="123231" x="2476500" y="4968875"/>
          <p14:tracePt t="123240" x="2463800" y="4992688"/>
          <p14:tracePt t="123247" x="2463800" y="5005388"/>
          <p14:tracePt t="123254" x="2439988" y="5030788"/>
          <p14:tracePt t="123262" x="2427288" y="5043488"/>
          <p14:tracePt t="123272" x="2401888" y="5068888"/>
          <p14:tracePt t="123277" x="2363788" y="5092700"/>
          <p14:tracePt t="123286" x="2327275" y="5118100"/>
          <p14:tracePt t="123293" x="2301875" y="5118100"/>
          <p14:tracePt t="123304" x="2263775" y="5130800"/>
          <p14:tracePt t="123309" x="2238375" y="5143500"/>
          <p14:tracePt t="123320" x="2214563" y="5143500"/>
          <p14:tracePt t="123334" x="2201863" y="5143500"/>
          <p14:tracePt t="123377" x="2189163" y="5156200"/>
          <p14:tracePt t="123385" x="2163763" y="5156200"/>
          <p14:tracePt t="123394" x="2127250" y="5168900"/>
          <p14:tracePt t="123401" x="2101850" y="5168900"/>
          <p14:tracePt t="123410" x="2063750" y="5168900"/>
          <p14:tracePt t="123417" x="2025650" y="5168900"/>
          <p14:tracePt t="123426" x="2001838" y="5168900"/>
          <p14:tracePt t="123434" x="1963738" y="5168900"/>
          <p14:tracePt t="123439" x="1938338" y="5168900"/>
          <p14:tracePt t="123450" x="1925638" y="5168900"/>
          <p14:tracePt t="123454" x="1914525" y="5168900"/>
          <p14:tracePt t="123510" x="1914525" y="5143500"/>
          <p14:tracePt t="123517" x="1901825" y="5118100"/>
          <p14:tracePt t="123526" x="1889125" y="5105400"/>
          <p14:tracePt t="123533" x="1889125" y="5092700"/>
          <p14:tracePt t="123540" x="1889125" y="5068888"/>
          <p14:tracePt t="123552" x="1876425" y="5043488"/>
          <p14:tracePt t="123557" x="1876425" y="5018088"/>
          <p14:tracePt t="123568" x="1863725" y="4992688"/>
          <p14:tracePt t="123571" x="1863725" y="4968875"/>
          <p14:tracePt t="123582" x="1863725" y="4943475"/>
          <p14:tracePt t="123588" x="1851025" y="4905375"/>
          <p14:tracePt t="123599" x="1851025" y="4879975"/>
          <p14:tracePt t="123603" x="1838325" y="4868863"/>
          <p14:tracePt t="123616" x="1825625" y="4856163"/>
          <p14:tracePt t="123620" x="1825625" y="4818063"/>
          <p14:tracePt t="123634" x="1825625" y="4805363"/>
          <p14:tracePt t="123641" x="1825625" y="4792663"/>
          <p14:tracePt t="123650" x="1825625" y="4779963"/>
          <p14:tracePt t="123657" x="1825625" y="4756150"/>
          <p14:tracePt t="123666" x="1825625" y="4730750"/>
          <p14:tracePt t="123672" x="1825625" y="4692650"/>
          <p14:tracePt t="123683" x="1825625" y="4679950"/>
          <p14:tracePt t="123700" x="1825625" y="4656138"/>
          <p14:tracePt t="123703" x="1825625" y="4643438"/>
          <p14:tracePt t="123716" x="1825625" y="4630738"/>
          <p14:tracePt t="123719" x="1825625" y="4618038"/>
          <p14:tracePt t="123827" x="1825625" y="4605338"/>
          <p14:tracePt t="123835" x="1838325" y="4592638"/>
          <p14:tracePt t="123851" x="1851025" y="4579938"/>
          <p14:tracePt t="123859" x="1876425" y="4579938"/>
          <p14:tracePt t="123870" x="1889125" y="4567238"/>
          <p14:tracePt t="123875" x="1901825" y="4554538"/>
          <p14:tracePt t="123884" x="1925638" y="4554538"/>
          <p14:tracePt t="123888" x="1938338" y="4554538"/>
          <p14:tracePt t="123900" x="1951038" y="4554538"/>
          <p14:tracePt t="123983" x="1976438" y="4554538"/>
          <p14:tracePt t="123990" x="1989138" y="4554538"/>
          <p14:tracePt t="124000" x="2014538" y="4554538"/>
          <p14:tracePt t="124016" x="2025650" y="4554538"/>
          <p14:tracePt t="124347" x="2025650" y="4543425"/>
          <p14:tracePt t="125412" x="2038350" y="4530725"/>
          <p14:tracePt t="125419" x="2076450" y="4530725"/>
          <p14:tracePt t="125429" x="2176463" y="4530725"/>
          <p14:tracePt t="125433" x="2351088" y="4543425"/>
          <p14:tracePt t="125447" x="2514600" y="4554538"/>
          <p14:tracePt t="125449" x="2727325" y="4567238"/>
          <p14:tracePt t="125458" x="2914650" y="4592638"/>
          <p14:tracePt t="125465" x="3101975" y="4605338"/>
          <p14:tracePt t="125473" x="3302000" y="4630738"/>
          <p14:tracePt t="125482" x="3540125" y="4679950"/>
          <p14:tracePt t="125492" x="3778250" y="4743450"/>
          <p14:tracePt t="125497" x="3940175" y="4768850"/>
          <p14:tracePt t="125504" x="4065588" y="4779963"/>
          <p14:tracePt t="125512" x="4178300" y="4792663"/>
          <p14:tracePt t="125520" x="4278313" y="4805363"/>
          <p14:tracePt t="125528" x="4365625" y="4818063"/>
          <p14:tracePt t="125536" x="4452938" y="4830763"/>
          <p14:tracePt t="125544" x="4540250" y="4843463"/>
          <p14:tracePt t="125551" x="4627563" y="4856163"/>
          <p14:tracePt t="125559" x="4727575" y="4879975"/>
          <p14:tracePt t="125570" x="4816475" y="4905375"/>
          <p14:tracePt t="125573" x="4891088" y="4943475"/>
          <p14:tracePt t="125581" x="4965700" y="4981575"/>
          <p14:tracePt t="125589" x="5040313" y="5005388"/>
          <p14:tracePt t="125597" x="5103813" y="5030788"/>
          <p14:tracePt t="125606" x="5178425" y="5043488"/>
          <p14:tracePt t="125613" x="5241925" y="5068888"/>
          <p14:tracePt t="125619" x="5291138" y="5081588"/>
          <p14:tracePt t="125629" x="5329238" y="5081588"/>
          <p14:tracePt t="125635" x="5365750" y="5092700"/>
          <p14:tracePt t="125646" x="5403850" y="5092700"/>
          <p14:tracePt t="125651" x="5441950" y="5105400"/>
          <p14:tracePt t="125661" x="5478463" y="5118100"/>
          <p14:tracePt t="125667" x="5516563" y="5118100"/>
          <p14:tracePt t="125678" x="5565775" y="5130800"/>
          <p14:tracePt t="125682" x="5603875" y="5130800"/>
          <p14:tracePt t="125689" x="5641975" y="5130800"/>
          <p14:tracePt t="125697" x="5703888" y="5130800"/>
          <p14:tracePt t="125704" x="5767388" y="5143500"/>
          <p14:tracePt t="125712" x="5842000" y="5156200"/>
          <p14:tracePt t="125720" x="5903913" y="5168900"/>
          <p14:tracePt t="125729" x="5978525" y="5168900"/>
          <p14:tracePt t="125736" x="6016625" y="5181600"/>
          <p14:tracePt t="125745" x="6042025" y="5181600"/>
          <p14:tracePt t="125751" x="6067425" y="5181600"/>
          <p14:tracePt t="125762" x="6078538" y="5181600"/>
          <p14:tracePt t="125767" x="6103938" y="5194300"/>
          <p14:tracePt t="125783" x="6116638" y="5194300"/>
          <p14:tracePt t="125796" x="6129338" y="5194300"/>
          <p14:tracePt t="125899" x="6142038" y="5194300"/>
          <p14:tracePt t="126023" x="6142038" y="5181600"/>
          <p14:tracePt t="126255" x="6142038" y="5168900"/>
          <p14:tracePt t="128962" x="6103938" y="5168900"/>
          <p14:tracePt t="128973" x="6067425" y="5194300"/>
          <p14:tracePt t="128981" x="6029325" y="5205413"/>
          <p14:tracePt t="129005" x="6029325" y="5218113"/>
          <p14:tracePt t="129157" x="6042025" y="5218113"/>
          <p14:tracePt t="129165" x="6067425" y="5218113"/>
          <p14:tracePt t="129173" x="6078538" y="5218113"/>
          <p14:tracePt t="129199" x="6067425" y="5205413"/>
          <p14:tracePt t="129207" x="6054725" y="5194300"/>
          <p14:tracePt t="129213" x="6042025" y="5194300"/>
          <p14:tracePt t="129221" x="6042025" y="5181600"/>
          <p14:tracePt t="129227" x="6029325" y="5181600"/>
          <p14:tracePt t="129239" x="6029325" y="5168900"/>
          <p14:tracePt t="129243" x="6016625" y="5156200"/>
          <p14:tracePt t="129259" x="6003925" y="5143500"/>
          <p14:tracePt t="129272" x="5991225" y="5130800"/>
          <p14:tracePt t="129274" x="5991225" y="5118100"/>
          <p14:tracePt t="129287" x="5978525" y="5092700"/>
          <p14:tracePt t="129298" x="5967413" y="5068888"/>
          <p14:tracePt t="129306" x="5967413" y="5043488"/>
          <p14:tracePt t="129313" x="5954713" y="5018088"/>
          <p14:tracePt t="129323" x="5942013" y="5005388"/>
          <p14:tracePt t="129329" x="5942013" y="4992688"/>
          <p14:tracePt t="129339" x="5942013" y="4981575"/>
          <p14:tracePt t="129345" x="5929313" y="4968875"/>
          <p14:tracePt t="129355" x="5916613" y="4956175"/>
          <p14:tracePt t="129359" x="5916613" y="4943475"/>
          <p14:tracePt t="129372" x="5916613" y="4930775"/>
          <p14:tracePt t="129375" x="5916613" y="4918075"/>
          <p14:tracePt t="129388" x="5903913" y="4918075"/>
          <p14:tracePt t="129391" x="5903913" y="4905375"/>
          <p14:tracePt t="129400" x="5891213" y="4892675"/>
          <p14:tracePt t="129413" x="5878513" y="4879975"/>
          <p14:tracePt t="129437" x="5878513" y="4868863"/>
          <p14:tracePt t="129445" x="5878513" y="4856163"/>
          <p14:tracePt t="129453" x="5878513" y="4843463"/>
          <p14:tracePt t="129461" x="5878513" y="4805363"/>
          <p14:tracePt t="129470" x="5878513" y="4779963"/>
          <p14:tracePt t="129475" x="5891213" y="4743450"/>
          <p14:tracePt t="129487" x="5903913" y="4718050"/>
          <p14:tracePt t="129493" x="5916613" y="4692650"/>
          <p14:tracePt t="129499" x="5916613" y="4667250"/>
          <p14:tracePt t="129507" x="5916613" y="4643438"/>
          <p14:tracePt t="129523" x="5916613" y="4630738"/>
          <p14:tracePt t="129545" x="5916613" y="4618038"/>
          <p14:tracePt t="129623" x="5916613" y="4605338"/>
          <p14:tracePt t="129631" x="5929313" y="4592638"/>
          <p14:tracePt t="129640" x="5929313" y="4579938"/>
          <p14:tracePt t="129647" x="5942013" y="4579938"/>
          <p14:tracePt t="129654" x="5954713" y="4567238"/>
          <p14:tracePt t="129662" x="5954713" y="4554538"/>
          <p14:tracePt t="129671" x="5967413" y="4554538"/>
          <p14:tracePt t="129678" x="5991225" y="4530725"/>
          <p14:tracePt t="129687" x="6016625" y="4530725"/>
          <p14:tracePt t="129694" x="6042025" y="4505325"/>
          <p14:tracePt t="129704" x="6067425" y="4492625"/>
          <p14:tracePt t="129709" x="6091238" y="4492625"/>
          <p14:tracePt t="129720" x="6091238" y="4479925"/>
          <p14:tracePt t="129725" x="6103938" y="4479925"/>
          <p14:tracePt t="129802" x="6116638" y="4479925"/>
          <p14:tracePt t="129825" x="6154738" y="4479925"/>
          <p14:tracePt t="129834" x="6180138" y="4479925"/>
          <p14:tracePt t="129841" x="6216650" y="4479925"/>
          <p14:tracePt t="129852" x="6242050" y="4479925"/>
          <p14:tracePt t="129857" x="6267450" y="4479925"/>
          <p14:tracePt t="129868" x="6291263" y="4492625"/>
          <p14:tracePt t="129871" x="6303963" y="4492625"/>
          <p14:tracePt t="129885" x="6316663" y="4505325"/>
          <p14:tracePt t="129888" x="6316663" y="4518025"/>
          <p14:tracePt t="129896" x="6329363" y="4518025"/>
          <p14:tracePt t="130028" x="6329363" y="4530725"/>
          <p14:tracePt t="130036" x="6342063" y="4554538"/>
          <p14:tracePt t="130045" x="6354763" y="4579938"/>
          <p14:tracePt t="130051" x="6367463" y="4605338"/>
          <p14:tracePt t="130059" x="6367463" y="4643438"/>
          <p14:tracePt t="130067" x="6367463" y="4656138"/>
          <p14:tracePt t="130073" x="6367463" y="4667250"/>
          <p14:tracePt t="130086" x="6380163" y="4679950"/>
          <p14:tracePt t="130089" x="6380163" y="4692650"/>
          <p14:tracePt t="130103" x="6380163" y="4705350"/>
          <p14:tracePt t="130106" x="6391275" y="4718050"/>
          <p14:tracePt t="130120" x="6403975" y="4743450"/>
          <p14:tracePt t="130136" x="6403975" y="4756150"/>
          <p14:tracePt t="130144" x="6403975" y="4768850"/>
          <p14:tracePt t="130153" x="6403975" y="4792663"/>
          <p14:tracePt t="130159" x="6416675" y="4805363"/>
          <p14:tracePt t="130169" x="6416675" y="4830763"/>
          <p14:tracePt t="130175" x="6416675" y="4868863"/>
          <p14:tracePt t="130181" x="6416675" y="4892675"/>
          <p14:tracePt t="130197" x="6416675" y="4905375"/>
          <p14:tracePt t="130205" x="6416675" y="4930775"/>
          <p14:tracePt t="130221" x="6416675" y="4956175"/>
          <p14:tracePt t="130229" x="6429375" y="4981575"/>
          <p14:tracePt t="130239" x="6429375" y="5005388"/>
          <p14:tracePt t="130244" x="6429375" y="5018088"/>
          <p14:tracePt t="130253" x="6429375" y="5043488"/>
          <p14:tracePt t="130260" x="6429375" y="5068888"/>
          <p14:tracePt t="130270" x="6429375" y="5092700"/>
          <p14:tracePt t="130275" x="6429375" y="5130800"/>
          <p14:tracePt t="130286" x="6429375" y="5143500"/>
          <p14:tracePt t="130291" x="6429375" y="5168900"/>
          <p14:tracePt t="130305" x="6429375" y="5181600"/>
          <p14:tracePt t="130306" x="6429375" y="5194300"/>
          <p14:tracePt t="130312" x="6416675" y="5194300"/>
          <p14:tracePt t="130329" x="6416675" y="5205413"/>
          <p14:tracePt t="130336" x="6416675" y="5218113"/>
          <p14:tracePt t="130345" x="6403975" y="5243513"/>
          <p14:tracePt t="130352" x="6403975" y="5268913"/>
          <p14:tracePt t="130361" x="6391275" y="5294313"/>
          <p14:tracePt t="130369" x="6391275" y="5318125"/>
          <p14:tracePt t="130375" x="6391275" y="5356225"/>
          <p14:tracePt t="130387" x="6391275" y="5394325"/>
          <p14:tracePt t="130391" x="6391275" y="5418138"/>
          <p14:tracePt t="130404" x="6380163" y="5456238"/>
          <p14:tracePt t="130407" x="6380163" y="5481638"/>
          <p14:tracePt t="130418" x="6380163" y="5518150"/>
          <p14:tracePt t="130424" x="6380163" y="5543550"/>
          <p14:tracePt t="130438" x="6380163" y="5556250"/>
          <p14:tracePt t="130446" x="6380163" y="5568950"/>
          <p14:tracePt t="130453" x="6380163" y="5581650"/>
          <p14:tracePt t="130469" x="6380163" y="5594350"/>
          <p14:tracePt t="130531" x="6380163" y="5607050"/>
          <p14:tracePt t="130538" x="6367463" y="5630863"/>
          <p14:tracePt t="130547" x="6367463" y="5643563"/>
          <p14:tracePt t="130553" x="6354763" y="5656263"/>
          <p14:tracePt t="130571" x="6342063" y="5668963"/>
          <p14:tracePt t="130586" x="6329363" y="5681663"/>
          <p14:tracePt t="130593" x="6329363" y="5694363"/>
          <p14:tracePt t="130605" x="6316663" y="5707063"/>
          <p14:tracePt t="130619" x="6303963" y="5719763"/>
          <p14:tracePt t="130622" x="6291263" y="5732463"/>
          <p14:tracePt t="130639" x="6280150" y="5743575"/>
          <p14:tracePt t="130655" x="6267450" y="5756275"/>
          <p14:tracePt t="130671" x="6254750" y="5768975"/>
          <p14:tracePt t="130682" x="6242050" y="5781675"/>
          <p14:tracePt t="130687" x="6229350" y="5794375"/>
          <p14:tracePt t="130702" x="6203950" y="5807075"/>
          <p14:tracePt t="130712" x="6203950" y="5819775"/>
          <p14:tracePt t="130719" x="6191250" y="5819775"/>
          <p14:tracePt t="130779" x="6180138" y="5819775"/>
          <p14:tracePt t="130795" x="6167438" y="5832475"/>
          <p14:tracePt t="130804" x="6142038" y="5832475"/>
          <p14:tracePt t="130809" x="6116638" y="5832475"/>
          <p14:tracePt t="130818" x="6091238" y="5843588"/>
          <p14:tracePt t="130826" x="6078538" y="5843588"/>
          <p14:tracePt t="130835" x="6067425" y="5843588"/>
          <p14:tracePt t="130841" x="6054725" y="5856288"/>
          <p14:tracePt t="130852" x="6042025" y="5856288"/>
          <p14:tracePt t="130929" x="6029325" y="5856288"/>
          <p14:tracePt t="130943" x="6016625" y="5856288"/>
          <p14:tracePt t="130953" x="5991225" y="5843588"/>
          <p14:tracePt t="130958" x="5978525" y="5843588"/>
          <p14:tracePt t="130966" x="5967413" y="5832475"/>
          <p14:tracePt t="130973" x="5954713" y="5832475"/>
          <p14:tracePt t="130982" x="5942013" y="5819775"/>
          <p14:tracePt t="130990" x="5916613" y="5807075"/>
          <p14:tracePt t="130999" x="5891213" y="5794375"/>
          <p14:tracePt t="131003" x="5854700" y="5781675"/>
          <p14:tracePt t="131011" x="5829300" y="5756275"/>
          <p14:tracePt t="131018" x="5816600" y="5756275"/>
          <p14:tracePt t="131027" x="5803900" y="5743575"/>
          <p14:tracePt t="131043" x="5791200" y="5732463"/>
          <p14:tracePt t="131056" x="5791200" y="5719763"/>
          <p14:tracePt t="131059" x="5791200" y="5707063"/>
          <p14:tracePt t="131075" x="5767388" y="5694363"/>
          <p14:tracePt t="131082" x="5767388" y="5681663"/>
          <p14:tracePt t="131090" x="5767388" y="5656263"/>
          <p14:tracePt t="131099" x="5767388" y="5630863"/>
          <p14:tracePt t="131107" x="5767388" y="5594350"/>
          <p14:tracePt t="131116" x="5754688" y="5568950"/>
          <p14:tracePt t="131123" x="5741988" y="5543550"/>
          <p14:tracePt t="131130" x="5741988" y="5518150"/>
          <p14:tracePt t="131137" x="5741988" y="5494338"/>
          <p14:tracePt t="131143" x="5741988" y="5468938"/>
          <p14:tracePt t="131151" x="5741988" y="5443538"/>
          <p14:tracePt t="131158" x="5741988" y="5418138"/>
          <p14:tracePt t="131166" x="5741988" y="5394325"/>
          <p14:tracePt t="131174" x="5741988" y="5368925"/>
          <p14:tracePt t="131186" x="5741988" y="5343525"/>
          <p14:tracePt t="131192" x="5741988" y="5318125"/>
          <p14:tracePt t="131202" x="5741988" y="5281613"/>
          <p14:tracePt t="131205" x="5741988" y="5256213"/>
          <p14:tracePt t="131218" x="5741988" y="5230813"/>
          <p14:tracePt t="131221" x="5741988" y="5205413"/>
          <p14:tracePt t="131235" x="5741988" y="5181600"/>
          <p14:tracePt t="131237" x="5741988" y="5168900"/>
          <p14:tracePt t="131245" x="5741988" y="5130800"/>
          <p14:tracePt t="131252" x="5754688" y="5118100"/>
          <p14:tracePt t="131259" x="5754688" y="5105400"/>
          <p14:tracePt t="131268" x="5754688" y="5092700"/>
          <p14:tracePt t="131276" x="5767388" y="5068888"/>
          <p14:tracePt t="131284" x="5778500" y="5043488"/>
          <p14:tracePt t="131291" x="5778500" y="5018088"/>
          <p14:tracePt t="131302" x="5791200" y="4992688"/>
          <p14:tracePt t="131307" x="5803900" y="4956175"/>
          <p14:tracePt t="131317" x="5816600" y="4930775"/>
          <p14:tracePt t="131321" x="5816600" y="4905375"/>
          <p14:tracePt t="131337" x="5842000" y="4856163"/>
          <p14:tracePt t="131354" x="5854700" y="4805363"/>
          <p14:tracePt t="131363" x="5867400" y="4779963"/>
          <p14:tracePt t="131370" x="5878513" y="4756150"/>
          <p14:tracePt t="131379" x="5878513" y="4743450"/>
          <p14:tracePt t="131388" x="5891213" y="4743450"/>
          <p14:tracePt t="131391" x="5903913" y="4718050"/>
          <p14:tracePt t="131407" x="5916613" y="4692650"/>
          <p14:tracePt t="131416" x="5916613" y="4667250"/>
          <p14:tracePt t="131426" x="5929313" y="4667250"/>
          <p14:tracePt t="131432" x="5942013" y="4656138"/>
          <p14:tracePt t="131448" x="5954713" y="4643438"/>
          <p14:tracePt t="131468" x="5954713" y="4630738"/>
          <p14:tracePt t="131476" x="5967413" y="4618038"/>
          <p14:tracePt t="131494" x="5978525" y="4605338"/>
          <p14:tracePt t="131500" x="5991225" y="4592638"/>
          <p14:tracePt t="131508" x="5991225" y="4579938"/>
          <p14:tracePt t="131517" x="6016625" y="4567238"/>
          <p14:tracePt t="131523" x="6042025" y="4554538"/>
          <p14:tracePt t="131533" x="6067425" y="4530725"/>
          <p14:tracePt t="131539" x="6091238" y="4518025"/>
          <p14:tracePt t="131551" x="6129338" y="4505325"/>
          <p14:tracePt t="131555" x="6142038" y="4492625"/>
          <p14:tracePt t="131565" x="6154738" y="4492625"/>
          <p14:tracePt t="131577" x="6167438" y="4492625"/>
          <p14:tracePt t="131594" x="6167438" y="4479925"/>
          <p14:tracePt t="131647" x="6180138" y="4467225"/>
          <p14:tracePt t="131733" x="6191250" y="4467225"/>
          <p14:tracePt t="131741" x="6203950" y="4479925"/>
          <p14:tracePt t="131757" x="6216650" y="4492625"/>
          <p14:tracePt t="131773" x="6216650" y="4505325"/>
          <p14:tracePt t="131784" x="6229350" y="4505325"/>
          <p14:tracePt t="131789" x="6229350" y="4518025"/>
          <p14:tracePt t="131801" x="6242050" y="4530725"/>
          <p14:tracePt t="131804" x="6254750" y="4530725"/>
          <p14:tracePt t="131813" x="6254750" y="4543425"/>
          <p14:tracePt t="131945" x="6267450" y="4554538"/>
          <p14:tracePt t="131955" x="6267450" y="4579938"/>
          <p14:tracePt t="131959" x="6280150" y="4592638"/>
          <p14:tracePt t="131966" x="6291263" y="4618038"/>
          <p14:tracePt t="131974" x="6291263" y="4630738"/>
          <p14:tracePt t="131982" x="6303963" y="4643438"/>
          <p14:tracePt t="131991" x="6316663" y="4667250"/>
          <p14:tracePt t="131998" x="6316663" y="4692650"/>
          <p14:tracePt t="132016" x="6316663" y="4705350"/>
          <p14:tracePt t="132036" x="6316663" y="4730750"/>
          <p14:tracePt t="132051" x="6316663" y="4743450"/>
          <p14:tracePt t="132059" x="6316663" y="4779963"/>
          <p14:tracePt t="132069" x="6316663" y="4805363"/>
          <p14:tracePt t="132075" x="6316663" y="4830763"/>
          <p14:tracePt t="132087" x="6316663" y="4843463"/>
          <p14:tracePt t="132091" x="6316663" y="4868863"/>
          <p14:tracePt t="132100" x="6316663" y="4879975"/>
          <p14:tracePt t="132105" x="6316663" y="4905375"/>
          <p14:tracePt t="132121" x="6316663" y="4918075"/>
          <p14:tracePt t="132133" x="6316663" y="4930775"/>
          <p14:tracePt t="132137" x="6316663" y="4943475"/>
          <p14:tracePt t="132150" x="6316663" y="4956175"/>
          <p14:tracePt t="132153" x="6316663" y="4968875"/>
          <p14:tracePt t="132160" x="6316663" y="4981575"/>
          <p14:tracePt t="132168" x="6316663" y="4992688"/>
          <p14:tracePt t="132177" x="6303963" y="5018088"/>
          <p14:tracePt t="132184" x="6303963" y="5043488"/>
          <p14:tracePt t="132192" x="6303963" y="5068888"/>
          <p14:tracePt t="132200" x="6303963" y="5105400"/>
          <p14:tracePt t="132207" x="6291263" y="5130800"/>
          <p14:tracePt t="132218" x="6291263" y="5156200"/>
          <p14:tracePt t="132221" x="6291263" y="5181600"/>
          <p14:tracePt t="132233" x="6280150" y="5205413"/>
          <p14:tracePt t="132237" x="6267450" y="5243513"/>
          <p14:tracePt t="132247" x="6267450" y="5268913"/>
          <p14:tracePt t="132252" x="6267450" y="5294313"/>
          <p14:tracePt t="132264" x="6267450" y="5305425"/>
          <p14:tracePt t="132269" x="6267450" y="5330825"/>
          <p14:tracePt t="132282" x="6267450" y="5356225"/>
          <p14:tracePt t="132286" x="6254750" y="5394325"/>
          <p14:tracePt t="132291" x="6254750" y="5418138"/>
          <p14:tracePt t="132300" x="6242050" y="5443538"/>
          <p14:tracePt t="132308" x="6242050" y="5456238"/>
          <p14:tracePt t="132315" x="6229350" y="5481638"/>
          <p14:tracePt t="132324" x="6229350" y="5518150"/>
          <p14:tracePt t="132335" x="6216650" y="5543550"/>
          <p14:tracePt t="132339" x="6203950" y="5568950"/>
          <p14:tracePt t="132348" x="6203950" y="5607050"/>
          <p14:tracePt t="132354" x="6203950" y="5643563"/>
          <p14:tracePt t="132363" x="6191250" y="5681663"/>
          <p14:tracePt t="132372" x="6180138" y="5719763"/>
          <p14:tracePt t="132380" x="6167438" y="5756275"/>
          <p14:tracePt t="132385" x="6154738" y="5794375"/>
          <p14:tracePt t="132399" x="6154738" y="5819775"/>
          <p14:tracePt t="132401" x="6154738" y="5832475"/>
          <p14:tracePt t="132409" x="6142038" y="5843588"/>
          <p14:tracePt t="132416" x="6142038" y="5856288"/>
          <p14:tracePt t="132422" x="6142038" y="5868988"/>
          <p14:tracePt t="132438" x="6142038" y="5881688"/>
          <p14:tracePt t="132454" x="6142038" y="5894388"/>
          <p14:tracePt t="132480" x="6129338" y="5907088"/>
          <p14:tracePt t="132485" x="6129338" y="5919788"/>
          <p14:tracePt t="132501" x="6129338" y="5932488"/>
          <p14:tracePt t="132533" x="6116638" y="5932488"/>
          <p14:tracePt t="132571" x="6116638" y="5945188"/>
          <p14:tracePt t="132587" x="6103938" y="5945188"/>
          <p14:tracePt t="132597" x="6103938" y="5956300"/>
          <p14:tracePt t="132609" x="6103938" y="5969000"/>
          <p14:tracePt t="132620" x="6091238" y="5981700"/>
          <p14:tracePt t="132625" x="6078538" y="6007100"/>
          <p14:tracePt t="132641" x="6067425" y="6019800"/>
          <p14:tracePt t="132657" x="6054725" y="6032500"/>
          <p14:tracePt t="132668" x="6054725" y="6045200"/>
          <p14:tracePt t="132671" x="6042025" y="6045200"/>
          <p14:tracePt t="132873" x="6029325" y="6045200"/>
          <p14:tracePt t="132889" x="6003925" y="6045200"/>
          <p14:tracePt t="132900" x="5942013" y="6045200"/>
          <p14:tracePt t="132905" x="5878513" y="6032500"/>
          <p14:tracePt t="132916" x="5803900" y="6019800"/>
          <p14:tracePt t="132922" x="5754688" y="6007100"/>
          <p14:tracePt t="132930" x="5691188" y="5994400"/>
          <p14:tracePt t="132935" x="5629275" y="5969000"/>
          <p14:tracePt t="132948" x="5516563" y="5945188"/>
          <p14:tracePt t="132953" x="5403850" y="5919788"/>
          <p14:tracePt t="132962" x="5291138" y="5881688"/>
          <p14:tracePt t="132969" x="5178425" y="5843588"/>
          <p14:tracePt t="132975" x="5065713" y="5807075"/>
          <p14:tracePt t="132984" x="4965700" y="5768975"/>
          <p14:tracePt t="132990" x="4878388" y="5743575"/>
          <p14:tracePt t="132997" x="4803775" y="5707063"/>
          <p14:tracePt t="133008" x="4716463" y="5668963"/>
          <p14:tracePt t="133014" x="4640263" y="5630863"/>
          <p14:tracePt t="133024" x="4552950" y="5607050"/>
          <p14:tracePt t="133031" x="4452938" y="5581650"/>
          <p14:tracePt t="133037" x="4340225" y="5543550"/>
          <p14:tracePt t="133048" x="4227513" y="5507038"/>
          <p14:tracePt t="133052" x="4114800" y="5468938"/>
          <p14:tracePt t="133062" x="4014788" y="5430838"/>
          <p14:tracePt t="133070" x="3890963" y="5368925"/>
          <p14:tracePt t="133075" x="3765550" y="5318125"/>
          <p14:tracePt t="133088" x="3665538" y="5268913"/>
          <p14:tracePt t="133091" x="3552825" y="5230813"/>
          <p14:tracePt t="133099" x="3440113" y="5181600"/>
          <p14:tracePt t="133106" x="3314700" y="5143500"/>
          <p14:tracePt t="133112" x="3201988" y="5118100"/>
          <p14:tracePt t="133120" x="3089275" y="5081588"/>
          <p14:tracePt t="133128" x="2976563" y="5056188"/>
          <p14:tracePt t="133136" x="2863850" y="5030788"/>
          <p14:tracePt t="133145" x="2763838" y="4981575"/>
          <p14:tracePt t="133152" x="2676525" y="4981575"/>
          <p14:tracePt t="133166" x="2601913" y="4968875"/>
          <p14:tracePt t="133169" x="2563813" y="4956175"/>
          <p14:tracePt t="133183" x="2501900" y="4943475"/>
          <p14:tracePt t="133192" x="2463800" y="4943475"/>
          <p14:tracePt t="133201" x="2439988" y="4930775"/>
          <p14:tracePt t="133208" x="2414588" y="4930775"/>
          <p14:tracePt t="133218" x="2376488" y="4918075"/>
          <p14:tracePt t="133223" x="2338388" y="4905375"/>
          <p14:tracePt t="133232" x="2314575" y="4892675"/>
          <p14:tracePt t="133239" x="2289175" y="4892675"/>
          <p14:tracePt t="133246" x="2263775" y="4879975"/>
          <p14:tracePt t="133257" x="2251075" y="4868863"/>
          <p14:tracePt t="133270" x="2238375" y="4856163"/>
          <p14:tracePt t="133426" x="2227263" y="4856163"/>
          <p14:tracePt t="133439" x="2189163" y="4843463"/>
          <p14:tracePt t="133449" x="2176463" y="4830763"/>
          <p14:tracePt t="133456" x="2163763" y="4830763"/>
          <p14:tracePt t="133465" x="2151063" y="4818063"/>
          <p14:tracePt t="133474" x="2138363" y="4805363"/>
          <p14:tracePt t="133489" x="2127250" y="4805363"/>
          <p14:tracePt t="134247" x="2127250" y="4818063"/>
          <p14:tracePt t="134271" x="2127250" y="4830763"/>
          <p14:tracePt t="134288" x="2114550" y="4856163"/>
          <p14:tracePt t="134296" x="2101850" y="4879975"/>
          <p14:tracePt t="134301" x="2101850" y="4918075"/>
          <p14:tracePt t="134309" x="2089150" y="4930775"/>
          <p14:tracePt t="134319" x="2076450" y="4943475"/>
          <p14:tracePt t="134331" x="2076450" y="4956175"/>
          <p14:tracePt t="134364" x="2063750" y="4956175"/>
          <p14:tracePt t="134388" x="2063750" y="4968875"/>
          <p14:tracePt t="134479" x="2063750" y="4981575"/>
          <p14:tracePt t="134487" x="2051050" y="4981575"/>
          <p14:tracePt t="134498" x="2038350" y="4992688"/>
          <p14:tracePt t="134513" x="2025650" y="4992688"/>
          <p14:tracePt t="134519" x="2025650" y="5005388"/>
          <p14:tracePt t="134529" x="2014538" y="5005388"/>
          <p14:tracePt t="134534" x="2014538" y="5018088"/>
          <p14:tracePt t="134545" x="2014538" y="5030788"/>
          <p14:tracePt t="134549" x="2001838" y="5030788"/>
          <p14:tracePt t="134561" x="2001838" y="5043488"/>
          <p14:tracePt t="134565" x="1989138" y="5043488"/>
          <p14:tracePt t="134580" x="1989138" y="5056188"/>
          <p14:tracePt t="134589" x="1989138" y="5068888"/>
          <p14:tracePt t="134597" x="1989138" y="5081588"/>
          <p14:tracePt t="134619" x="1989138" y="5092700"/>
          <p14:tracePt t="134697" x="1989138" y="5105400"/>
          <p14:tracePt t="135100" x="1976438" y="5105400"/>
          <p14:tracePt t="135108" x="1976438" y="5118100"/>
          <p14:tracePt t="135117" x="1963738" y="5118100"/>
          <p14:tracePt t="135240" x="1951038" y="5130800"/>
          <p14:tracePt t="135247" x="1938338" y="5130800"/>
          <p14:tracePt t="135258" x="1925638" y="5143500"/>
          <p14:tracePt t="135263" x="1914525" y="5143500"/>
          <p14:tracePt t="135275" x="1914525" y="5156200"/>
          <p14:tracePt t="135279" x="1901825" y="5168900"/>
          <p14:tracePt t="135411" x="1889125" y="5168900"/>
          <p14:tracePt t="135433" x="1876425" y="5168900"/>
          <p14:tracePt t="135443" x="1863725" y="5156200"/>
          <p14:tracePt t="135459" x="1851025" y="5156200"/>
          <p14:tracePt t="135467" x="1851025" y="5143500"/>
          <p14:tracePt t="135474" x="1838325" y="5143500"/>
          <p14:tracePt t="135484" x="1838325" y="5130800"/>
          <p14:tracePt t="135501" x="1825625" y="5130800"/>
          <p14:tracePt t="135503" x="1814513" y="5118100"/>
          <p14:tracePt t="135529" x="1814513" y="5105400"/>
          <p14:tracePt t="135538" x="1801813" y="5092700"/>
          <p14:tracePt t="135553" x="1789113" y="5081588"/>
          <p14:tracePt t="135559" x="1789113" y="5068888"/>
          <p14:tracePt t="135567" x="1789113" y="5056188"/>
          <p14:tracePt t="135575" x="1776413" y="5043488"/>
          <p14:tracePt t="135581" x="1763713" y="5030788"/>
          <p14:tracePt t="135591" x="1763713" y="5018088"/>
          <p14:tracePt t="135597" x="1751013" y="5005388"/>
          <p14:tracePt t="135608" x="1738313" y="4992688"/>
          <p14:tracePt t="135625" x="1738313" y="4981575"/>
          <p14:tracePt t="135629" x="1738313" y="4968875"/>
          <p14:tracePt t="135639" x="1738313" y="4956175"/>
          <p14:tracePt t="135643" x="1738313" y="4930775"/>
          <p14:tracePt t="135653" x="1738313" y="4918075"/>
          <p14:tracePt t="135661" x="1738313" y="4905375"/>
          <p14:tracePt t="135668" x="1738313" y="4892675"/>
          <p14:tracePt t="135674" x="1738313" y="4868863"/>
          <p14:tracePt t="135684" x="1738313" y="4856163"/>
          <p14:tracePt t="135690" x="1751013" y="4843463"/>
          <p14:tracePt t="135706" x="1751013" y="4830763"/>
          <p14:tracePt t="135715" x="1763713" y="4830763"/>
          <p14:tracePt t="135723" x="1763713" y="4818063"/>
          <p14:tracePt t="135737" x="1763713" y="4805363"/>
          <p14:tracePt t="135743" x="1776413" y="4805363"/>
          <p14:tracePt t="135750" x="1776413" y="4792663"/>
          <p14:tracePt t="135758" x="1789113" y="4792663"/>
          <p14:tracePt t="135766" x="1789113" y="4779963"/>
          <p14:tracePt t="135777" x="1801813" y="4779963"/>
          <p14:tracePt t="135783" x="1801813" y="4768850"/>
          <p14:tracePt t="135801" x="1814513" y="4756150"/>
          <p14:tracePt t="135809" x="1814513" y="4743450"/>
          <p14:tracePt t="135813" x="1825625" y="4743450"/>
          <p14:tracePt t="135826" x="1838325" y="4730750"/>
          <p14:tracePt t="135842" x="1851025" y="4718050"/>
          <p14:tracePt t="135854" x="1863725" y="4705350"/>
          <p14:tracePt t="135862" x="1863725" y="4692650"/>
          <p14:tracePt t="135867" x="1876425" y="4692650"/>
          <p14:tracePt t="135876" x="1889125" y="4679950"/>
          <p14:tracePt t="135892" x="1901825" y="4667250"/>
          <p14:tracePt t="135908" x="1914525" y="4656138"/>
          <p14:tracePt t="135921" x="1914525" y="4643438"/>
          <p14:tracePt t="135927" x="1925638" y="4643438"/>
          <p14:tracePt t="135929" x="1925638" y="4630738"/>
          <p14:tracePt t="135939" x="1938338" y="4630738"/>
          <p14:tracePt t="135945" x="1951038" y="4618038"/>
          <p14:tracePt t="135969" x="1963738" y="4605338"/>
          <p14:tracePt t="136069" x="1976438" y="4592638"/>
          <p14:tracePt t="136078" x="1989138" y="4592638"/>
          <p14:tracePt t="136085" x="2001838" y="4579938"/>
          <p14:tracePt t="136093" x="2014538" y="4579938"/>
          <p14:tracePt t="136110" x="2025650" y="4579938"/>
          <p14:tracePt t="136126" x="2038350" y="4567238"/>
          <p14:tracePt t="136180" x="2051050" y="4554538"/>
          <p14:tracePt t="136242" x="2063750" y="4554538"/>
          <p14:tracePt t="136295" x="2076450" y="4554538"/>
          <p14:tracePt t="136308" x="2089150" y="4554538"/>
          <p14:tracePt t="136311" x="2114550" y="4554538"/>
          <p14:tracePt t="136326" x="2138363" y="4543425"/>
          <p14:tracePt t="136329" x="2163763" y="4543425"/>
          <p14:tracePt t="136334" x="2189163" y="4543425"/>
          <p14:tracePt t="136405" x="2214563" y="4543425"/>
          <p14:tracePt t="136465" x="2227263" y="4543425"/>
          <p14:tracePt t="136475" x="2238375" y="4554538"/>
          <p14:tracePt t="136483" x="2251075" y="4567238"/>
          <p14:tracePt t="136498" x="2263775" y="4579938"/>
          <p14:tracePt t="136513" x="2289175" y="4592638"/>
          <p14:tracePt t="136539" x="2301875" y="4592638"/>
          <p14:tracePt t="136638" x="2301875" y="4605338"/>
          <p14:tracePt t="136646" x="2314575" y="4630738"/>
          <p14:tracePt t="136652" x="2327275" y="4656138"/>
          <p14:tracePt t="136661" x="2327275" y="4679950"/>
          <p14:tracePt t="136668" x="2338388" y="4718050"/>
          <p14:tracePt t="136675" x="2351088" y="4743450"/>
          <p14:tracePt t="136683" x="2351088" y="4768850"/>
          <p14:tracePt t="136692" x="2363788" y="4792663"/>
          <p14:tracePt t="136697" x="2363788" y="4805363"/>
          <p14:tracePt t="136707" x="2363788" y="4818063"/>
          <p14:tracePt t="136725" x="2363788" y="4830763"/>
          <p14:tracePt t="136730" x="2363788" y="4843463"/>
          <p14:tracePt t="136746" x="2363788" y="4856163"/>
          <p14:tracePt t="136761" x="2363788" y="4879975"/>
          <p14:tracePt t="136775" x="2363788" y="4892675"/>
          <p14:tracePt t="136792" x="2363788" y="4905375"/>
          <p14:tracePt t="136799" x="2363788" y="4918075"/>
          <p14:tracePt t="136807" x="2363788" y="4930775"/>
          <p14:tracePt t="136823" x="2363788" y="4943475"/>
          <p14:tracePt t="136841" x="2363788" y="4956175"/>
          <p14:tracePt t="136858" x="2363788" y="4968875"/>
          <p14:tracePt t="136861" x="2351088" y="4981575"/>
          <p14:tracePt t="136877" x="2351088" y="4992688"/>
          <p14:tracePt t="136891" x="2351088" y="5005388"/>
          <p14:tracePt t="136907" x="2351088" y="5018088"/>
          <p14:tracePt t="136915" x="2351088" y="5030788"/>
          <p14:tracePt t="136923" x="2338388" y="5043488"/>
          <p14:tracePt t="136941" x="2338388" y="5056188"/>
          <p14:tracePt t="136948" x="2338388" y="5068888"/>
          <p14:tracePt t="136959" x="2327275" y="5081588"/>
          <p14:tracePt t="136965" x="2314575" y="5092700"/>
          <p14:tracePt t="136978" x="2289175" y="5143500"/>
          <p14:tracePt t="136986" x="2276475" y="5168900"/>
          <p14:tracePt t="136992" x="2251075" y="5194300"/>
          <p14:tracePt t="137000" x="2251075" y="5218113"/>
          <p14:tracePt t="137008" x="2227263" y="5218113"/>
          <p14:tracePt t="137014" x="2227263" y="5230813"/>
          <p14:tracePt t="137022" x="2214563" y="5230813"/>
          <p14:tracePt t="137031" x="2201863" y="5256213"/>
          <p14:tracePt t="137039" x="2201863" y="5268913"/>
          <p14:tracePt t="137047" x="2189163" y="5281613"/>
          <p14:tracePt t="137063" x="2189163" y="5294313"/>
          <p14:tracePt t="137101" x="2189163" y="5305425"/>
          <p14:tracePt t="137139" x="2189163" y="5318125"/>
          <p14:tracePt t="137147" x="2201863" y="5318125"/>
          <p14:tracePt t="137157" x="2201863" y="5330825"/>
          <p14:tracePt t="137164" x="2214563" y="5343525"/>
          <p14:tracePt t="137174" x="2227263" y="5356225"/>
          <p14:tracePt t="137190" x="2227263" y="5368925"/>
          <p14:tracePt t="137195" x="2238375" y="5381625"/>
          <p14:tracePt t="137209" x="2238375" y="5394325"/>
          <p14:tracePt t="137225" x="2238375" y="5407025"/>
          <p14:tracePt t="137233" x="2251075" y="5407025"/>
          <p14:tracePt t="137241" x="2251075" y="5418138"/>
          <p14:tracePt t="137250" x="2251075" y="5430838"/>
          <p14:tracePt t="137265" x="2251075" y="5443538"/>
          <p14:tracePt t="137279" x="2251075" y="5456238"/>
          <p14:tracePt t="137290" x="2251075" y="5481638"/>
          <p14:tracePt t="137307" x="2251075" y="5494338"/>
          <p14:tracePt t="137443" x="2238375" y="5494338"/>
          <p14:tracePt t="137506" x="2227263" y="5507038"/>
          <p14:tracePt t="137513" x="2201863" y="5507038"/>
          <p14:tracePt t="137520" x="2189163" y="5507038"/>
          <p14:tracePt t="137597" x="2176463" y="5507038"/>
          <p14:tracePt t="137613" x="2151063" y="5507038"/>
          <p14:tracePt t="137622" x="2127250" y="5494338"/>
          <p14:tracePt t="137629" x="2114550" y="5481638"/>
          <p14:tracePt t="137644" x="2101850" y="5468938"/>
          <p14:tracePt t="137659" x="2089150" y="5456238"/>
          <p14:tracePt t="137671" x="2076450" y="5456238"/>
          <p14:tracePt t="137675" x="2076450" y="5443538"/>
          <p14:tracePt t="137689" x="2076450" y="5430838"/>
          <p14:tracePt t="137694" x="2076450" y="5418138"/>
          <p14:tracePt t="137707" x="2063750" y="5394325"/>
          <p14:tracePt t="137723" x="2063750" y="5381625"/>
          <p14:tracePt t="137729" x="2063750" y="5356225"/>
          <p14:tracePt t="137739" x="2051050" y="5330825"/>
          <p14:tracePt t="137744" x="2038350" y="5305425"/>
          <p14:tracePt t="137753" x="2038350" y="5281613"/>
          <p14:tracePt t="137760" x="2038350" y="5256213"/>
          <p14:tracePt t="137768" x="2038350" y="5230813"/>
          <p14:tracePt t="137774" x="2038350" y="5205413"/>
          <p14:tracePt t="137782" x="2051050" y="5181600"/>
          <p14:tracePt t="137790" x="2051050" y="5156200"/>
          <p14:tracePt t="137799" x="2051050" y="5143500"/>
          <p14:tracePt t="137829" x="2089150" y="5068888"/>
          <p14:tracePt t="137831" x="2089150" y="5043488"/>
          <p14:tracePt t="137838" x="2101850" y="5018088"/>
          <p14:tracePt t="137849" x="2114550" y="5005388"/>
          <p14:tracePt t="137901" x="2176463" y="4843463"/>
          <p14:tracePt t="137908" x="2176463" y="4818063"/>
          <p14:tracePt t="137915" x="2189163" y="4805363"/>
          <p14:tracePt t="137923" x="2201863" y="4792663"/>
          <p14:tracePt t="137931" x="2201863" y="4779963"/>
          <p14:tracePt t="137951" x="2214563" y="4779963"/>
          <p14:tracePt t="137959" x="2214563" y="4768850"/>
          <p14:tracePt t="137978" x="2227263" y="4768850"/>
          <p14:tracePt t="137987" x="2227263" y="4756150"/>
          <p14:tracePt t="138004" x="2227263" y="4743450"/>
          <p14:tracePt t="138009" x="2238375" y="4730750"/>
          <p14:tracePt t="138021" x="2251075" y="4730750"/>
          <p14:tracePt t="138117" x="2251075" y="4718050"/>
          <p14:tracePt t="138134" x="2263775" y="4718050"/>
          <p14:tracePt t="138241" x="2263775" y="4705350"/>
          <p14:tracePt t="138498" x="2289175" y="4718050"/>
          <p14:tracePt t="138506" x="2289175" y="4730750"/>
          <p14:tracePt t="138521" x="2301875" y="4756150"/>
          <p14:tracePt t="138533" x="2301875" y="4768850"/>
          <p14:tracePt t="138538" x="2301875" y="4779963"/>
          <p14:tracePt t="138548" x="2301875" y="4792663"/>
          <p14:tracePt t="138554" x="2301875" y="4818063"/>
          <p14:tracePt t="138560" x="2301875" y="4830763"/>
          <p14:tracePt t="138576" x="2301875" y="4856163"/>
          <p14:tracePt t="138585" x="2301875" y="4868863"/>
          <p14:tracePt t="138592" x="2289175" y="4879975"/>
          <p14:tracePt t="138602" x="2276475" y="4905375"/>
          <p14:tracePt t="138606" x="2263775" y="4930775"/>
          <p14:tracePt t="138614" x="2263775" y="4956175"/>
          <p14:tracePt t="138621" x="2251075" y="4981575"/>
          <p14:tracePt t="138632" x="2238375" y="5018088"/>
          <p14:tracePt t="138646" x="2238375" y="5030788"/>
          <p14:tracePt t="138654" x="2227263" y="5043488"/>
          <p14:tracePt t="138663" x="2227263" y="5056188"/>
          <p14:tracePt t="138671" x="2214563" y="5056188"/>
          <p14:tracePt t="138675" x="2214563" y="5068888"/>
          <p14:tracePt t="138691" x="2214563" y="5081588"/>
          <p14:tracePt t="138703" x="2201863" y="5092700"/>
          <p14:tracePt t="138706" x="2201863" y="5118100"/>
          <p14:tracePt t="138717" x="2189163" y="5143500"/>
          <p14:tracePt t="138722" x="2163763" y="5168900"/>
          <p14:tracePt t="138728" x="2163763" y="5205413"/>
          <p14:tracePt t="138736" x="2151063" y="5230813"/>
          <p14:tracePt t="138744" x="2138363" y="5243513"/>
          <p14:tracePt t="138752" x="2127250" y="5268913"/>
          <p14:tracePt t="138761" x="2114550" y="5294313"/>
          <p14:tracePt t="138769" x="2101850" y="5318125"/>
          <p14:tracePt t="138777" x="2101850" y="5343525"/>
          <p14:tracePt t="138784" x="2089150" y="5368925"/>
          <p14:tracePt t="138790" x="2089150" y="5394325"/>
          <p14:tracePt t="138801" x="2076450" y="5418138"/>
          <p14:tracePt t="138807" x="2076450" y="5443538"/>
          <p14:tracePt t="138821" x="2063750" y="5468938"/>
          <p14:tracePt t="138824" x="2063750" y="5507038"/>
          <p14:tracePt t="138838" x="2063750" y="5530850"/>
          <p14:tracePt t="138840" x="2063750" y="5568950"/>
          <p14:tracePt t="138848" x="2051050" y="5607050"/>
          <p14:tracePt t="138856" x="2051050" y="5630863"/>
          <p14:tracePt t="138861" x="2051050" y="5656263"/>
          <p14:tracePt t="138869" x="2038350" y="5681663"/>
          <p14:tracePt t="138877" x="2038350" y="5707063"/>
          <p14:tracePt t="138886" x="2038350" y="5732463"/>
          <p14:tracePt t="138895" x="2038350" y="5768975"/>
          <p14:tracePt t="138901" x="2038350" y="5781675"/>
          <p14:tracePt t="138912" x="2025650" y="5794375"/>
          <p14:tracePt t="138918" x="2025650" y="5807075"/>
          <p14:tracePt t="138927" x="2014538" y="5819775"/>
          <p14:tracePt t="138933" x="2014538" y="5832475"/>
          <p14:tracePt t="138944" x="2014538" y="5856288"/>
          <p14:tracePt t="138947" x="2014538" y="5894388"/>
          <p14:tracePt t="138958" x="2001838" y="5919788"/>
          <p14:tracePt t="138966" x="2001838" y="5945188"/>
          <p14:tracePt t="138973" x="2001838" y="5969000"/>
          <p14:tracePt t="138979" x="2001838" y="5994400"/>
          <p14:tracePt t="138986" x="2001838" y="6019800"/>
          <p14:tracePt t="138994" x="2001838" y="6045200"/>
          <p14:tracePt t="139009" x="2001838" y="6056313"/>
          <p14:tracePt t="139103" x="1989138" y="6081713"/>
          <p14:tracePt t="140009" x="2001838" y="6081713"/>
          <p14:tracePt t="140025" x="2001838" y="6069013"/>
          <p14:tracePt t="140035" x="2014538" y="6069013"/>
          <p14:tracePt t="140044" x="2025650" y="6056313"/>
          <p14:tracePt t="140049" x="2051050" y="6056313"/>
          <p14:tracePt t="140057" x="2051050" y="6045200"/>
          <p14:tracePt t="140073" x="2063750" y="6032500"/>
          <p14:tracePt t="140157" x="2076450" y="6032500"/>
          <p14:tracePt t="140172" x="2089150" y="6032500"/>
          <p14:tracePt t="140182" x="2101850" y="6045200"/>
          <p14:tracePt t="140190" x="2101850" y="6056313"/>
          <p14:tracePt t="140197" x="2114550" y="6069013"/>
          <p14:tracePt t="140203" x="2114550" y="6081713"/>
          <p14:tracePt t="140211" x="2127250" y="6107113"/>
          <p14:tracePt t="140219" x="2127250" y="6119813"/>
          <p14:tracePt t="140229" x="2127250" y="6145213"/>
          <p14:tracePt t="140244" x="2127250" y="6157913"/>
          <p14:tracePt t="140261" x="2127250" y="6169025"/>
          <p14:tracePt t="140367" x="2127250" y="6181725"/>
          <p14:tracePt t="140467" x="2127250" y="6169025"/>
          <p14:tracePt t="140474" x="2138363" y="6169025"/>
          <p14:tracePt t="140530" x="2138363" y="6181725"/>
          <p14:tracePt t="140537" x="2138363" y="6194425"/>
          <p14:tracePt t="140555" x="2138363" y="6207125"/>
          <p14:tracePt t="140564" x="2138363" y="6219825"/>
          <p14:tracePt t="140572" x="2138363" y="6232525"/>
          <p14:tracePt t="140586" x="2138363" y="6245225"/>
          <p14:tracePt t="140685" x="2138363" y="6232525"/>
          <p14:tracePt t="140740" x="2138363" y="6219825"/>
          <p14:tracePt t="140756" x="2138363" y="6232525"/>
          <p14:tracePt t="140772" x="2151063" y="6232525"/>
          <p14:tracePt t="140779" x="2151063" y="6219825"/>
          <p14:tracePt t="140803" x="2151063" y="6232525"/>
          <p14:tracePt t="145371" x="2163763" y="6245225"/>
          <p14:tracePt t="145387" x="2189163" y="6232525"/>
          <p14:tracePt t="145394" x="2301875" y="6157913"/>
          <p14:tracePt t="145402" x="2463800" y="6069013"/>
          <p14:tracePt t="145410" x="2651125" y="5969000"/>
          <p14:tracePt t="145419" x="2901950" y="5881688"/>
          <p14:tracePt t="145425" x="3165475" y="5807075"/>
          <p14:tracePt t="145435" x="3465513" y="5756275"/>
          <p14:tracePt t="145441" x="3752850" y="5743575"/>
          <p14:tracePt t="145449" x="4040188" y="5707063"/>
          <p14:tracePt t="145456" x="4378325" y="5619750"/>
          <p14:tracePt t="145462" x="4703763" y="5568950"/>
          <p14:tracePt t="145473" x="5016500" y="5543550"/>
          <p14:tracePt t="145479" x="5291138" y="5530850"/>
          <p14:tracePt t="145490" x="5516563" y="5518150"/>
          <p14:tracePt t="145496" x="5729288" y="5494338"/>
          <p14:tracePt t="145508" x="5878513" y="5481638"/>
          <p14:tracePt t="145511" x="5978525" y="5468938"/>
          <p14:tracePt t="145517" x="6016625" y="5468938"/>
          <p14:tracePt t="145527" x="6042025" y="5456238"/>
          <p14:tracePt t="145533" x="6042025" y="5443538"/>
          <p14:tracePt t="145565" x="6042025" y="5430838"/>
          <p14:tracePt t="145634" x="6042025" y="5407025"/>
          <p14:tracePt t="145643" x="6054725" y="5368925"/>
          <p14:tracePt t="145649" x="6067425" y="5330825"/>
          <p14:tracePt t="145657" x="6078538" y="5318125"/>
          <p14:tracePt t="145665" x="6103938" y="5294313"/>
          <p14:tracePt t="145672" x="6129338" y="5243513"/>
          <p14:tracePt t="145682" x="6167438" y="5205413"/>
          <p14:tracePt t="145689" x="6203950" y="5156200"/>
          <p14:tracePt t="145700" x="6254750" y="5118100"/>
          <p14:tracePt t="145706" x="6280150" y="5068888"/>
          <p14:tracePt t="145711" x="6316663" y="5030788"/>
          <p14:tracePt t="145720" x="6342063" y="4992688"/>
          <p14:tracePt t="145727" x="6380163" y="4956175"/>
          <p14:tracePt t="145736" x="6416675" y="4918075"/>
          <p14:tracePt t="145743" x="6442075" y="4879975"/>
          <p14:tracePt t="145753" x="6467475" y="4856163"/>
          <p14:tracePt t="145759" x="6492875" y="4830763"/>
          <p14:tracePt t="145767" x="6492875" y="4792663"/>
          <p14:tracePt t="145773" x="6503988" y="4779963"/>
          <p14:tracePt t="145782" x="6516688" y="4768850"/>
          <p14:tracePt t="145790" x="6529388" y="4743450"/>
          <p14:tracePt t="145807" x="6542088" y="4730750"/>
          <p14:tracePt t="145813" x="6542088" y="4718050"/>
          <p14:tracePt t="145822" x="6554788" y="4705350"/>
          <p14:tracePt t="145836" x="6567488" y="4705350"/>
          <p14:tracePt t="145999" x="6567488" y="4692650"/>
          <p14:tracePt t="155549" x="6454775" y="4705350"/>
          <p14:tracePt t="155557" x="6229350" y="4705350"/>
          <p14:tracePt t="155567" x="5816600" y="4592638"/>
          <p14:tracePt t="155573" x="5378450" y="4467225"/>
          <p14:tracePt t="155584" x="4940300" y="4330700"/>
          <p14:tracePt t="155588" x="4503738" y="4217988"/>
          <p14:tracePt t="155595" x="4191000" y="4141788"/>
          <p14:tracePt t="155603" x="3978275" y="4129088"/>
          <p14:tracePt t="155611" x="3802063" y="4129088"/>
          <p14:tracePt t="155621" x="3678238" y="4141788"/>
          <p14:tracePt t="155629" x="3578225" y="4167188"/>
          <p14:tracePt t="155636" x="3478213" y="4205288"/>
          <p14:tracePt t="155643" x="3365500" y="4241800"/>
          <p14:tracePt t="155654" x="3265488" y="4254500"/>
          <p14:tracePt t="155657" x="3165475" y="4267200"/>
          <p14:tracePt t="155670" x="3065463" y="4267200"/>
          <p14:tracePt t="155672" x="2940050" y="4267200"/>
          <p14:tracePt t="155687" x="2840038" y="4279900"/>
          <p14:tracePt t="155690" x="2740025" y="4292600"/>
          <p14:tracePt t="155697" x="2640013" y="4305300"/>
          <p14:tracePt t="155705" x="2563813" y="4318000"/>
          <p14:tracePt t="155713" x="2501900" y="4330700"/>
          <p14:tracePt t="155721" x="2427288" y="4330700"/>
          <p14:tracePt t="155727" x="2376488" y="4330700"/>
          <p14:tracePt t="155736" x="2327275" y="4330700"/>
          <p14:tracePt t="155743" x="2251075" y="4330700"/>
          <p14:tracePt t="155754" x="2189163" y="4330700"/>
          <p14:tracePt t="155759" x="2089150" y="4330700"/>
          <p14:tracePt t="155769" x="1989138" y="4330700"/>
          <p14:tracePt t="155775" x="1876425" y="4330700"/>
          <p14:tracePt t="155785" x="1776413" y="4330700"/>
          <p14:tracePt t="155790" x="1676400" y="4330700"/>
          <p14:tracePt t="155798" x="1601788" y="4330700"/>
          <p14:tracePt t="155805" x="1576388" y="4341813"/>
          <p14:tracePt t="155812" x="1550988" y="4354513"/>
          <p14:tracePt t="155820" x="1550988" y="4367213"/>
          <p14:tracePt t="155829" x="1538288" y="4367213"/>
          <p14:tracePt t="155836" x="1538288" y="4379913"/>
          <p14:tracePt t="155859" x="1538288" y="4392613"/>
          <p14:tracePt t="155953" x="1538288" y="4405313"/>
          <p14:tracePt t="156194" x="1538288" y="4418013"/>
          <p14:tracePt t="169497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59C13629-3D25-4C2E-B0E8-9884177D9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互斥对象的创建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F1CB0294-BBC5-4B9D-AD69-0D916EF2453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349202"/>
            <a:ext cx="8781691" cy="4751734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CreateMutex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LPSECURITY_ATTRIBUTES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lpMutexAttributes</a:t>
            </a:r>
            <a:r>
              <a:rPr lang="en-US" altLang="zh-CN" sz="2400" dirty="0"/>
              <a:t> ,</a:t>
            </a:r>
            <a:r>
              <a:rPr lang="en-US" altLang="zh-CN" sz="2400" b="1" dirty="0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binitialOwner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LPCTSTR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lpNarne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2" eaLnBrk="1" hangingPunct="1">
              <a:defRPr/>
            </a:pPr>
            <a:r>
              <a:rPr lang="en-US" altLang="zh-CN" sz="2400" dirty="0" err="1"/>
              <a:t>lpMutexAttributes</a:t>
            </a:r>
            <a:r>
              <a:rPr lang="en-US" altLang="zh-CN" sz="2400" dirty="0"/>
              <a:t>:</a:t>
            </a:r>
            <a:r>
              <a:rPr lang="zh-CN" altLang="en-US" sz="2400" dirty="0"/>
              <a:t>可以给该参数传递</a:t>
            </a:r>
            <a:r>
              <a:rPr lang="en-US" altLang="zh-CN" sz="2400" dirty="0"/>
              <a:t> NULL</a:t>
            </a:r>
            <a:r>
              <a:rPr lang="zh-CN" altLang="en-US" sz="2400" dirty="0"/>
              <a:t>值，让互斥对象使用默认的安全性。</a:t>
            </a:r>
          </a:p>
          <a:p>
            <a:pPr lvl="2" eaLnBrk="1" hangingPunct="1">
              <a:defRPr/>
            </a:pPr>
            <a:r>
              <a:rPr lang="en-US" altLang="zh-CN" sz="2400" dirty="0" err="1"/>
              <a:t>binitialOwner:BOOL</a:t>
            </a:r>
            <a:r>
              <a:rPr lang="zh-CN" altLang="en-US" sz="2400" dirty="0"/>
              <a:t>类型，指定互斥对象初始的拥有者。如果该值为真，则创建这个互斥对象的线程获得该对象的所有权；否则，该线程将不获得所创建的互斥对象的所有权。</a:t>
            </a:r>
          </a:p>
          <a:p>
            <a:pPr lvl="2" eaLnBrk="1" hangingPunct="1">
              <a:defRPr/>
            </a:pPr>
            <a:r>
              <a:rPr lang="en-US" altLang="zh-CN" sz="2400" dirty="0" err="1"/>
              <a:t>lpName</a:t>
            </a:r>
            <a:r>
              <a:rPr lang="en-US" altLang="zh-CN" sz="2400" dirty="0"/>
              <a:t>:</a:t>
            </a:r>
            <a:r>
              <a:rPr lang="zh-CN" altLang="en-US" sz="2400" dirty="0"/>
              <a:t>指定互斥对象的名称。如果此参数为</a:t>
            </a:r>
            <a:r>
              <a:rPr lang="en-US" altLang="zh-CN" sz="2400" dirty="0"/>
              <a:t> NULL</a:t>
            </a:r>
            <a:r>
              <a:rPr lang="zh-CN" altLang="en-US" sz="2400" dirty="0"/>
              <a:t>，则创建一个匿名的互斥对象。</a:t>
            </a:r>
            <a:endParaRPr lang="en-US" altLang="zh-CN" sz="2400" dirty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如果调用成功，该函数将返回所创建的互斥对象的句柄。</a:t>
            </a:r>
            <a:endParaRPr lang="zh-CN" altLang="en-US" dirty="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3277B7A8-149E-4508-A1B1-7C7E85252D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981370F9-B681-45B0-B368-FE69AD815A4B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7216"/>
  <p:extLst>
    <p:ext uri="{3A86A75C-4F4B-4683-9AE1-C65F6400EC91}">
      <p14:laserTraceLst xmlns:p14="http://schemas.microsoft.com/office/powerpoint/2010/main">
        <p14:tracePtLst>
          <p14:tracePt t="298" x="8180388" y="4830763"/>
          <p14:tracePt t="304" x="8143875" y="4830763"/>
          <p14:tracePt t="319" x="8105775" y="4818063"/>
          <p14:tracePt t="474" x="8105775" y="4805363"/>
          <p14:tracePt t="496" x="8093075" y="4805363"/>
          <p14:tracePt t="513" x="8067675" y="4805363"/>
          <p14:tracePt t="520" x="8043863" y="4805363"/>
          <p14:tracePt t="529" x="8018463" y="4805363"/>
          <p14:tracePt t="536" x="7993063" y="4805363"/>
          <p14:tracePt t="546" x="7967663" y="4818063"/>
          <p14:tracePt t="550" x="7943850" y="4818063"/>
          <p14:tracePt t="561" x="7918450" y="4818063"/>
          <p14:tracePt t="575" x="7905750" y="4818063"/>
          <p14:tracePt t="591" x="7893050" y="4818063"/>
          <p14:tracePt t="620" x="7880350" y="4818063"/>
          <p14:tracePt t="630" x="7867650" y="4818063"/>
          <p14:tracePt t="645" x="7854950" y="4818063"/>
          <p14:tracePt t="652" x="7831138" y="4818063"/>
          <p14:tracePt t="661" x="7805738" y="4818063"/>
          <p14:tracePt t="677" x="7793038" y="4818063"/>
          <p14:tracePt t="760" x="7767638" y="4830763"/>
          <p14:tracePt t="776" x="7742238" y="4830763"/>
          <p14:tracePt t="785" x="7705725" y="4830763"/>
          <p14:tracePt t="793" x="7680325" y="4830763"/>
          <p14:tracePt t="800" x="7642225" y="4830763"/>
          <p14:tracePt t="806" x="7618413" y="4830763"/>
          <p14:tracePt t="815" x="7593013" y="4830763"/>
          <p14:tracePt t="822" x="7554913" y="4818063"/>
          <p14:tracePt t="831" x="7531100" y="4818063"/>
          <p14:tracePt t="841" x="7505700" y="4818063"/>
          <p14:tracePt t="847" x="7480300" y="4818063"/>
          <p14:tracePt t="854" x="7467600" y="4818063"/>
          <p14:tracePt t="862" x="7454900" y="4818063"/>
          <p14:tracePt t="868" x="7442200" y="4818063"/>
          <p14:tracePt t="878" x="7429500" y="4818063"/>
          <p14:tracePt t="894" x="7418388" y="4818063"/>
          <p14:tracePt t="900" x="7392988" y="4818063"/>
          <p14:tracePt t="917" x="7380288" y="4818063"/>
          <p14:tracePt t="927" x="7354888" y="4818063"/>
          <p14:tracePt t="930" x="7342188" y="4818063"/>
          <p14:tracePt t="938" x="7318375" y="4805363"/>
          <p14:tracePt t="949" x="7292975" y="4792663"/>
          <p14:tracePt t="954" x="7254875" y="4792663"/>
          <p14:tracePt t="978" x="7154863" y="4756150"/>
          <p14:tracePt t="986" x="7118350" y="4743450"/>
          <p14:tracePt t="995" x="7080250" y="4743450"/>
          <p14:tracePt t="1001" x="7042150" y="4730750"/>
          <p14:tracePt t="1010" x="7005638" y="4718050"/>
          <p14:tracePt t="1016" x="6967538" y="4705350"/>
          <p14:tracePt t="1027" x="6954838" y="4705350"/>
          <p14:tracePt t="1032" x="6942138" y="4705350"/>
          <p14:tracePt t="1044" x="6916738" y="4705350"/>
          <p14:tracePt t="1062" x="6905625" y="4705350"/>
          <p14:tracePt t="1150" x="6905625" y="4692650"/>
          <p14:tracePt t="1156" x="6929438" y="4679950"/>
          <p14:tracePt t="1165" x="6967538" y="4667250"/>
          <p14:tracePt t="1172" x="7005638" y="4656138"/>
          <p14:tracePt t="1180" x="7054850" y="4656138"/>
          <p14:tracePt t="1186" x="7105650" y="4656138"/>
          <p14:tracePt t="1244" x="7118350" y="4656138"/>
          <p14:tracePt t="1274" x="7167563" y="4679950"/>
          <p14:tracePt t="1282" x="7180263" y="4692650"/>
          <p14:tracePt t="1358" x="7192963" y="4692650"/>
          <p14:tracePt t="1367" x="7192963" y="4679950"/>
          <p14:tracePt t="1375" x="7205663" y="4667250"/>
          <p14:tracePt t="1381" x="7205663" y="4643438"/>
          <p14:tracePt t="1388" x="7205663" y="4605338"/>
          <p14:tracePt t="1396" x="7167563" y="4592638"/>
          <p14:tracePt t="1404" x="7118350" y="4579938"/>
          <p14:tracePt t="1413" x="7016750" y="4567238"/>
          <p14:tracePt t="1420" x="6905625" y="4543425"/>
          <p14:tracePt t="1431" x="6792913" y="4518025"/>
          <p14:tracePt t="1436" x="6742113" y="4492625"/>
          <p14:tracePt t="1443" x="6716713" y="4479925"/>
          <p14:tracePt t="1450" x="6680200" y="4479925"/>
          <p14:tracePt t="1460" x="6667500" y="4467225"/>
          <p14:tracePt t="1466" x="6642100" y="4454525"/>
          <p14:tracePt t="1475" x="6604000" y="4443413"/>
          <p14:tracePt t="1483" x="6567488" y="4443413"/>
          <p14:tracePt t="1494" x="6503988" y="4430713"/>
          <p14:tracePt t="1499" x="6454775" y="4430713"/>
          <p14:tracePt t="1504" x="6416675" y="4418013"/>
          <p14:tracePt t="1512" x="6391275" y="4405313"/>
          <p14:tracePt t="1520" x="6354763" y="4392613"/>
          <p14:tracePt t="1528" x="6329363" y="4392613"/>
          <p14:tracePt t="1536" x="6291263" y="4379913"/>
          <p14:tracePt t="1545" x="6254750" y="4367213"/>
          <p14:tracePt t="1552" x="6216650" y="4354513"/>
          <p14:tracePt t="1561" x="6191250" y="4354513"/>
          <p14:tracePt t="1566" x="6167438" y="4341813"/>
          <p14:tracePt t="1577" x="6154738" y="4330700"/>
          <p14:tracePt t="1582" x="6142038" y="4330700"/>
          <p14:tracePt t="1593" x="6129338" y="4318000"/>
          <p14:tracePt t="1609" x="6116638" y="4305300"/>
          <p14:tracePt t="1615" x="6116638" y="4292600"/>
          <p14:tracePt t="1625" x="6103938" y="4292600"/>
          <p14:tracePt t="1632" x="6103938" y="4279900"/>
          <p14:tracePt t="1636" x="6091238" y="4279900"/>
          <p14:tracePt t="1645" x="6078538" y="4267200"/>
          <p14:tracePt t="1661" x="6067425" y="4254500"/>
          <p14:tracePt t="1668" x="6067425" y="4241800"/>
          <p14:tracePt t="1677" x="6054725" y="4241800"/>
          <p14:tracePt t="1684" x="6054725" y="4230688"/>
          <p14:tracePt t="1695" x="6042025" y="4230688"/>
          <p14:tracePt t="1698" x="6029325" y="4230688"/>
          <p14:tracePt t="1724" x="6016625" y="4230688"/>
          <p14:tracePt t="3417" x="6003925" y="4179888"/>
          <p14:tracePt t="3422" x="5929313" y="4029075"/>
          <p14:tracePt t="3431" x="5829300" y="3879850"/>
          <p14:tracePt t="3439" x="5716588" y="3754438"/>
          <p14:tracePt t="3444" x="5616575" y="3590925"/>
          <p14:tracePt t="3456" x="5503863" y="3467100"/>
          <p14:tracePt t="3462" x="5391150" y="3341688"/>
          <p14:tracePt t="3469" x="5278438" y="3228975"/>
          <p14:tracePt t="3476" x="5178425" y="3128963"/>
          <p14:tracePt t="3485" x="5053013" y="3028950"/>
          <p14:tracePt t="3493" x="4940300" y="2928938"/>
          <p14:tracePt t="3501" x="4852988" y="2865438"/>
          <p14:tracePt t="3507" x="4765675" y="2816225"/>
          <p14:tracePt t="3514" x="4703763" y="2778125"/>
          <p14:tracePt t="3524" x="4652963" y="2752725"/>
          <p14:tracePt t="3530" x="4627563" y="2740025"/>
          <p14:tracePt t="3540" x="4603750" y="2716213"/>
          <p14:tracePt t="3547" x="4578350" y="2716213"/>
          <p14:tracePt t="3557" x="4540250" y="2690813"/>
          <p14:tracePt t="3562" x="4516438" y="2678113"/>
          <p14:tracePt t="3570" x="4491038" y="2665413"/>
          <p14:tracePt t="3576" x="4465638" y="2640013"/>
          <p14:tracePt t="3589" x="4427538" y="2627313"/>
          <p14:tracePt t="3593" x="4403725" y="2603500"/>
          <p14:tracePt t="3602" x="4391025" y="2565400"/>
          <p14:tracePt t="3608" x="4352925" y="2540000"/>
          <p14:tracePt t="3617" x="4327525" y="2503488"/>
          <p14:tracePt t="3624" x="4291013" y="2465388"/>
          <p14:tracePt t="3630" x="4265613" y="2439988"/>
          <p14:tracePt t="3639" x="4227513" y="2403475"/>
          <p14:tracePt t="3646" x="4178300" y="2378075"/>
          <p14:tracePt t="3656" x="4152900" y="2339975"/>
          <p14:tracePt t="3662" x="4127500" y="2339975"/>
          <p14:tracePt t="3672" x="4103688" y="2327275"/>
          <p14:tracePt t="3678" x="4103688" y="2314575"/>
          <p14:tracePt t="3690" x="4090988" y="2314575"/>
          <p14:tracePt t="3695" x="4090988" y="2303463"/>
          <p14:tracePt t="3700" x="4078288" y="2303463"/>
          <p14:tracePt t="3709" x="4065588" y="2290763"/>
          <p14:tracePt t="3725" x="4052888" y="2265363"/>
          <p14:tracePt t="3733" x="4052888" y="2252663"/>
          <p14:tracePt t="3742" x="4040188" y="2239963"/>
          <p14:tracePt t="3749" x="4027488" y="2214563"/>
          <p14:tracePt t="3756" x="4027488" y="2201863"/>
          <p14:tracePt t="3762" x="4002088" y="2190750"/>
          <p14:tracePt t="3773" x="3990975" y="2165350"/>
          <p14:tracePt t="3779" x="3978275" y="2152650"/>
          <p14:tracePt t="3789" x="3965575" y="2114550"/>
          <p14:tracePt t="3806" x="3952875" y="2101850"/>
          <p14:tracePt t="3823" x="3952875" y="2089150"/>
          <p14:tracePt t="3952" x="3952875" y="2065338"/>
          <p14:tracePt t="3957" x="3952875" y="2052638"/>
          <p14:tracePt t="3964" x="3952875" y="2039938"/>
          <p14:tracePt t="3973" x="3952875" y="2014538"/>
          <p14:tracePt t="3980" x="3952875" y="1989138"/>
          <p14:tracePt t="3992" x="3952875" y="1978025"/>
          <p14:tracePt t="3996" x="3952875" y="1965325"/>
          <p14:tracePt t="4012" x="3952875" y="1952625"/>
          <p14:tracePt t="4036" x="3952875" y="1939925"/>
          <p14:tracePt t="4051" x="3940175" y="1939925"/>
          <p14:tracePt t="4146" x="3940175" y="1914525"/>
          <p14:tracePt t="4214" x="3940175" y="1901825"/>
          <p14:tracePt t="4336" x="3927475" y="1901825"/>
          <p14:tracePt t="4354" x="3914775" y="1889125"/>
          <p14:tracePt t="4733" x="3914775" y="1876425"/>
          <p14:tracePt t="4748" x="3914775" y="1865313"/>
          <p14:tracePt t="4759" x="3927475" y="1865313"/>
          <p14:tracePt t="4764" x="3940175" y="1852613"/>
          <p14:tracePt t="4780" x="3940175" y="1839913"/>
          <p14:tracePt t="6284" x="3890963" y="1839913"/>
          <p14:tracePt t="6292" x="3827463" y="1827213"/>
          <p14:tracePt t="6301" x="3752850" y="1814513"/>
          <p14:tracePt t="6308" x="3678238" y="1814513"/>
          <p14:tracePt t="6317" x="3614738" y="1801813"/>
          <p14:tracePt t="6324" x="3565525" y="1789113"/>
          <p14:tracePt t="6335" x="3489325" y="1789113"/>
          <p14:tracePt t="6338" x="3427413" y="1789113"/>
          <p14:tracePt t="6350" x="3352800" y="1789113"/>
          <p14:tracePt t="6354" x="3314700" y="1789113"/>
          <p14:tracePt t="6362" x="3276600" y="1789113"/>
          <p14:tracePt t="6370" x="3252788" y="1789113"/>
          <p14:tracePt t="6378" x="3227388" y="1801813"/>
          <p14:tracePt t="6386" x="3201988" y="1814513"/>
          <p14:tracePt t="6394" x="3176588" y="1814513"/>
          <p14:tracePt t="6401" x="3140075" y="1814513"/>
          <p14:tracePt t="6408" x="3101975" y="1827213"/>
          <p14:tracePt t="6418" x="3052763" y="1839913"/>
          <p14:tracePt t="6424" x="2976563" y="1852613"/>
          <p14:tracePt t="6435" x="2914650" y="1865313"/>
          <p14:tracePt t="6440" x="2840038" y="1876425"/>
          <p14:tracePt t="6451" x="2776538" y="1889125"/>
          <p14:tracePt t="6457" x="2701925" y="1901825"/>
          <p14:tracePt t="6462" x="2614613" y="1901825"/>
          <p14:tracePt t="6471" x="2527300" y="1914525"/>
          <p14:tracePt t="6480" x="2463800" y="1927225"/>
          <p14:tracePt t="6486" x="2414588" y="1927225"/>
          <p14:tracePt t="6494" x="2363788" y="1927225"/>
          <p14:tracePt t="6503" x="2327275" y="1927225"/>
          <p14:tracePt t="6510" x="2301875" y="1927225"/>
          <p14:tracePt t="6518" x="2276475" y="1939925"/>
          <p14:tracePt t="6524" x="2251075" y="1939925"/>
          <p14:tracePt t="6533" x="2238375" y="1952625"/>
          <p14:tracePt t="6541" x="2201863" y="1952625"/>
          <p14:tracePt t="6550" x="2176463" y="1965325"/>
          <p14:tracePt t="6556" x="2151063" y="1978025"/>
          <p14:tracePt t="6566" x="2114550" y="1989138"/>
          <p14:tracePt t="6573" x="2089150" y="1989138"/>
          <p14:tracePt t="6583" x="2063750" y="2001838"/>
          <p14:tracePt t="6588" x="2025650" y="2014538"/>
          <p14:tracePt t="6594" x="2001838" y="2014538"/>
          <p14:tracePt t="6603" x="1976438" y="2014538"/>
          <p14:tracePt t="6610" x="1951038" y="2014538"/>
          <p14:tracePt t="6619" x="1914525" y="2014538"/>
          <p14:tracePt t="6626" x="1876425" y="2014538"/>
          <p14:tracePt t="6636" x="1838325" y="2014538"/>
          <p14:tracePt t="6642" x="1789113" y="2014538"/>
          <p14:tracePt t="6652" x="1751013" y="2014538"/>
          <p14:tracePt t="6656" x="1725613" y="2014538"/>
          <p14:tracePt t="6668" x="1714500" y="2014538"/>
          <p14:tracePt t="6672" x="1689100" y="2027238"/>
          <p14:tracePt t="6683" x="1663700" y="2027238"/>
          <p14:tracePt t="6688" x="1638300" y="2027238"/>
          <p14:tracePt t="6700" x="1601788" y="2027238"/>
          <p14:tracePt t="6704" x="1576388" y="2027238"/>
          <p14:tracePt t="6717" x="1550988" y="2027238"/>
          <p14:tracePt t="6719" x="1525588" y="2014538"/>
          <p14:tracePt t="6734" x="1512888" y="2014538"/>
          <p14:tracePt t="6743" x="1512888" y="2001838"/>
          <p14:tracePt t="6751" x="1501775" y="2001838"/>
          <p14:tracePt t="6758" x="1476375" y="1989138"/>
          <p14:tracePt t="6774" x="1450975" y="1989138"/>
          <p14:tracePt t="6782" x="1412875" y="1978025"/>
          <p14:tracePt t="6789" x="1389063" y="1978025"/>
          <p14:tracePt t="6800" x="1363663" y="1965325"/>
          <p14:tracePt t="6804" x="1338263" y="1965325"/>
          <p14:tracePt t="6815" x="1312863" y="1965325"/>
          <p14:tracePt t="6820" x="1289050" y="1952625"/>
          <p14:tracePt t="6828" x="1263650" y="1939925"/>
          <p14:tracePt t="6842" x="1250950" y="1927225"/>
          <p14:tracePt t="6853" x="1238250" y="1914525"/>
          <p14:tracePt t="6869" x="1238250" y="1901825"/>
          <p14:tracePt t="6885" x="1238250" y="1889125"/>
          <p14:tracePt t="6890" x="1225550" y="1889125"/>
          <p14:tracePt t="6900" x="1225550" y="1876425"/>
          <p14:tracePt t="6906" x="1212850" y="1876425"/>
          <p14:tracePt t="6920" x="1189038" y="1876425"/>
          <p14:tracePt t="6931" x="1176338" y="1876425"/>
          <p14:tracePt t="6937" x="1150938" y="1876425"/>
          <p14:tracePt t="6944" x="1125538" y="1876425"/>
          <p14:tracePt t="6952" x="1112838" y="1876425"/>
          <p14:tracePt t="6962" x="1100138" y="1876425"/>
          <p14:tracePt t="6970" x="1089025" y="1876425"/>
          <p14:tracePt t="6983" x="1076325" y="1876425"/>
          <p14:tracePt t="6999" x="1076325" y="1865313"/>
          <p14:tracePt t="7071" x="1050925" y="1865313"/>
          <p14:tracePt t="7076" x="1025525" y="1852613"/>
          <p14:tracePt t="7086" x="1000125" y="1852613"/>
          <p14:tracePt t="7102" x="987425" y="1839913"/>
          <p14:tracePt t="7184" x="976313" y="1839913"/>
          <p14:tracePt t="7340" x="987425" y="1827213"/>
          <p14:tracePt t="7356" x="1000125" y="1827213"/>
          <p14:tracePt t="7364" x="1012825" y="1827213"/>
          <p14:tracePt t="7371" x="1038225" y="1827213"/>
          <p14:tracePt t="7381" x="1063625" y="1827213"/>
          <p14:tracePt t="7387" x="1089025" y="1827213"/>
          <p14:tracePt t="7398" x="1112838" y="1827213"/>
          <p14:tracePt t="7403" x="1150938" y="1827213"/>
          <p14:tracePt t="7411" x="1176338" y="1827213"/>
          <p14:tracePt t="7418" x="1200150" y="1827213"/>
          <p14:tracePt t="7424" x="1225550" y="1827213"/>
          <p14:tracePt t="7435" x="1238250" y="1827213"/>
          <p14:tracePt t="7450" x="1250950" y="1827213"/>
          <p14:tracePt t="7467" x="1263650" y="1827213"/>
          <p14:tracePt t="7483" x="1276350" y="1827213"/>
          <p14:tracePt t="7488" x="1289050" y="1827213"/>
          <p14:tracePt t="7502" x="1300163" y="1827213"/>
          <p14:tracePt t="7511" x="1325563" y="1827213"/>
          <p14:tracePt t="7518" x="1350963" y="1839913"/>
          <p14:tracePt t="7526" x="1376363" y="1839913"/>
          <p14:tracePt t="7535" x="1401763" y="1839913"/>
          <p14:tracePt t="7542" x="1425575" y="1839913"/>
          <p14:tracePt t="7551" x="1450975" y="1839913"/>
          <p14:tracePt t="7556" x="1489075" y="1839913"/>
          <p14:tracePt t="7564" x="1501775" y="1839913"/>
          <p14:tracePt t="7582" x="1512888" y="1839913"/>
          <p14:tracePt t="7589" x="1525588" y="1839913"/>
          <p14:tracePt t="7604" x="1538288" y="1839913"/>
          <p14:tracePt t="7619" x="1550988" y="1839913"/>
          <p14:tracePt t="7635" x="1563688" y="1839913"/>
          <p14:tracePt t="7643" x="1576388" y="1839913"/>
          <p14:tracePt t="7659" x="1589088" y="1839913"/>
          <p14:tracePt t="7668" x="1612900" y="1839913"/>
          <p14:tracePt t="7674" x="1638300" y="1839913"/>
          <p14:tracePt t="7684" x="1663700" y="1839913"/>
          <p14:tracePt t="7688" x="1689100" y="1839913"/>
          <p14:tracePt t="7698" x="1714500" y="1839913"/>
          <p14:tracePt t="7704" x="1738313" y="1839913"/>
          <p14:tracePt t="7716" x="1776413" y="1839913"/>
          <p14:tracePt t="7731" x="1789113" y="1839913"/>
          <p14:tracePt t="7736" x="1814513" y="1839913"/>
          <p14:tracePt t="7744" x="1838325" y="1839913"/>
          <p14:tracePt t="7758" x="1851025" y="1839913"/>
          <p14:tracePt t="7844" x="1876425" y="1839913"/>
          <p14:tracePt t="7853" x="1914525" y="1839913"/>
          <p14:tracePt t="7863" x="1951038" y="1839913"/>
          <p14:tracePt t="7869" x="1976438" y="1839913"/>
          <p14:tracePt t="7874" x="2014538" y="1839913"/>
          <p14:tracePt t="7884" x="2038350" y="1839913"/>
          <p14:tracePt t="7890" x="2063750" y="1839913"/>
          <p14:tracePt t="7898" x="2076450" y="1839913"/>
          <p14:tracePt t="7906" x="2089150" y="1839913"/>
          <p14:tracePt t="7923" x="2101850" y="1839913"/>
          <p14:tracePt t="7936" x="2114550" y="1839913"/>
          <p14:tracePt t="7950" x="2127250" y="1839913"/>
          <p14:tracePt t="7965" x="2138363" y="1839913"/>
          <p14:tracePt t="7977" x="2151063" y="1839913"/>
          <p14:tracePt t="7996" x="2163763" y="1839913"/>
          <p14:tracePt t="8000" x="2176463" y="1839913"/>
          <p14:tracePt t="8008" x="2189163" y="1839913"/>
          <p14:tracePt t="8016" x="2201863" y="1839913"/>
          <p14:tracePt t="8022" x="2214563" y="1839913"/>
          <p14:tracePt t="8032" x="2227263" y="1839913"/>
          <p14:tracePt t="8040" x="2238375" y="1839913"/>
          <p14:tracePt t="8056" x="2251075" y="1839913"/>
          <p14:tracePt t="8254" x="2251075" y="1827213"/>
          <p14:tracePt t="9800" x="2251075" y="1839913"/>
          <p14:tracePt t="10854" x="2276475" y="1839913"/>
          <p14:tracePt t="10862" x="2301875" y="1839913"/>
          <p14:tracePt t="10870" x="2338388" y="1839913"/>
          <p14:tracePt t="10878" x="2376488" y="1839913"/>
          <p14:tracePt t="10891" x="2414588" y="1839913"/>
          <p14:tracePt t="10894" x="2451100" y="1839913"/>
          <p14:tracePt t="10901" x="2514600" y="1839913"/>
          <p14:tracePt t="10908" x="2576513" y="1839913"/>
          <p14:tracePt t="10916" x="2627313" y="1839913"/>
          <p14:tracePt t="10925" x="2689225" y="1839913"/>
          <p14:tracePt t="10933" x="2740025" y="1839913"/>
          <p14:tracePt t="10940" x="2789238" y="1839913"/>
          <p14:tracePt t="10949" x="2827338" y="1839913"/>
          <p14:tracePt t="10957" x="2863850" y="1839913"/>
          <p14:tracePt t="10964" x="2901950" y="1839913"/>
          <p14:tracePt t="10971" x="2940050" y="1839913"/>
          <p14:tracePt t="10978" x="2963863" y="1852613"/>
          <p14:tracePt t="10986" x="2989263" y="1852613"/>
          <p14:tracePt t="11002" x="3001963" y="1852613"/>
          <p14:tracePt t="11010" x="3001963" y="1865313"/>
          <p14:tracePt t="11018" x="3014663" y="1865313"/>
          <p14:tracePt t="11026" x="3040063" y="1865313"/>
          <p14:tracePt t="11032" x="3052763" y="1865313"/>
          <p14:tracePt t="11041" x="3089275" y="1865313"/>
          <p14:tracePt t="11049" x="3127375" y="1876425"/>
          <p14:tracePt t="11058" x="3189288" y="1876425"/>
          <p14:tracePt t="11064" x="3265488" y="1889125"/>
          <p14:tracePt t="11075" x="3340100" y="1901825"/>
          <p14:tracePt t="11080" x="3402013" y="1901825"/>
          <p14:tracePt t="11090" x="3478213" y="1901825"/>
          <p14:tracePt t="11094" x="3540125" y="1901825"/>
          <p14:tracePt t="11104" x="3614738" y="1914525"/>
          <p14:tracePt t="11110" x="3665538" y="1914525"/>
          <p14:tracePt t="11123" x="3702050" y="1914525"/>
          <p14:tracePt t="11126" x="3740150" y="1914525"/>
          <p14:tracePt t="11136" x="3778250" y="1914525"/>
          <p14:tracePt t="11142" x="3814763" y="1901825"/>
          <p14:tracePt t="11151" x="3890963" y="1889125"/>
          <p14:tracePt t="11157" x="3940175" y="1876425"/>
          <p14:tracePt t="11166" x="4014788" y="1865313"/>
          <p14:tracePt t="11173" x="4065588" y="1865313"/>
          <p14:tracePt t="11192" x="4252913" y="1865313"/>
          <p14:tracePt t="11196" x="4327525" y="1865313"/>
          <p14:tracePt t="11207" x="4403725" y="1865313"/>
          <p14:tracePt t="11212" x="4465638" y="1865313"/>
          <p14:tracePt t="11224" x="4552950" y="1865313"/>
          <p14:tracePt t="11227" x="4616450" y="1865313"/>
          <p14:tracePt t="11234" x="4691063" y="1865313"/>
          <p14:tracePt t="11243" x="4740275" y="1865313"/>
          <p14:tracePt t="11250" x="4791075" y="1865313"/>
          <p14:tracePt t="11260" x="4829175" y="1865313"/>
          <p14:tracePt t="11267" x="4878388" y="1865313"/>
          <p14:tracePt t="11275" x="4940300" y="1865313"/>
          <p14:tracePt t="11282" x="5003800" y="1865313"/>
          <p14:tracePt t="11291" x="5040313" y="1865313"/>
          <p14:tracePt t="11296" x="5078413" y="1865313"/>
          <p14:tracePt t="11307" x="5103813" y="1865313"/>
          <p14:tracePt t="11312" x="5129213" y="1865313"/>
          <p14:tracePt t="11324" x="5153025" y="1876425"/>
          <p14:tracePt t="11328" x="5178425" y="1876425"/>
          <p14:tracePt t="11338" x="5203825" y="1889125"/>
          <p14:tracePt t="11344" x="5216525" y="1889125"/>
          <p14:tracePt t="11358" x="5229225" y="1889125"/>
          <p14:tracePt t="11428" x="5229225" y="1901825"/>
          <p14:tracePt t="11446" x="5229225" y="1927225"/>
          <p14:tracePt t="11451" x="5216525" y="1927225"/>
          <p14:tracePt t="11461" x="5203825" y="1939925"/>
          <p14:tracePt t="11469" x="5178425" y="1965325"/>
          <p14:tracePt t="11477" x="5141913" y="1989138"/>
          <p14:tracePt t="11482" x="5103813" y="2001838"/>
          <p14:tracePt t="11493" x="5040313" y="2014538"/>
          <p14:tracePt t="11498" x="5003800" y="2027238"/>
          <p14:tracePt t="11507" x="4940300" y="2039938"/>
          <p14:tracePt t="11514" x="4903788" y="2052638"/>
          <p14:tracePt t="11524" x="4878388" y="2052638"/>
          <p14:tracePt t="11530" x="4852988" y="2052638"/>
          <p14:tracePt t="11540" x="4840288" y="2052638"/>
          <p14:tracePt t="11554" x="4829175" y="2052638"/>
          <p14:tracePt t="11630" x="4816475" y="2065338"/>
          <p14:tracePt t="11637" x="4803775" y="2078038"/>
          <p14:tracePt t="11654" x="4791075" y="2089150"/>
          <p14:tracePt t="11672" x="4778375" y="2101850"/>
          <p14:tracePt t="12090" x="4778375" y="2114550"/>
          <p14:tracePt t="12104" x="4778375" y="2152650"/>
          <p14:tracePt t="12112" x="4778375" y="2190750"/>
          <p14:tracePt t="12121" x="4778375" y="2252663"/>
          <p14:tracePt t="12126" x="4778375" y="2339975"/>
          <p14:tracePt t="12136" x="4765675" y="2414588"/>
          <p14:tracePt t="12143" x="4727575" y="2527300"/>
          <p14:tracePt t="12150" x="4703763" y="2640013"/>
          <p14:tracePt t="12159" x="4665663" y="2752725"/>
          <p14:tracePt t="12168" x="4627563" y="2828925"/>
          <p14:tracePt t="12178" x="4591050" y="2903538"/>
          <p14:tracePt t="12182" x="4552950" y="2941638"/>
          <p14:tracePt t="12190" x="4540250" y="2965450"/>
          <p14:tracePt t="12196" x="4516438" y="2990850"/>
          <p14:tracePt t="12205" x="4516438" y="3003550"/>
          <p14:tracePt t="12214" x="4503738" y="3016250"/>
          <p14:tracePt t="12221" x="4491038" y="3028950"/>
          <p14:tracePt t="12228" x="4491038" y="3041650"/>
          <p14:tracePt t="12244" x="4491038" y="3054350"/>
          <p14:tracePt t="12251" x="4478338" y="3054350"/>
          <p14:tracePt t="12258" x="4478338" y="3065463"/>
          <p14:tracePt t="12266" x="4478338" y="3078163"/>
          <p14:tracePt t="12274" x="4465638" y="3090863"/>
          <p14:tracePt t="12292" x="4465638" y="3103563"/>
          <p14:tracePt t="12298" x="4452938" y="3103563"/>
          <p14:tracePt t="12312" x="4452938" y="3116263"/>
          <p14:tracePt t="12354" x="4440238" y="3141663"/>
          <p14:tracePt t="12361" x="4440238" y="3165475"/>
          <p14:tracePt t="12370" x="4427538" y="3190875"/>
          <p14:tracePt t="12376" x="4427538" y="3203575"/>
          <p14:tracePt t="12390" x="4427538" y="3216275"/>
          <p14:tracePt t="12468" x="4427538" y="3228975"/>
          <p14:tracePt t="12522" x="4452938" y="3228975"/>
          <p14:tracePt t="12530" x="4527550" y="3216275"/>
          <p14:tracePt t="12541" x="4578350" y="3203575"/>
          <p14:tracePt t="12548" x="4603750" y="3203575"/>
          <p14:tracePt t="12555" x="4627563" y="3190875"/>
          <p14:tracePt t="12638" x="4640263" y="3190875"/>
          <p14:tracePt t="13198" x="4640263" y="3203575"/>
          <p14:tracePt t="13213" x="4640263" y="3216275"/>
          <p14:tracePt t="16356" x="4652963" y="3216275"/>
          <p14:tracePt t="16364" x="4691063" y="3216275"/>
          <p14:tracePt t="16372" x="4752975" y="3216275"/>
          <p14:tracePt t="16380" x="4829175" y="3216275"/>
          <p14:tracePt t="16386" x="4903788" y="3203575"/>
          <p14:tracePt t="16397" x="5003800" y="3203575"/>
          <p14:tracePt t="16402" x="5129213" y="3190875"/>
          <p14:tracePt t="16415" x="5265738" y="3178175"/>
          <p14:tracePt t="16418" x="5391150" y="3178175"/>
          <p14:tracePt t="16426" x="5529263" y="3165475"/>
          <p14:tracePt t="16434" x="5641975" y="3165475"/>
          <p14:tracePt t="16440" x="5767388" y="3154363"/>
          <p14:tracePt t="16448" x="5867400" y="3154363"/>
          <p14:tracePt t="16456" x="5954713" y="3141663"/>
          <p14:tracePt t="16465" x="6016625" y="3141663"/>
          <p14:tracePt t="16472" x="6067425" y="3128963"/>
          <p14:tracePt t="16482" x="6129338" y="3128963"/>
          <p14:tracePt t="16488" x="6180138" y="3116263"/>
          <p14:tracePt t="16497" x="6216650" y="3103563"/>
          <p14:tracePt t="16502" x="6254750" y="3103563"/>
          <p14:tracePt t="16513" x="6291263" y="3090863"/>
          <p14:tracePt t="16518" x="6329363" y="3078163"/>
          <p14:tracePt t="16526" x="6367463" y="3065463"/>
          <p14:tracePt t="16535" x="6429375" y="3054350"/>
          <p14:tracePt t="16544" x="6480175" y="3041650"/>
          <p14:tracePt t="16551" x="6529388" y="3041650"/>
          <p14:tracePt t="16558" x="6604000" y="3041650"/>
          <p14:tracePt t="16566" x="6667500" y="3041650"/>
          <p14:tracePt t="16572" x="6729413" y="3028950"/>
          <p14:tracePt t="16580" x="6767513" y="3028950"/>
          <p14:tracePt t="16588" x="6805613" y="3028950"/>
          <p14:tracePt t="16596" x="6829425" y="3016250"/>
          <p14:tracePt t="16604" x="6842125" y="3016250"/>
          <p14:tracePt t="16614" x="6854825" y="3003550"/>
          <p14:tracePt t="16914" x="6842125" y="3003550"/>
          <p14:tracePt t="16921" x="6816725" y="3003550"/>
          <p14:tracePt t="16931" x="6780213" y="3003550"/>
          <p14:tracePt t="16938" x="6742113" y="3003550"/>
          <p14:tracePt t="16948" x="6704013" y="3003550"/>
          <p14:tracePt t="16954" x="6667500" y="3003550"/>
          <p14:tracePt t="16964" x="6629400" y="3003550"/>
          <p14:tracePt t="16968" x="6580188" y="3003550"/>
          <p14:tracePt t="16979" x="6542088" y="3003550"/>
          <p14:tracePt t="16984" x="6503988" y="3003550"/>
          <p14:tracePt t="16992" x="6480175" y="3003550"/>
          <p14:tracePt t="17000" x="6442075" y="3003550"/>
          <p14:tracePt t="17008" x="6403975" y="3003550"/>
          <p14:tracePt t="17016" x="6380163" y="3003550"/>
          <p14:tracePt t="17022" x="6367463" y="3003550"/>
          <p14:tracePt t="17031" x="6354763" y="3003550"/>
          <p14:tracePt t="17224" x="6367463" y="3003550"/>
          <p14:tracePt t="17232" x="6403975" y="3003550"/>
          <p14:tracePt t="17241" x="6442075" y="3003550"/>
          <p14:tracePt t="17248" x="6480175" y="3003550"/>
          <p14:tracePt t="17256" x="6516688" y="3003550"/>
          <p14:tracePt t="17265" x="6542088" y="3003550"/>
          <p14:tracePt t="17270" x="6567488" y="3003550"/>
          <p14:tracePt t="17279" x="6592888" y="3003550"/>
          <p14:tracePt t="17286" x="6616700" y="3003550"/>
          <p14:tracePt t="17296" x="6629400" y="2990850"/>
          <p14:tracePt t="17356" x="6642100" y="2990850"/>
          <p14:tracePt t="17380" x="6642100" y="2978150"/>
          <p14:tracePt t="17396" x="6667500" y="2978150"/>
          <p14:tracePt t="17402" x="6692900" y="2978150"/>
          <p14:tracePt t="17410" x="6716713" y="2978150"/>
          <p14:tracePt t="17418" x="6729413" y="2978150"/>
          <p14:tracePt t="17428" x="6742113" y="2978150"/>
          <p14:tracePt t="17434" x="6754813" y="2978150"/>
          <p14:tracePt t="17451" x="6767513" y="2978150"/>
          <p14:tracePt t="17462" x="6780213" y="2978150"/>
          <p14:tracePt t="17467" x="6780213" y="2965450"/>
          <p14:tracePt t="17472" x="6792913" y="2965450"/>
          <p14:tracePt t="17481" x="6805613" y="2965450"/>
          <p14:tracePt t="17497" x="6829425" y="2965450"/>
          <p14:tracePt t="17504" x="6842125" y="2965450"/>
          <p14:tracePt t="17515" x="6867525" y="2965450"/>
          <p14:tracePt t="17520" x="6905625" y="2965450"/>
          <p14:tracePt t="17529" x="6929438" y="2965450"/>
          <p14:tracePt t="17534" x="6967538" y="2965450"/>
          <p14:tracePt t="17546" x="7005638" y="2965450"/>
          <p14:tracePt t="17550" x="7042150" y="2965450"/>
          <p14:tracePt t="17562" x="7067550" y="2965450"/>
          <p14:tracePt t="17567" x="7105650" y="2965450"/>
          <p14:tracePt t="17578" x="7105650" y="2978150"/>
          <p14:tracePt t="18451" x="7080250" y="2990850"/>
          <p14:tracePt t="18458" x="7042150" y="3003550"/>
          <p14:tracePt t="18465" x="6967538" y="3016250"/>
          <p14:tracePt t="18476" x="6880225" y="3028950"/>
          <p14:tracePt t="18482" x="6780213" y="3041650"/>
          <p14:tracePt t="18494" x="6667500" y="3054350"/>
          <p14:tracePt t="18498" x="6529388" y="3065463"/>
          <p14:tracePt t="18504" x="6391275" y="3078163"/>
          <p14:tracePt t="18513" x="6254750" y="3090863"/>
          <p14:tracePt t="18520" x="6129338" y="3103563"/>
          <p14:tracePt t="18528" x="6003925" y="3116263"/>
          <p14:tracePt t="18536" x="5903913" y="3116263"/>
          <p14:tracePt t="18544" x="5816600" y="3128963"/>
          <p14:tracePt t="18554" x="5754688" y="3128963"/>
          <p14:tracePt t="18560" x="5678488" y="3128963"/>
          <p14:tracePt t="18566" x="5629275" y="3128963"/>
          <p14:tracePt t="18577" x="5591175" y="3128963"/>
          <p14:tracePt t="18582" x="5554663" y="3128963"/>
          <p14:tracePt t="18592" x="5516563" y="3128963"/>
          <p14:tracePt t="18598" x="5465763" y="3128963"/>
          <p14:tracePt t="18609" x="5416550" y="3128963"/>
          <p14:tracePt t="18614" x="5353050" y="3128963"/>
          <p14:tracePt t="18622" x="5265738" y="3128963"/>
          <p14:tracePt t="18629" x="5178425" y="3128963"/>
          <p14:tracePt t="18636" x="5078413" y="3128963"/>
          <p14:tracePt t="18644" x="4991100" y="3128963"/>
          <p14:tracePt t="18652" x="4916488" y="3128963"/>
          <p14:tracePt t="18661" x="4852988" y="3141663"/>
          <p14:tracePt t="18668" x="4791075" y="3154363"/>
          <p14:tracePt t="18676" x="4716463" y="3165475"/>
          <p14:tracePt t="18684" x="4678363" y="3178175"/>
          <p14:tracePt t="18693" x="4652963" y="3178175"/>
          <p14:tracePt t="18699" x="4616450" y="3190875"/>
          <p14:tracePt t="18710" x="4591050" y="3190875"/>
          <p14:tracePt t="18727" x="4578350" y="3190875"/>
          <p14:tracePt t="18752" x="4565650" y="3190875"/>
          <p14:tracePt t="18769" x="4565650" y="3203575"/>
          <p14:tracePt t="18777" x="4552950" y="3203575"/>
          <p14:tracePt t="18784" x="4540250" y="3203575"/>
          <p14:tracePt t="18792" x="4516438" y="3203575"/>
          <p14:tracePt t="18800" x="4491038" y="3216275"/>
          <p14:tracePt t="18810" x="4465638" y="3228975"/>
          <p14:tracePt t="18814" x="4427538" y="3228975"/>
          <p14:tracePt t="18825" x="4403725" y="3228975"/>
          <p14:tracePt t="18830" x="4378325" y="3228975"/>
          <p14:tracePt t="18839" x="4365625" y="3228975"/>
          <p14:tracePt t="18846" x="4327525" y="3228975"/>
          <p14:tracePt t="18862" x="4314825" y="3228975"/>
          <p14:tracePt t="19026" x="4314825" y="3241675"/>
          <p14:tracePt t="19452" x="4327525" y="3241675"/>
          <p14:tracePt t="19458" x="4352925" y="3241675"/>
          <p14:tracePt t="19468" x="4378325" y="3241675"/>
          <p14:tracePt t="19476" x="4416425" y="3241675"/>
          <p14:tracePt t="19483" x="4440238" y="3241675"/>
          <p14:tracePt t="19493" x="4452938" y="3241675"/>
          <p14:tracePt t="19499" x="4465638" y="3254375"/>
          <p14:tracePt t="20461" x="4491038" y="3254375"/>
          <p14:tracePt t="20468" x="4527550" y="3267075"/>
          <p14:tracePt t="20476" x="4552950" y="3278188"/>
          <p14:tracePt t="20484" x="4591050" y="3278188"/>
          <p14:tracePt t="20492" x="4616450" y="3290888"/>
          <p14:tracePt t="20500" x="4640263" y="3303588"/>
          <p14:tracePt t="20506" x="4652963" y="3316288"/>
          <p14:tracePt t="20514" x="4678363" y="3328988"/>
          <p14:tracePt t="20524" x="4678363" y="3341688"/>
          <p14:tracePt t="20531" x="4691063" y="3367088"/>
          <p14:tracePt t="20538" x="4703763" y="3390900"/>
          <p14:tracePt t="20546" x="4716463" y="3416300"/>
          <p14:tracePt t="20557" x="4716463" y="3441700"/>
          <p14:tracePt t="20560" x="4716463" y="3467100"/>
          <p14:tracePt t="20573" x="4727575" y="3503613"/>
          <p14:tracePt t="20577" x="4740275" y="3541713"/>
          <p14:tracePt t="20584" x="4752975" y="3567113"/>
          <p14:tracePt t="20592" x="4752975" y="3590925"/>
          <p14:tracePt t="20601" x="4765675" y="3629025"/>
          <p14:tracePt t="20608" x="4803775" y="3679825"/>
          <p14:tracePt t="20614" x="4816475" y="3716338"/>
          <p14:tracePt t="20622" x="4829175" y="3754438"/>
          <p14:tracePt t="20632" x="4840288" y="3792538"/>
          <p14:tracePt t="20639" x="4852988" y="3829050"/>
          <p14:tracePt t="20651" x="4852988" y="3867150"/>
          <p14:tracePt t="20655" x="4852988" y="3916363"/>
          <p14:tracePt t="20662" x="4852988" y="3954463"/>
          <p14:tracePt t="20672" x="4852988" y="3992563"/>
          <p14:tracePt t="20678" x="4852988" y="4029075"/>
          <p14:tracePt t="20684" x="4840288" y="4079875"/>
          <p14:tracePt t="20692" x="4829175" y="4117975"/>
          <p14:tracePt t="20705" x="4816475" y="4141788"/>
          <p14:tracePt t="20710" x="4803775" y="4167188"/>
          <p14:tracePt t="20716" x="4803775" y="4179888"/>
          <p14:tracePt t="20727" x="4791075" y="4179888"/>
          <p14:tracePt t="20848" x="4778375" y="4179888"/>
          <p14:tracePt t="20865" x="4765675" y="4205288"/>
          <p14:tracePt t="21042" x="4765675" y="4217988"/>
          <p14:tracePt t="21176" x="4765675" y="4205288"/>
          <p14:tracePt t="21182" x="4778375" y="4192588"/>
          <p14:tracePt t="21197" x="4791075" y="4192588"/>
          <p14:tracePt t="21204" x="4803775" y="4167188"/>
          <p14:tracePt t="21221" x="4803775" y="4154488"/>
          <p14:tracePt t="21802" x="4816475" y="4141788"/>
          <p14:tracePt t="21818" x="4816475" y="4129088"/>
          <p14:tracePt t="21859" x="4840288" y="4092575"/>
          <p14:tracePt t="22012" x="4840288" y="4079875"/>
          <p14:tracePt t="22068" x="4840288" y="4067175"/>
          <p14:tracePt t="22084" x="4829175" y="4054475"/>
          <p14:tracePt t="22090" x="4816475" y="4054475"/>
          <p14:tracePt t="22097" x="4816475" y="4041775"/>
          <p14:tracePt t="22104" x="4803775" y="4029075"/>
          <p14:tracePt t="22158" x="4791075" y="4029075"/>
          <p14:tracePt t="22166" x="4791075" y="4017963"/>
          <p14:tracePt t="22186" x="4778375" y="4017963"/>
          <p14:tracePt t="22202" x="4778375" y="4005263"/>
          <p14:tracePt t="22207" x="4765675" y="4005263"/>
          <p14:tracePt t="22215" x="4765675" y="3992563"/>
          <p14:tracePt t="22229" x="4752975" y="3979863"/>
          <p14:tracePt t="22237" x="4740275" y="3979863"/>
          <p14:tracePt t="22244" x="4740275" y="3967163"/>
          <p14:tracePt t="22253" x="4727575" y="3967163"/>
          <p14:tracePt t="22260" x="4703763" y="3954463"/>
          <p14:tracePt t="22269" x="4678363" y="3941763"/>
          <p14:tracePt t="22276" x="4652963" y="3929063"/>
          <p14:tracePt t="22287" x="4627563" y="3929063"/>
          <p14:tracePt t="22291" x="4591050" y="3916363"/>
          <p14:tracePt t="22299" x="4565650" y="3905250"/>
          <p14:tracePt t="22307" x="4540250" y="3905250"/>
          <p14:tracePt t="22314" x="4516438" y="3892550"/>
          <p14:tracePt t="22322" x="4491038" y="3892550"/>
          <p14:tracePt t="22330" x="4465638" y="3879850"/>
          <p14:tracePt t="22339" x="4427538" y="3879850"/>
          <p14:tracePt t="22346" x="4403725" y="3879850"/>
          <p14:tracePt t="22353" x="4378325" y="3879850"/>
          <p14:tracePt t="22360" x="4352925" y="3879850"/>
          <p14:tracePt t="22370" x="4327525" y="3879850"/>
          <p14:tracePt t="22376" x="4303713" y="3879850"/>
          <p14:tracePt t="22387" x="4278313" y="3879850"/>
          <p14:tracePt t="22403" x="4265613" y="3879850"/>
          <p14:tracePt t="23177" x="4265613" y="3867150"/>
          <p14:tracePt t="23186" x="4265613" y="3854450"/>
          <p14:tracePt t="23215" x="4278313" y="3854450"/>
          <p14:tracePt t="23222" x="4291013" y="3854450"/>
          <p14:tracePt t="23232" x="4303713" y="3854450"/>
          <p14:tracePt t="23239" x="4314825" y="3854450"/>
          <p14:tracePt t="23247" x="4327525" y="3854450"/>
          <p14:tracePt t="24634" x="4378325" y="3854450"/>
          <p14:tracePt t="24642" x="4465638" y="3854450"/>
          <p14:tracePt t="24650" x="4540250" y="3854450"/>
          <p14:tracePt t="24658" x="4578350" y="3854450"/>
          <p14:tracePt t="24668" x="4616450" y="3854450"/>
          <p14:tracePt t="24672" x="4652963" y="3854450"/>
          <p14:tracePt t="24683" x="4691063" y="3854450"/>
          <p14:tracePt t="24688" x="4716463" y="3854450"/>
          <p14:tracePt t="24699" x="4727575" y="3854450"/>
          <p14:tracePt t="24735" x="4740275" y="3854450"/>
          <p14:tracePt t="24750" x="4752975" y="3854450"/>
          <p14:tracePt t="24758" x="4803775" y="3854450"/>
          <p14:tracePt t="24766" x="4840288" y="3854450"/>
          <p14:tracePt t="24774" x="4891088" y="3854450"/>
          <p14:tracePt t="24782" x="4929188" y="3867150"/>
          <p14:tracePt t="24790" x="4978400" y="3879850"/>
          <p14:tracePt t="24799" x="5016500" y="3879850"/>
          <p14:tracePt t="24804" x="5040313" y="3892550"/>
          <p14:tracePt t="24814" x="5053013" y="3905250"/>
          <p14:tracePt t="28428" x="5016500" y="3929063"/>
          <p14:tracePt t="28436" x="4978400" y="3941763"/>
          <p14:tracePt t="28446" x="4940300" y="3941763"/>
          <p14:tracePt t="28452" x="4916488" y="3954463"/>
          <p14:tracePt t="28460" x="4891088" y="3979863"/>
          <p14:tracePt t="28468" x="4840288" y="4005263"/>
          <p14:tracePt t="28474" x="4803775" y="4029075"/>
          <p14:tracePt t="28482" x="4765675" y="4041775"/>
          <p14:tracePt t="28490" x="4727575" y="4079875"/>
          <p14:tracePt t="28498" x="4691063" y="4092575"/>
          <p14:tracePt t="28506" x="4665663" y="4117975"/>
          <p14:tracePt t="28514" x="4627563" y="4129088"/>
          <p14:tracePt t="28523" x="4591050" y="4154488"/>
          <p14:tracePt t="28530" x="4565650" y="4167188"/>
          <p14:tracePt t="28541" x="4552950" y="4179888"/>
          <p14:tracePt t="28545" x="4527550" y="4205288"/>
          <p14:tracePt t="28552" x="4503738" y="4205288"/>
          <p14:tracePt t="28560" x="4478338" y="4217988"/>
          <p14:tracePt t="28569" x="4465638" y="4217988"/>
          <p14:tracePt t="28576" x="4465638" y="4230688"/>
          <p14:tracePt t="28586" x="4452938" y="4230688"/>
          <p14:tracePt t="28607" x="4440238" y="4241800"/>
          <p14:tracePt t="28623" x="4427538" y="4254500"/>
          <p14:tracePt t="28631" x="4416425" y="4254500"/>
          <p14:tracePt t="28639" x="4416425" y="4267200"/>
          <p14:tracePt t="28646" x="4403725" y="4279900"/>
          <p14:tracePt t="28662" x="4391025" y="4279900"/>
          <p14:tracePt t="28668" x="4391025" y="4292600"/>
          <p14:tracePt t="28676" x="4378325" y="4292600"/>
          <p14:tracePt t="28684" x="4352925" y="4305300"/>
          <p14:tracePt t="28692" x="4340225" y="4318000"/>
          <p14:tracePt t="28701" x="4314825" y="4318000"/>
          <p14:tracePt t="28708" x="4278313" y="4330700"/>
          <p14:tracePt t="28716" x="4252913" y="4341813"/>
          <p14:tracePt t="28724" x="4227513" y="4354513"/>
          <p14:tracePt t="28730" x="4203700" y="4354513"/>
          <p14:tracePt t="28739" x="4178300" y="4367213"/>
          <p14:tracePt t="28746" x="4152900" y="4367213"/>
          <p14:tracePt t="28762" x="4140200" y="4367213"/>
          <p14:tracePt t="28848" x="4114800" y="4367213"/>
          <p14:tracePt t="28856" x="4090988" y="4367213"/>
          <p14:tracePt t="28862" x="4078288" y="4367213"/>
          <p14:tracePt t="28874" x="4052888" y="4367213"/>
          <p14:tracePt t="28878" x="4040188" y="4367213"/>
          <p14:tracePt t="28889" x="4027488" y="4354513"/>
          <p14:tracePt t="28894" x="4002088" y="4341813"/>
          <p14:tracePt t="28910" x="3990975" y="4341813"/>
          <p14:tracePt t="28924" x="3978275" y="4341813"/>
          <p14:tracePt t="28940" x="3965575" y="4341813"/>
          <p14:tracePt t="28951" x="3952875" y="4330700"/>
          <p14:tracePt t="28965" x="3940175" y="4330700"/>
          <p14:tracePt t="28972" x="3940175" y="4318000"/>
          <p14:tracePt t="28981" x="3927475" y="4318000"/>
          <p14:tracePt t="28990" x="3927475" y="4305300"/>
          <p14:tracePt t="29312" x="3902075" y="4292600"/>
          <p14:tracePt t="29321" x="3878263" y="4279900"/>
          <p14:tracePt t="29337" x="3865563" y="4267200"/>
          <p14:tracePt t="29344" x="3852863" y="4267200"/>
          <p14:tracePt t="29355" x="3840163" y="4267200"/>
          <p14:tracePt t="29360" x="3827463" y="4254500"/>
          <p14:tracePt t="29372" x="3827463" y="4241800"/>
          <p14:tracePt t="29376" x="3814763" y="4241800"/>
          <p14:tracePt t="36980" x="3802063" y="4305300"/>
          <p14:tracePt t="36988" x="3790950" y="4341813"/>
          <p14:tracePt t="36996" x="3790950" y="4379913"/>
          <p14:tracePt t="37003" x="3790950" y="4405313"/>
          <p14:tracePt t="37010" x="3778250" y="4430713"/>
          <p14:tracePt t="37019" x="3765550" y="4467225"/>
          <p14:tracePt t="37026" x="3765550" y="4492625"/>
          <p14:tracePt t="37034" x="3752850" y="4518025"/>
          <p14:tracePt t="37042" x="3752850" y="4543425"/>
          <p14:tracePt t="37051" x="3752850" y="4567238"/>
          <p14:tracePt t="37058" x="3752850" y="4592638"/>
          <p14:tracePt t="37067" x="3740150" y="4605338"/>
          <p14:tracePt t="37080" x="3740150" y="4618038"/>
          <p14:tracePt t="37090" x="3727450" y="4630738"/>
          <p14:tracePt t="37166" x="3727450" y="4643438"/>
          <p14:tracePt t="38260" x="3740150" y="4643438"/>
          <p14:tracePt t="38269" x="3765550" y="4643438"/>
          <p14:tracePt t="38276" x="3790950" y="4630738"/>
          <p14:tracePt t="38287" x="3827463" y="4630738"/>
          <p14:tracePt t="38302" x="3840163" y="4630738"/>
          <p14:tracePt t="38385" x="3852863" y="4630738"/>
          <p14:tracePt t="38392" x="3878263" y="4630738"/>
          <p14:tracePt t="38402" x="3890963" y="4630738"/>
          <p14:tracePt t="38408" x="3902075" y="4630738"/>
          <p14:tracePt t="38431" x="3914775" y="4630738"/>
          <p14:tracePt t="38524" x="3914775" y="4618038"/>
          <p14:tracePt t="38541" x="3940175" y="4618038"/>
          <p14:tracePt t="38548" x="3952875" y="4618038"/>
          <p14:tracePt t="38556" x="3978275" y="4618038"/>
          <p14:tracePt t="38572" x="4002088" y="4618038"/>
          <p14:tracePt t="38578" x="4027488" y="4618038"/>
          <p14:tracePt t="38587" x="4040188" y="4618038"/>
          <p14:tracePt t="38594" x="4052888" y="4618038"/>
          <p14:tracePt t="38610" x="4052888" y="4605338"/>
          <p14:tracePt t="38781" x="4065588" y="4605338"/>
          <p14:tracePt t="38796" x="4090988" y="4605338"/>
          <p14:tracePt t="38806" x="4103688" y="4605338"/>
          <p14:tracePt t="38812" x="4114800" y="4605338"/>
          <p14:tracePt t="38821" x="4140200" y="4605338"/>
          <p14:tracePt t="38837" x="4152900" y="4605338"/>
          <p14:tracePt t="38842" x="4178300" y="4605338"/>
          <p14:tracePt t="38858" x="4191000" y="4605338"/>
          <p14:tracePt t="39074" x="4203700" y="4605338"/>
          <p14:tracePt t="39083" x="4227513" y="4605338"/>
          <p14:tracePt t="39089" x="4265613" y="4605338"/>
          <p14:tracePt t="39099" x="4303713" y="4605338"/>
          <p14:tracePt t="39106" x="4340225" y="4605338"/>
          <p14:tracePt t="39115" x="4378325" y="4605338"/>
          <p14:tracePt t="39122" x="4416425" y="4605338"/>
          <p14:tracePt t="39130" x="4452938" y="4605338"/>
          <p14:tracePt t="39215" x="4465638" y="4605338"/>
          <p14:tracePt t="39230" x="4491038" y="4605338"/>
          <p14:tracePt t="39238" x="4503738" y="4605338"/>
          <p14:tracePt t="39247" x="4516438" y="4605338"/>
          <p14:tracePt t="39262" x="4527550" y="4605338"/>
          <p14:tracePt t="39883" x="4527550" y="4618038"/>
          <p14:tracePt t="42388" x="4565650" y="4592638"/>
          <p14:tracePt t="42397" x="4616450" y="4554538"/>
          <p14:tracePt t="42403" x="4640263" y="4543425"/>
          <p14:tracePt t="42414" x="4652963" y="4530725"/>
          <p14:tracePt t="42420" x="4665663" y="4530725"/>
          <p14:tracePt t="42504" x="4678363" y="4518025"/>
          <p14:tracePt t="42511" x="4716463" y="4492625"/>
          <p14:tracePt t="42520" x="4752975" y="4454525"/>
          <p14:tracePt t="42529" x="4803775" y="4430713"/>
          <p14:tracePt t="42536" x="4840288" y="4418013"/>
          <p14:tracePt t="42545" x="4878388" y="4405313"/>
          <p14:tracePt t="42552" x="4929188" y="4392613"/>
          <p14:tracePt t="42562" x="4965700" y="4379913"/>
          <p14:tracePt t="42567" x="5003800" y="4379913"/>
          <p14:tracePt t="42574" x="5040313" y="4367213"/>
          <p14:tracePt t="42582" x="5078413" y="4367213"/>
          <p14:tracePt t="42589" x="5103813" y="4367213"/>
          <p14:tracePt t="42598" x="5141913" y="4367213"/>
          <p14:tracePt t="42606" x="5178425" y="4367213"/>
          <p14:tracePt t="42615" x="5216525" y="4367213"/>
          <p14:tracePt t="42622" x="5253038" y="4367213"/>
          <p14:tracePt t="42629" x="5278438" y="4367213"/>
          <p14:tracePt t="42636" x="5291138" y="4367213"/>
          <p14:tracePt t="42647" x="5303838" y="4367213"/>
          <p14:tracePt t="42722" x="5329238" y="4367213"/>
          <p14:tracePt t="42730" x="5365750" y="4367213"/>
          <p14:tracePt t="42738" x="5403850" y="4367213"/>
          <p14:tracePt t="42746" x="5441950" y="4367213"/>
          <p14:tracePt t="42752" x="5465763" y="4367213"/>
          <p14:tracePt t="42763" x="5503863" y="4379913"/>
          <p14:tracePt t="42769" x="5529263" y="4392613"/>
          <p14:tracePt t="42778" x="5554663" y="4392613"/>
          <p14:tracePt t="42784" x="5578475" y="4405313"/>
          <p14:tracePt t="42796" x="5616575" y="4418013"/>
          <p14:tracePt t="42801" x="5654675" y="4430713"/>
          <p14:tracePt t="42808" x="5678488" y="4430713"/>
          <p14:tracePt t="42814" x="5716588" y="4443413"/>
          <p14:tracePt t="42822" x="5754688" y="4454525"/>
          <p14:tracePt t="42829" x="5803900" y="4467225"/>
          <p14:tracePt t="42838" x="5867400" y="4479925"/>
          <p14:tracePt t="42846" x="5916613" y="4492625"/>
          <p14:tracePt t="42854" x="5967413" y="4492625"/>
          <p14:tracePt t="42863" x="6003925" y="4505325"/>
          <p14:tracePt t="42870" x="6042025" y="4518025"/>
          <p14:tracePt t="42879" x="6078538" y="4530725"/>
          <p14:tracePt t="42894" x="6091238" y="4530725"/>
          <p14:tracePt t="42962" x="6091238" y="4543425"/>
          <p14:tracePt t="42979" x="6103938" y="4543425"/>
          <p14:tracePt t="43243" x="6129338" y="4543425"/>
          <p14:tracePt t="43250" x="6167438" y="4543425"/>
          <p14:tracePt t="43262" x="6191250" y="4543425"/>
          <p14:tracePt t="43266" x="6216650" y="4543425"/>
          <p14:tracePt t="43273" x="6242050" y="4543425"/>
          <p14:tracePt t="43281" x="6267450" y="4543425"/>
          <p14:tracePt t="43288" x="6291263" y="4554538"/>
          <p14:tracePt t="43297" x="6316663" y="4554538"/>
          <p14:tracePt t="43313" x="6329363" y="4554538"/>
          <p14:tracePt t="43320" x="6342063" y="4567238"/>
          <p14:tracePt t="43329" x="6354763" y="4567238"/>
          <p14:tracePt t="43334" x="6380163" y="4579938"/>
          <p14:tracePt t="43344" x="6403975" y="4579938"/>
          <p14:tracePt t="43350" x="6416675" y="4592638"/>
          <p14:tracePt t="43361" x="6454775" y="4605338"/>
          <p14:tracePt t="43368" x="6480175" y="4605338"/>
          <p14:tracePt t="43376" x="6480175" y="4618038"/>
          <p14:tracePt t="43384" x="6492875" y="4630738"/>
          <p14:tracePt t="43391" x="6503988" y="4630738"/>
          <p14:tracePt t="43482" x="6529388" y="4630738"/>
          <p14:tracePt t="43492" x="6554788" y="4630738"/>
          <p14:tracePt t="43499" x="6580188" y="4630738"/>
          <p14:tracePt t="43507" x="6604000" y="4630738"/>
          <p14:tracePt t="43515" x="6629400" y="4630738"/>
          <p14:tracePt t="43524" x="6642100" y="4630738"/>
          <p14:tracePt t="43530" x="6654800" y="4630738"/>
          <p14:tracePt t="43538" x="6680200" y="4630738"/>
          <p14:tracePt t="43554" x="6692900" y="4630738"/>
          <p14:tracePt t="43568" x="6704013" y="4630738"/>
          <p14:tracePt t="43584" x="6716713" y="4630738"/>
          <p14:tracePt t="43594" x="6729413" y="4630738"/>
          <p14:tracePt t="43599" x="6754813" y="4630738"/>
          <p14:tracePt t="43607" x="6780213" y="4630738"/>
          <p14:tracePt t="43614" x="6792913" y="4630738"/>
          <p14:tracePt t="43622" x="6805613" y="4630738"/>
          <p14:tracePt t="43631" x="6816725" y="4630738"/>
          <p14:tracePt t="43638" x="6854825" y="4630738"/>
          <p14:tracePt t="43646" x="6867525" y="4630738"/>
          <p14:tracePt t="43652" x="6892925" y="4630738"/>
          <p14:tracePt t="43660" x="6905625" y="4630738"/>
          <p14:tracePt t="43668" x="6942138" y="4618038"/>
          <p14:tracePt t="43677" x="6967538" y="4618038"/>
          <p14:tracePt t="43684" x="7005638" y="4618038"/>
          <p14:tracePt t="43695" x="7029450" y="4618038"/>
          <p14:tracePt t="43700" x="7067550" y="4618038"/>
          <p14:tracePt t="43710" x="7105650" y="4618038"/>
          <p14:tracePt t="43714" x="7142163" y="4618038"/>
          <p14:tracePt t="43722" x="7192963" y="4618038"/>
          <p14:tracePt t="43730" x="7229475" y="4605338"/>
          <p14:tracePt t="43738" x="7280275" y="4605338"/>
          <p14:tracePt t="43746" x="7318375" y="4605338"/>
          <p14:tracePt t="43754" x="7354888" y="4605338"/>
          <p14:tracePt t="43761" x="7380288" y="4605338"/>
          <p14:tracePt t="43770" x="7405688" y="4605338"/>
          <p14:tracePt t="43777" x="7418388" y="4605338"/>
          <p14:tracePt t="43794" x="7429500" y="4605338"/>
          <p14:tracePt t="43800" x="7442200" y="4592638"/>
          <p14:tracePt t="43810" x="7454900" y="4592638"/>
          <p14:tracePt t="43817" x="7493000" y="4592638"/>
          <p14:tracePt t="43826" x="7518400" y="4592638"/>
          <p14:tracePt t="43832" x="7542213" y="4592638"/>
          <p14:tracePt t="43838" x="7554913" y="4592638"/>
          <p14:tracePt t="43846" x="7567613" y="4592638"/>
          <p14:tracePt t="43854" x="7580313" y="4592638"/>
          <p14:tracePt t="43862" x="7593013" y="4592638"/>
          <p14:tracePt t="43871" x="7605713" y="4579938"/>
          <p14:tracePt t="43887" x="7618413" y="4567238"/>
          <p14:tracePt t="43893" x="7631113" y="4567238"/>
          <p14:tracePt t="43910" x="7642225" y="4554538"/>
          <p14:tracePt t="43917" x="7667625" y="4554538"/>
          <p14:tracePt t="43927" x="7693025" y="4543425"/>
          <p14:tracePt t="43933" x="7718425" y="4543425"/>
          <p14:tracePt t="43943" x="7742238" y="4543425"/>
          <p14:tracePt t="43950" x="7780338" y="4543425"/>
          <p14:tracePt t="43960" x="7805738" y="4543425"/>
          <p14:tracePt t="43965" x="7831138" y="4543425"/>
          <p14:tracePt t="43970" x="7867650" y="4543425"/>
          <p14:tracePt t="43981" x="7880350" y="4554538"/>
          <p14:tracePt t="43986" x="7905750" y="4554538"/>
          <p14:tracePt t="43993" x="7918450" y="4567238"/>
          <p14:tracePt t="44003" x="7931150" y="4567238"/>
          <p14:tracePt t="44010" x="7943850" y="4567238"/>
          <p14:tracePt t="44018" x="7954963" y="4567238"/>
          <p14:tracePt t="44027" x="7980363" y="4567238"/>
          <p14:tracePt t="44032" x="8005763" y="4567238"/>
          <p14:tracePt t="44044" x="8031163" y="4567238"/>
          <p14:tracePt t="44049" x="8054975" y="4567238"/>
          <p14:tracePt t="44060" x="8093075" y="4567238"/>
          <p14:tracePt t="44065" x="8118475" y="4567238"/>
          <p14:tracePt t="44072" x="8131175" y="4579938"/>
          <p14:tracePt t="44081" x="8143875" y="4579938"/>
          <p14:tracePt t="44089" x="8167688" y="4579938"/>
          <p14:tracePt t="44096" x="8180388" y="4579938"/>
          <p14:tracePt t="44111" x="8205788" y="4592638"/>
          <p14:tracePt t="44127" x="8231188" y="4592638"/>
          <p14:tracePt t="44136" x="8256588" y="4605338"/>
          <p14:tracePt t="44143" x="8267700" y="4605338"/>
          <p14:tracePt t="44150" x="8293100" y="4618038"/>
          <p14:tracePt t="44160" x="8318500" y="4618038"/>
          <p14:tracePt t="44165" x="8343900" y="4618038"/>
          <p14:tracePt t="44172" x="8356600" y="4618038"/>
          <p14:tracePt t="44194" x="8367713" y="4618038"/>
          <p14:tracePt t="44492" x="8393113" y="4618038"/>
          <p14:tracePt t="44498" x="8418513" y="4618038"/>
          <p14:tracePt t="44508" x="8443913" y="4618038"/>
          <p14:tracePt t="44514" x="8456613" y="4618038"/>
          <p14:tracePt t="44526" x="8469313" y="4618038"/>
          <p14:tracePt t="44530" x="8493125" y="4618038"/>
          <p14:tracePt t="44544" x="8518525" y="4618038"/>
          <p14:tracePt t="45390" x="8531225" y="4618038"/>
          <p14:tracePt t="45406" x="8543925" y="4618038"/>
          <p14:tracePt t="45414" x="8556625" y="4618038"/>
          <p14:tracePt t="45522" x="8531225" y="4630738"/>
          <p14:tracePt t="45530" x="8493125" y="4656138"/>
          <p14:tracePt t="45540" x="8418513" y="4667250"/>
          <p14:tracePt t="45546" x="8343900" y="4692650"/>
          <p14:tracePt t="45558" x="8267700" y="4730750"/>
          <p14:tracePt t="45561" x="8205788" y="4756150"/>
          <p14:tracePt t="45573" x="8143875" y="4779963"/>
          <p14:tracePt t="45576" x="8067675" y="4805363"/>
          <p14:tracePt t="45587" x="8005763" y="4818063"/>
          <p14:tracePt t="45591" x="7931150" y="4830763"/>
          <p14:tracePt t="45600" x="7843838" y="4843463"/>
          <p14:tracePt t="45608" x="7742238" y="4856163"/>
          <p14:tracePt t="45617" x="7642225" y="4868863"/>
          <p14:tracePt t="45624" x="7531100" y="4879975"/>
          <p14:tracePt t="45633" x="7405688" y="4892675"/>
          <p14:tracePt t="45640" x="7267575" y="4905375"/>
          <p14:tracePt t="45646" x="7142163" y="4918075"/>
          <p14:tracePt t="45656" x="6992938" y="4930775"/>
          <p14:tracePt t="45663" x="6816725" y="4956175"/>
          <p14:tracePt t="45673" x="6629400" y="4992688"/>
          <p14:tracePt t="45678" x="6442075" y="5018088"/>
          <p14:tracePt t="45689" x="6291263" y="5043488"/>
          <p14:tracePt t="45695" x="6142038" y="5081588"/>
          <p14:tracePt t="45703" x="6016625" y="5118100"/>
          <p14:tracePt t="45707" x="5891213" y="5156200"/>
          <p14:tracePt t="45716" x="5791200" y="5181600"/>
          <p14:tracePt t="45724" x="5703888" y="5194300"/>
          <p14:tracePt t="45732" x="5629275" y="5205413"/>
          <p14:tracePt t="45740" x="5578475" y="5230813"/>
          <p14:tracePt t="45748" x="5541963" y="5243513"/>
          <p14:tracePt t="45758" x="5516563" y="5243513"/>
          <p14:tracePt t="45764" x="5478463" y="5256213"/>
          <p14:tracePt t="45773" x="5441950" y="5268913"/>
          <p14:tracePt t="45778" x="5403850" y="5281613"/>
          <p14:tracePt t="45790" x="5378450" y="5281613"/>
          <p14:tracePt t="45794" x="5353050" y="5294313"/>
          <p14:tracePt t="45802" x="5341938" y="5294313"/>
          <p14:tracePt t="45810" x="5316538" y="5305425"/>
          <p14:tracePt t="45818" x="5291138" y="5305425"/>
          <p14:tracePt t="45826" x="5265738" y="5330825"/>
          <p14:tracePt t="45832" x="5216525" y="5356225"/>
          <p14:tracePt t="45840" x="5178425" y="5356225"/>
          <p14:tracePt t="45848" x="5129213" y="5394325"/>
          <p14:tracePt t="45856" x="5091113" y="5430838"/>
          <p14:tracePt t="45863" x="5040313" y="5456238"/>
          <p14:tracePt t="45872" x="5003800" y="5494338"/>
          <p14:tracePt t="45879" x="4953000" y="5507038"/>
          <p14:tracePt t="45888" x="4878388" y="5543550"/>
          <p14:tracePt t="45893" x="4840288" y="5568950"/>
          <p14:tracePt t="45901" x="4803775" y="5581650"/>
          <p14:tracePt t="45910" x="4752975" y="5607050"/>
          <p14:tracePt t="45918" x="4678363" y="5619750"/>
          <p14:tracePt t="45927" x="4603750" y="5630863"/>
          <p14:tracePt t="45935" x="4552950" y="5643563"/>
          <p14:tracePt t="45942" x="4478338" y="5656263"/>
          <p14:tracePt t="45950" x="4440238" y="5668963"/>
          <p14:tracePt t="45958" x="4403725" y="5681663"/>
          <p14:tracePt t="45964" x="4365625" y="5694363"/>
          <p14:tracePt t="45973" x="4327525" y="5694363"/>
          <p14:tracePt t="45980" x="4291013" y="5694363"/>
          <p14:tracePt t="45988" x="4278313" y="5707063"/>
          <p14:tracePt t="45996" x="4278313" y="5719763"/>
          <p14:tracePt t="46012" x="4265613" y="5719763"/>
          <p14:tracePt t="46027" x="4252913" y="5719763"/>
          <p14:tracePt t="46035" x="4240213" y="5719763"/>
          <p14:tracePt t="46051" x="4227513" y="5732463"/>
          <p14:tracePt t="46059" x="4203700" y="5732463"/>
          <p14:tracePt t="46066" x="4178300" y="5743575"/>
          <p14:tracePt t="46074" x="4152900" y="5756275"/>
          <p14:tracePt t="46082" x="4127500" y="5768975"/>
          <p14:tracePt t="46090" x="4114800" y="5768975"/>
          <p14:tracePt t="46220" x="4114800" y="5756275"/>
          <p14:tracePt t="46228" x="4114800" y="5732463"/>
          <p14:tracePt t="46236" x="4114800" y="5707063"/>
          <p14:tracePt t="46244" x="4127500" y="5681663"/>
          <p14:tracePt t="46254" x="4127500" y="5668963"/>
          <p14:tracePt t="46271" x="4127500" y="5643563"/>
          <p14:tracePt t="46274" x="4127500" y="5630863"/>
          <p14:tracePt t="46282" x="4114800" y="5630863"/>
          <p14:tracePt t="46290" x="4114800" y="5619750"/>
          <p14:tracePt t="46299" x="4103688" y="5607050"/>
          <p14:tracePt t="46307" x="4090988" y="5607050"/>
          <p14:tracePt t="46525" x="4090988" y="5594350"/>
          <p14:tracePt t="46554" x="4078288" y="5594350"/>
          <p14:tracePt t="46562" x="4065588" y="5594350"/>
          <p14:tracePt t="47772" x="4078288" y="5594350"/>
          <p14:tracePt t="47788" x="4090988" y="5594350"/>
          <p14:tracePt t="47795" x="4114800" y="5594350"/>
          <p14:tracePt t="47805" x="4140200" y="5581650"/>
          <p14:tracePt t="47812" x="4165600" y="5581650"/>
          <p14:tracePt t="47821" x="4191000" y="5568950"/>
          <p14:tracePt t="47826" x="4203700" y="5556250"/>
          <p14:tracePt t="47836" x="4227513" y="5556250"/>
          <p14:tracePt t="47852" x="4240213" y="5556250"/>
          <p14:tracePt t="48262" x="4265613" y="5543550"/>
          <p14:tracePt t="48278" x="4278313" y="5543550"/>
          <p14:tracePt t="48285" x="4278313" y="5530850"/>
          <p14:tracePt t="48292" x="4291013" y="5530850"/>
          <p14:tracePt t="48301" x="4303713" y="5518150"/>
          <p14:tracePt t="48308" x="4303713" y="5507038"/>
          <p14:tracePt t="48378" x="4314825" y="5507038"/>
          <p14:tracePt t="48393" x="4340225" y="5494338"/>
          <p14:tracePt t="48408" x="4352925" y="5494338"/>
          <p14:tracePt t="48424" x="4365625" y="5494338"/>
          <p14:tracePt t="48432" x="4391025" y="5481638"/>
          <p14:tracePt t="48440" x="4403725" y="5481638"/>
          <p14:tracePt t="48452" x="4416425" y="5481638"/>
          <p14:tracePt t="48456" x="4427538" y="5468938"/>
          <p14:tracePt t="48462" x="4440238" y="5468938"/>
          <p14:tracePt t="48471" x="4452938" y="5468938"/>
          <p14:tracePt t="48487" x="4465638" y="5468938"/>
          <p14:tracePt t="48502" x="4478338" y="5468938"/>
          <p14:tracePt t="48510" x="4491038" y="5468938"/>
          <p14:tracePt t="48519" x="4491038" y="5456238"/>
          <p14:tracePt t="48524" x="4503738" y="5456238"/>
          <p14:tracePt t="48535" x="4516438" y="5456238"/>
          <p14:tracePt t="48540" x="4527550" y="5456238"/>
          <p14:tracePt t="48551" x="4527550" y="5443538"/>
          <p14:tracePt t="48556" x="4540250" y="5443538"/>
          <p14:tracePt t="48567" x="4552950" y="5430838"/>
          <p14:tracePt t="48572" x="4565650" y="5430838"/>
          <p14:tracePt t="48581" x="4591050" y="5430838"/>
          <p14:tracePt t="48587" x="4603750" y="5430838"/>
          <p14:tracePt t="48594" x="4616450" y="5430838"/>
          <p14:tracePt t="48603" x="4627563" y="5430838"/>
          <p14:tracePt t="48610" x="4640263" y="5430838"/>
          <p14:tracePt t="48626" x="4665663" y="5430838"/>
          <p14:tracePt t="48637" x="4678363" y="5430838"/>
          <p14:tracePt t="48642" x="4691063" y="5430838"/>
          <p14:tracePt t="48651" x="4703763" y="5430838"/>
          <p14:tracePt t="48656" x="4716463" y="5418138"/>
          <p14:tracePt t="48667" x="4740275" y="5418138"/>
          <p14:tracePt t="48672" x="4765675" y="5418138"/>
          <p14:tracePt t="48685" x="4791075" y="5418138"/>
          <p14:tracePt t="48696" x="4816475" y="5418138"/>
          <p14:tracePt t="48713" x="4829175" y="5407025"/>
          <p14:tracePt t="48719" x="4852988" y="5407025"/>
          <p14:tracePt t="48735" x="4865688" y="5407025"/>
          <p14:tracePt t="48751" x="4878388" y="5407025"/>
          <p14:tracePt t="48758" x="4878388" y="5394325"/>
          <p14:tracePt t="48768" x="4891088" y="5394325"/>
          <p14:tracePt t="48842" x="4903788" y="5394325"/>
          <p14:tracePt t="48874" x="4929188" y="5394325"/>
          <p14:tracePt t="48884" x="4953000" y="5394325"/>
          <p14:tracePt t="48891" x="4978400" y="5394325"/>
          <p14:tracePt t="48900" x="5016500" y="5394325"/>
          <p14:tracePt t="48906" x="5040313" y="5381625"/>
          <p14:tracePt t="48913" x="5053013" y="5381625"/>
          <p14:tracePt t="48921" x="5065713" y="5381625"/>
          <p14:tracePt t="48947" x="5078413" y="5381625"/>
          <p14:tracePt t="49556" x="5091113" y="5381625"/>
          <p14:tracePt t="49564" x="5091113" y="5394325"/>
          <p14:tracePt t="49572" x="5103813" y="5394325"/>
          <p14:tracePt t="49581" x="5116513" y="5394325"/>
          <p14:tracePt t="49588" x="5116513" y="5407025"/>
          <p14:tracePt t="49599" x="5129213" y="5407025"/>
          <p14:tracePt t="49729" x="5141913" y="5407025"/>
          <p14:tracePt t="49742" x="5165725" y="5407025"/>
          <p14:tracePt t="49750" x="5191125" y="5407025"/>
          <p14:tracePt t="49758" x="5229225" y="5407025"/>
          <p14:tracePt t="49767" x="5265738" y="5407025"/>
          <p14:tracePt t="49775" x="5291138" y="5407025"/>
          <p14:tracePt t="49783" x="5329238" y="5407025"/>
          <p14:tracePt t="49791" x="5353050" y="5407025"/>
          <p14:tracePt t="49799" x="5378450" y="5407025"/>
          <p14:tracePt t="49805" x="5403850" y="5407025"/>
          <p14:tracePt t="49815" x="5441950" y="5407025"/>
          <p14:tracePt t="49820" x="5454650" y="5407025"/>
          <p14:tracePt t="49852" x="5465763" y="5407025"/>
          <p14:tracePt t="49929" x="5478463" y="5407025"/>
          <p14:tracePt t="49935" x="5491163" y="5407025"/>
          <p14:tracePt t="49943" x="5503863" y="5407025"/>
          <p14:tracePt t="49951" x="5516563" y="5407025"/>
          <p14:tracePt t="49959" x="5529263" y="5407025"/>
          <p14:tracePt t="49967" x="5541963" y="5407025"/>
          <p14:tracePt t="49975" x="5554663" y="5407025"/>
          <p14:tracePt t="49983" x="5565775" y="5407025"/>
          <p14:tracePt t="49991" x="5591175" y="5407025"/>
          <p14:tracePt t="49997" x="5616575" y="5407025"/>
          <p14:tracePt t="50005" x="5654675" y="5407025"/>
          <p14:tracePt t="50013" x="5691188" y="5407025"/>
          <p14:tracePt t="50021" x="5729288" y="5407025"/>
          <p14:tracePt t="50029" x="5754688" y="5407025"/>
          <p14:tracePt t="50037" x="5778500" y="5418138"/>
          <p14:tracePt t="50046" x="5778500" y="5430838"/>
          <p14:tracePt t="50060" x="5741988" y="5443538"/>
          <p14:tracePt t="50068" x="5641975" y="5443538"/>
          <p14:tracePt t="50076" x="5529263" y="5443538"/>
          <p14:tracePt t="50083" x="5378450" y="5430838"/>
          <p14:tracePt t="50092" x="5229225" y="5407025"/>
          <p14:tracePt t="50100" x="5203825" y="5394325"/>
          <p14:tracePt t="50131" x="5178425" y="5381625"/>
          <p14:tracePt t="50242" x="5165725" y="5368925"/>
          <p14:tracePt t="50249" x="5165725" y="5343525"/>
          <p14:tracePt t="50255" x="5165725" y="5318125"/>
          <p14:tracePt t="50266" x="5165725" y="5294313"/>
          <p14:tracePt t="50270" x="5178425" y="5268913"/>
          <p14:tracePt t="50281" x="5191125" y="5256213"/>
          <p14:tracePt t="50286" x="5191125" y="5243513"/>
          <p14:tracePt t="50298" x="5191125" y="5230813"/>
          <p14:tracePt t="50302" x="5191125" y="5218113"/>
          <p14:tracePt t="50394" x="5216525" y="5218113"/>
          <p14:tracePt t="50402" x="5265738" y="5230813"/>
          <p14:tracePt t="50412" x="5341938" y="5268913"/>
          <p14:tracePt t="50419" x="5416550" y="5294313"/>
          <p14:tracePt t="50426" x="5503863" y="5305425"/>
          <p14:tracePt t="50434" x="5565775" y="5318125"/>
          <p14:tracePt t="50442" x="5641975" y="5330825"/>
          <p14:tracePt t="50448" x="5678488" y="5343525"/>
          <p14:tracePt t="50456" x="5716588" y="5343525"/>
          <p14:tracePt t="50465" x="5741988" y="5343525"/>
          <p14:tracePt t="50472" x="5754688" y="5343525"/>
          <p14:tracePt t="50525" x="5767388" y="5343525"/>
          <p14:tracePt t="50579" x="5778500" y="5343525"/>
          <p14:tracePt t="50587" x="5803900" y="5343525"/>
          <p14:tracePt t="50597" x="5829300" y="5356225"/>
          <p14:tracePt t="50604" x="5867400" y="5368925"/>
          <p14:tracePt t="50613" x="5891213" y="5381625"/>
          <p14:tracePt t="50620" x="5903913" y="5381625"/>
          <p14:tracePt t="50632" x="5916613" y="5394325"/>
          <p14:tracePt t="50845" x="5929313" y="5394325"/>
          <p14:tracePt t="50852" x="5942013" y="5394325"/>
          <p14:tracePt t="50861" x="5954713" y="5394325"/>
          <p14:tracePt t="50869" x="5967413" y="5394325"/>
          <p14:tracePt t="50880" x="5978525" y="5394325"/>
          <p14:tracePt t="50885" x="5991225" y="5394325"/>
          <p14:tracePt t="50893" x="6016625" y="5394325"/>
          <p14:tracePt t="50900" x="6042025" y="5394325"/>
          <p14:tracePt t="50916" x="6067425" y="5394325"/>
          <p14:tracePt t="50922" x="6091238" y="5381625"/>
          <p14:tracePt t="50933" x="6129338" y="5381625"/>
          <p14:tracePt t="50938" x="6154738" y="5381625"/>
          <p14:tracePt t="50949" x="6180138" y="5381625"/>
          <p14:tracePt t="50954" x="6191250" y="5381625"/>
          <p14:tracePt t="50965" x="6216650" y="5381625"/>
          <p14:tracePt t="50967" x="6229350" y="5381625"/>
          <p14:tracePt t="50980" x="6254750" y="5381625"/>
          <p14:tracePt t="50984" x="6280150" y="5381625"/>
          <p14:tracePt t="50996" x="6303963" y="5381625"/>
          <p14:tracePt t="51000" x="6329363" y="5394325"/>
          <p14:tracePt t="51008" x="6367463" y="5407025"/>
          <p14:tracePt t="51017" x="6380163" y="5407025"/>
          <p14:tracePt t="51023" x="6403975" y="5407025"/>
          <p14:tracePt t="51032" x="6429375" y="5407025"/>
          <p14:tracePt t="51041" x="6467475" y="5407025"/>
          <p14:tracePt t="51048" x="6492875" y="5407025"/>
          <p14:tracePt t="51058" x="6529388" y="5407025"/>
          <p14:tracePt t="51064" x="6554788" y="5407025"/>
          <p14:tracePt t="51072" x="6567488" y="5407025"/>
          <p14:tracePt t="51080" x="6592888" y="5407025"/>
          <p14:tracePt t="51085" x="6616700" y="5407025"/>
          <p14:tracePt t="51096" x="6642100" y="5407025"/>
          <p14:tracePt t="51100" x="6680200" y="5394325"/>
          <p14:tracePt t="51109" x="6716713" y="5394325"/>
          <p14:tracePt t="51118" x="6754813" y="5394325"/>
          <p14:tracePt t="51124" x="6792913" y="5394325"/>
          <p14:tracePt t="51134" x="6829425" y="5394325"/>
          <p14:tracePt t="51140" x="6854825" y="5394325"/>
          <p14:tracePt t="51146" x="6880225" y="5394325"/>
          <p14:tracePt t="51154" x="6905625" y="5394325"/>
          <p14:tracePt t="51165" x="6929438" y="5394325"/>
          <p14:tracePt t="51182" x="6967538" y="5394325"/>
          <p14:tracePt t="51186" x="6980238" y="5394325"/>
          <p14:tracePt t="51256" x="7016750" y="5394325"/>
          <p14:tracePt t="51264" x="7054850" y="5394325"/>
          <p14:tracePt t="51274" x="7092950" y="5394325"/>
          <p14:tracePt t="51279" x="7118350" y="5394325"/>
          <p14:tracePt t="51286" x="7142163" y="5394325"/>
          <p14:tracePt t="51297" x="7154863" y="5394325"/>
          <p14:tracePt t="51302" x="7180263" y="5394325"/>
          <p14:tracePt t="51320" x="7192963" y="5394325"/>
          <p14:tracePt t="51341" x="7205663" y="5394325"/>
          <p14:tracePt t="51435" x="7218363" y="5394325"/>
          <p14:tracePt t="51458" x="7242175" y="5394325"/>
          <p14:tracePt t="51466" x="7254875" y="5394325"/>
          <p14:tracePt t="51473" x="7280275" y="5394325"/>
          <p14:tracePt t="51481" x="7292975" y="5394325"/>
          <p14:tracePt t="51497" x="7305675" y="5394325"/>
          <p14:tracePt t="51504" x="7318375" y="5381625"/>
          <p14:tracePt t="51520" x="7329488" y="5381625"/>
          <p14:tracePt t="51528" x="7342188" y="5381625"/>
          <p14:tracePt t="51534" x="7354888" y="5368925"/>
          <p14:tracePt t="51547" x="7367588" y="5368925"/>
          <p14:tracePt t="51550" x="7405688" y="5356225"/>
          <p14:tracePt t="51563" x="7429500" y="5356225"/>
          <p14:tracePt t="51566" x="7442200" y="5356225"/>
          <p14:tracePt t="51578" x="7454900" y="5356225"/>
          <p14:tracePt t="51582" x="7480300" y="5356225"/>
          <p14:tracePt t="51706" x="7505700" y="5343525"/>
          <p14:tracePt t="51714" x="7531100" y="5343525"/>
          <p14:tracePt t="51722" x="7567613" y="5343525"/>
          <p14:tracePt t="51729" x="7593013" y="5343525"/>
          <p14:tracePt t="51736" x="7618413" y="5343525"/>
          <p14:tracePt t="51747" x="7642225" y="5356225"/>
          <p14:tracePt t="51752" x="7667625" y="5356225"/>
          <p14:tracePt t="51763" x="7693025" y="5356225"/>
          <p14:tracePt t="51768" x="7718425" y="5368925"/>
          <p14:tracePt t="51780" x="7731125" y="5368925"/>
          <p14:tracePt t="51784" x="7742238" y="5368925"/>
          <p14:tracePt t="51795" x="7754938" y="5368925"/>
          <p14:tracePt t="51877" x="7780338" y="5368925"/>
          <p14:tracePt t="51884" x="7793038" y="5368925"/>
          <p14:tracePt t="51893" x="7805738" y="5368925"/>
          <p14:tracePt t="51970" x="7805738" y="5381625"/>
          <p14:tracePt t="52000" x="7818438" y="5381625"/>
          <p14:tracePt t="52017" x="7843838" y="5381625"/>
          <p14:tracePt t="52025" x="7867650" y="5381625"/>
          <p14:tracePt t="52033" x="7905750" y="5381625"/>
          <p14:tracePt t="52042" x="7943850" y="5381625"/>
          <p14:tracePt t="52046" x="7967663" y="5381625"/>
          <p14:tracePt t="52056" x="8005763" y="5381625"/>
          <p14:tracePt t="52063" x="8043863" y="5381625"/>
          <p14:tracePt t="52072" x="8067675" y="5381625"/>
          <p14:tracePt t="52079" x="8080375" y="5381625"/>
          <p14:tracePt t="52180" x="8093075" y="5381625"/>
          <p14:tracePt t="52196" x="8105775" y="5381625"/>
          <p14:tracePt t="52202" x="8118475" y="5381625"/>
          <p14:tracePt t="52227" x="8131175" y="5381625"/>
          <p14:tracePt t="52380" x="8118475" y="5381625"/>
          <p14:tracePt t="52388" x="8080375" y="5381625"/>
          <p14:tracePt t="52396" x="8031163" y="5381625"/>
          <p14:tracePt t="52404" x="7967663" y="5381625"/>
          <p14:tracePt t="52414" x="7931150" y="5381625"/>
          <p14:tracePt t="52420" x="7880350" y="5381625"/>
          <p14:tracePt t="52429" x="7843838" y="5381625"/>
          <p14:tracePt t="52434" x="7805738" y="5381625"/>
          <p14:tracePt t="52444" x="7767638" y="5381625"/>
          <p14:tracePt t="52450" x="7731125" y="5381625"/>
          <p14:tracePt t="52460" x="7693025" y="5381625"/>
          <p14:tracePt t="52466" x="7631113" y="5381625"/>
          <p14:tracePt t="52477" x="7580313" y="5381625"/>
          <p14:tracePt t="52482" x="7518400" y="5381625"/>
          <p14:tracePt t="52495" x="7392988" y="5381625"/>
          <p14:tracePt t="52496" x="7254875" y="5381625"/>
          <p14:tracePt t="52504" x="7105650" y="5381625"/>
          <p14:tracePt t="52511" x="6929438" y="5381625"/>
          <p14:tracePt t="52520" x="6767513" y="5381625"/>
          <p14:tracePt t="52528" x="6616700" y="5381625"/>
          <p14:tracePt t="52538" x="6467475" y="5381625"/>
          <p14:tracePt t="52544" x="6354763" y="5381625"/>
          <p14:tracePt t="52555" x="6254750" y="5394325"/>
          <p14:tracePt t="52560" x="6167438" y="5394325"/>
          <p14:tracePt t="52567" x="6091238" y="5407025"/>
          <p14:tracePt t="52576" x="6029325" y="5418138"/>
          <p14:tracePt t="52584" x="5954713" y="5430838"/>
          <p14:tracePt t="52592" x="5891213" y="5430838"/>
          <p14:tracePt t="52599" x="5816600" y="5443538"/>
          <p14:tracePt t="52610" x="5741988" y="5456238"/>
          <p14:tracePt t="52616" x="5641975" y="5468938"/>
          <p14:tracePt t="52620" x="5529263" y="5481638"/>
          <p14:tracePt t="52628" x="5391150" y="5481638"/>
          <p14:tracePt t="52636" x="5241925" y="5481638"/>
          <p14:tracePt t="52645" x="5091113" y="5481638"/>
          <p14:tracePt t="52652" x="4940300" y="5481638"/>
          <p14:tracePt t="52660" x="4829175" y="5481638"/>
          <p14:tracePt t="52668" x="4716463" y="5481638"/>
          <p14:tracePt t="52677" x="4591050" y="5481638"/>
          <p14:tracePt t="52684" x="4491038" y="5481638"/>
          <p14:tracePt t="52693" x="4391025" y="5481638"/>
          <p14:tracePt t="52698" x="4327525" y="5481638"/>
          <p14:tracePt t="52710" x="4252913" y="5481638"/>
          <p14:tracePt t="52714" x="4191000" y="5481638"/>
          <p14:tracePt t="52726" x="4114800" y="5494338"/>
          <p14:tracePt t="52731" x="4052888" y="5507038"/>
          <p14:tracePt t="52744" x="3978275" y="5530850"/>
          <p14:tracePt t="52748" x="3902075" y="5543550"/>
          <p14:tracePt t="52752" x="3865563" y="5568950"/>
          <p14:tracePt t="52761" x="3827463" y="5568950"/>
          <p14:tracePt t="52768" x="3790950" y="5581650"/>
          <p14:tracePt t="52777" x="3752850" y="5594350"/>
          <p14:tracePt t="52784" x="3714750" y="5607050"/>
          <p14:tracePt t="52793" x="3665538" y="5607050"/>
          <p14:tracePt t="52800" x="3614738" y="5619750"/>
          <p14:tracePt t="52810" x="3578225" y="5619750"/>
          <p14:tracePt t="52816" x="3540125" y="5630863"/>
          <p14:tracePt t="52826" x="3514725" y="5630863"/>
          <p14:tracePt t="52831" x="3478213" y="5643563"/>
          <p14:tracePt t="52838" x="3440113" y="5643563"/>
          <p14:tracePt t="52847" x="3389313" y="5643563"/>
          <p14:tracePt t="52857" x="3340100" y="5643563"/>
          <p14:tracePt t="52862" x="3302000" y="5656263"/>
          <p14:tracePt t="52871" x="3265488" y="5656263"/>
          <p14:tracePt t="52876" x="3214688" y="5668963"/>
          <p14:tracePt t="52886" x="3176588" y="5681663"/>
          <p14:tracePt t="52893" x="3152775" y="5694363"/>
          <p14:tracePt t="52909" x="3140075" y="5694363"/>
          <p14:tracePt t="52917" x="3127375" y="5707063"/>
          <p14:tracePt t="52934" x="3114675" y="5707063"/>
          <p14:tracePt t="52938" x="3114675" y="5719763"/>
          <p14:tracePt t="52963" x="3101975" y="5719763"/>
          <p14:tracePt t="52970" x="3101975" y="5732463"/>
          <p14:tracePt t="52986" x="3089275" y="5743575"/>
          <p14:tracePt t="52995" x="3076575" y="5743575"/>
          <p14:tracePt t="53004" x="3065463" y="5756275"/>
          <p14:tracePt t="53017" x="3052763" y="5756275"/>
          <p14:tracePt t="53028" x="3052763" y="5768975"/>
          <p14:tracePt t="53032" x="3040063" y="5768975"/>
          <p14:tracePt t="53048" x="3027363" y="5781675"/>
          <p14:tracePt t="53064" x="3014663" y="5781675"/>
          <p14:tracePt t="53087" x="3001963" y="5781675"/>
          <p14:tracePt t="53102" x="2989263" y="5781675"/>
          <p14:tracePt t="53110" x="2976563" y="5781675"/>
          <p14:tracePt t="53119" x="2963863" y="5781675"/>
          <p14:tracePt t="53127" x="2940050" y="5781675"/>
          <p14:tracePt t="53133" x="2901950" y="5781675"/>
          <p14:tracePt t="53142" x="2863850" y="5768975"/>
          <p14:tracePt t="53150" x="2827338" y="5768975"/>
          <p14:tracePt t="53159" x="2789238" y="5756275"/>
          <p14:tracePt t="53166" x="2763838" y="5756275"/>
          <p14:tracePt t="53175" x="2740025" y="5756275"/>
          <p14:tracePt t="53180" x="2714625" y="5756275"/>
          <p14:tracePt t="53192" x="2676525" y="5743575"/>
          <p14:tracePt t="53197" x="2651125" y="5732463"/>
          <p14:tracePt t="53202" x="2640013" y="5732463"/>
          <p14:tracePt t="53211" x="2627313" y="5732463"/>
          <p14:tracePt t="53218" x="2614613" y="5732463"/>
          <p14:tracePt t="53234" x="2601913" y="5732463"/>
          <p14:tracePt t="53244" x="2589213" y="5732463"/>
          <p14:tracePt t="53258" x="2576513" y="5732463"/>
          <p14:tracePt t="53278" x="2563813" y="5732463"/>
          <p14:tracePt t="53282" x="2551113" y="5732463"/>
          <p14:tracePt t="53292" x="2540000" y="5732463"/>
          <p14:tracePt t="53297" x="2527300" y="5732463"/>
          <p14:tracePt t="53374" x="2514600" y="5732463"/>
          <p14:tracePt t="53390" x="2501900" y="5732463"/>
          <p14:tracePt t="53452" x="2476500" y="5732463"/>
          <p14:tracePt t="53459" x="2463800" y="5732463"/>
          <p14:tracePt t="53467" x="2451100" y="5732463"/>
          <p14:tracePt t="53475" x="2439988" y="5732463"/>
          <p14:tracePt t="53482" x="2414588" y="5732463"/>
          <p14:tracePt t="53493" x="2376488" y="5743575"/>
          <p14:tracePt t="53498" x="2338388" y="5743575"/>
          <p14:tracePt t="53508" x="2301875" y="5743575"/>
          <p14:tracePt t="53514" x="2263775" y="5756275"/>
          <p14:tracePt t="53520" x="2227263" y="5756275"/>
          <p14:tracePt t="53528" x="2214563" y="5756275"/>
          <p14:tracePt t="53538" x="2201863" y="5756275"/>
          <p14:tracePt t="53652" x="2189163" y="5768975"/>
          <p14:tracePt t="54212" x="2201863" y="5768975"/>
          <p14:tracePt t="55385" x="2214563" y="5756275"/>
          <p14:tracePt t="55390" x="2263775" y="5743575"/>
          <p14:tracePt t="55398" x="2338388" y="5732463"/>
          <p14:tracePt t="55406" x="2389188" y="5732463"/>
          <p14:tracePt t="55417" x="2427288" y="5732463"/>
          <p14:tracePt t="55422" x="2463800" y="5732463"/>
          <p14:tracePt t="55432" x="2501900" y="5732463"/>
          <p14:tracePt t="55439" x="2551113" y="5732463"/>
          <p14:tracePt t="55448" x="2601913" y="5732463"/>
          <p14:tracePt t="55455" x="2640013" y="5743575"/>
          <p14:tracePt t="55460" x="2663825" y="5756275"/>
          <p14:tracePt t="55471" x="2701925" y="5756275"/>
          <p14:tracePt t="55476" x="2727325" y="5756275"/>
          <p14:tracePt t="55487" x="2752725" y="5768975"/>
          <p14:tracePt t="55492" x="2776538" y="5768975"/>
          <p14:tracePt t="55504" x="2801938" y="5768975"/>
          <p14:tracePt t="55508" x="2827338" y="5768975"/>
          <p14:tracePt t="55515" x="2852738" y="5768975"/>
          <p14:tracePt t="55522" x="2889250" y="5768975"/>
          <p14:tracePt t="55531" x="2927350" y="5768975"/>
          <p14:tracePt t="55539" x="2963863" y="5768975"/>
          <p14:tracePt t="55547" x="3001963" y="5781675"/>
          <p14:tracePt t="55554" x="3040063" y="5794375"/>
          <p14:tracePt t="55562" x="3076575" y="5794375"/>
          <p14:tracePt t="55570" x="3114675" y="5807075"/>
          <p14:tracePt t="55578" x="3152775" y="5819775"/>
          <p14:tracePt t="55587" x="3176588" y="5832475"/>
          <p14:tracePt t="55592" x="3201988" y="5832475"/>
          <p14:tracePt t="55605" x="3240088" y="5843588"/>
          <p14:tracePt t="55607" x="3252788" y="5843588"/>
          <p14:tracePt t="55616" x="3276600" y="5856288"/>
          <p14:tracePt t="55624" x="3302000" y="5856288"/>
          <p14:tracePt t="55633" x="3327400" y="5856288"/>
          <p14:tracePt t="55640" x="3352800" y="5856288"/>
          <p14:tracePt t="55654" x="3365500" y="5856288"/>
          <p14:tracePt t="55671" x="3376613" y="5856288"/>
          <p14:tracePt t="55679" x="3389313" y="5856288"/>
          <p14:tracePt t="55687" x="3414713" y="5856288"/>
          <p14:tracePt t="55696" x="3440113" y="5868988"/>
          <p14:tracePt t="55703" x="3478213" y="5868988"/>
          <p14:tracePt t="55708" x="3502025" y="5868988"/>
          <p14:tracePt t="55717" x="3527425" y="5868988"/>
          <p14:tracePt t="55724" x="3552825" y="5868988"/>
          <p14:tracePt t="55732" x="3578225" y="5868988"/>
          <p14:tracePt t="55740" x="3602038" y="5881688"/>
          <p14:tracePt t="55749" x="3627438" y="5881688"/>
          <p14:tracePt t="55756" x="3640138" y="5894388"/>
          <p14:tracePt t="55764" x="3652838" y="5894388"/>
          <p14:tracePt t="55773" x="3665538" y="5894388"/>
          <p14:tracePt t="55790" x="3678238" y="5894388"/>
          <p14:tracePt t="55794" x="3689350" y="5894388"/>
          <p14:tracePt t="55810" x="3702050" y="5894388"/>
          <p14:tracePt t="55826" x="3714750" y="5894388"/>
          <p14:tracePt t="55836" x="3714750" y="5907088"/>
          <p14:tracePt t="55840" x="3740150" y="5919788"/>
          <p14:tracePt t="55848" x="3778250" y="5919788"/>
          <p14:tracePt t="55856" x="3802063" y="5919788"/>
          <p14:tracePt t="55864" x="3814763" y="5919788"/>
          <p14:tracePt t="55872" x="3852863" y="5932488"/>
          <p14:tracePt t="55880" x="3878263" y="5932488"/>
          <p14:tracePt t="55888" x="3902075" y="5932488"/>
          <p14:tracePt t="55897" x="3940175" y="5932488"/>
          <p14:tracePt t="55903" x="3965575" y="5945188"/>
          <p14:tracePt t="55910" x="3978275" y="5945188"/>
          <p14:tracePt t="55919" x="4002088" y="5945188"/>
          <p14:tracePt t="55926" x="4014788" y="5945188"/>
          <p14:tracePt t="55935" x="4040188" y="5945188"/>
          <p14:tracePt t="55942" x="4052888" y="5945188"/>
          <p14:tracePt t="55952" x="4078288" y="5945188"/>
          <p14:tracePt t="55958" x="4090988" y="5945188"/>
          <p14:tracePt t="55965" x="4114800" y="5945188"/>
          <p14:tracePt t="55972" x="4127500" y="5945188"/>
          <p14:tracePt t="55982" x="4140200" y="5945188"/>
          <p14:tracePt t="56190" x="4152900" y="5945188"/>
          <p14:tracePt t="56198" x="4191000" y="5945188"/>
          <p14:tracePt t="56206" x="4214813" y="5932488"/>
          <p14:tracePt t="56215" x="4240213" y="5932488"/>
          <p14:tracePt t="56220" x="4278313" y="5919788"/>
          <p14:tracePt t="56228" x="4303713" y="5907088"/>
          <p14:tracePt t="56236" x="4327525" y="5894388"/>
          <p14:tracePt t="56247" x="4352925" y="5894388"/>
          <p14:tracePt t="56253" x="4365625" y="5894388"/>
          <p14:tracePt t="56260" x="4391025" y="5894388"/>
          <p14:tracePt t="56276" x="4403725" y="5881688"/>
          <p14:tracePt t="56286" x="4416425" y="5881688"/>
          <p14:tracePt t="56290" x="4427538" y="5868988"/>
          <p14:tracePt t="56299" x="4452938" y="5856288"/>
          <p14:tracePt t="56308" x="4478338" y="5843588"/>
          <p14:tracePt t="56314" x="4503738" y="5843588"/>
          <p14:tracePt t="56323" x="4527550" y="5832475"/>
          <p14:tracePt t="56331" x="4565650" y="5819775"/>
          <p14:tracePt t="56339" x="4616450" y="5807075"/>
          <p14:tracePt t="56347" x="4640263" y="5807075"/>
          <p14:tracePt t="56353" x="4678363" y="5807075"/>
          <p14:tracePt t="56360" x="4703763" y="5794375"/>
          <p14:tracePt t="56370" x="4727575" y="5794375"/>
          <p14:tracePt t="56376" x="4752975" y="5794375"/>
          <p14:tracePt t="56387" x="4778375" y="5794375"/>
          <p14:tracePt t="56392" x="4803775" y="5794375"/>
          <p14:tracePt t="56401" x="4840288" y="5794375"/>
          <p14:tracePt t="56408" x="4852988" y="5794375"/>
          <p14:tracePt t="56416" x="4878388" y="5794375"/>
          <p14:tracePt t="56422" x="4903788" y="5794375"/>
          <p14:tracePt t="56437" x="4929188" y="5781675"/>
          <p14:tracePt t="56439" x="4953000" y="5781675"/>
          <p14:tracePt t="56448" x="4978400" y="5781675"/>
          <p14:tracePt t="56454" x="4991100" y="5781675"/>
          <p14:tracePt t="56464" x="5003800" y="5781675"/>
          <p14:tracePt t="56578" x="5040313" y="5781675"/>
          <p14:tracePt t="56587" x="5065713" y="5781675"/>
          <p14:tracePt t="56594" x="5103813" y="5781675"/>
          <p14:tracePt t="56603" x="5141913" y="5781675"/>
          <p14:tracePt t="56608" x="5165725" y="5781675"/>
          <p14:tracePt t="56620" x="5203825" y="5781675"/>
          <p14:tracePt t="56624" x="5229225" y="5781675"/>
          <p14:tracePt t="56636" x="5265738" y="5781675"/>
          <p14:tracePt t="56640" x="5291138" y="5781675"/>
          <p14:tracePt t="56654" x="5316538" y="5781675"/>
          <p14:tracePt t="59101" x="5329238" y="5768975"/>
          <p14:tracePt t="59108" x="5341938" y="5768975"/>
          <p14:tracePt t="59116" x="5365750" y="5756275"/>
          <p14:tracePt t="59122" x="5378450" y="5756275"/>
          <p14:tracePt t="59132" x="5391150" y="5743575"/>
          <p14:tracePt t="59147" x="5403850" y="5732463"/>
          <p14:tracePt t="59154" x="5416550" y="5732463"/>
          <p14:tracePt t="59808" x="5429250" y="5732463"/>
          <p14:tracePt t="59814" x="5441950" y="5719763"/>
          <p14:tracePt t="59822" x="5454650" y="5707063"/>
          <p14:tracePt t="59829" x="5465763" y="5707063"/>
          <p14:tracePt t="59838" x="5478463" y="5694363"/>
          <p14:tracePt t="60714" x="5491163" y="5694363"/>
          <p14:tracePt t="60722" x="5503863" y="5694363"/>
          <p14:tracePt t="60728" x="5503863" y="5707063"/>
          <p14:tracePt t="60736" x="5516563" y="5707063"/>
          <p14:tracePt t="60746" x="5516563" y="5719763"/>
          <p14:tracePt t="60751" x="5529263" y="5732463"/>
          <p14:tracePt t="60769" x="5541963" y="5743575"/>
          <p14:tracePt t="60777" x="5554663" y="5743575"/>
          <p14:tracePt t="60784" x="5554663" y="5756275"/>
          <p14:tracePt t="60797" x="5565775" y="5756275"/>
          <p14:tracePt t="60799" x="5565775" y="5768975"/>
          <p14:tracePt t="60808" x="5565775" y="5781675"/>
          <p14:tracePt t="61266" x="5591175" y="5781675"/>
          <p14:tracePt t="61274" x="5616575" y="5781675"/>
          <p14:tracePt t="61280" x="5641975" y="5781675"/>
          <p14:tracePt t="61290" x="5678488" y="5781675"/>
          <p14:tracePt t="61296" x="5729288" y="5794375"/>
          <p14:tracePt t="61303" x="5754688" y="5794375"/>
          <p14:tracePt t="61317" x="5767388" y="5794375"/>
          <p14:tracePt t="61552" x="5791200" y="5781675"/>
          <p14:tracePt t="61566" x="5803900" y="5768975"/>
          <p14:tracePt t="61582" x="5816600" y="5756275"/>
          <p14:tracePt t="61598" x="5829300" y="5743575"/>
          <p14:tracePt t="61607" x="5842000" y="5743575"/>
          <p14:tracePt t="61613" x="5842000" y="5732463"/>
          <p14:tracePt t="61625" x="5854700" y="5732463"/>
          <p14:tracePt t="61628" x="5854700" y="5719763"/>
          <p14:tracePt t="61636" x="5867400" y="5719763"/>
          <p14:tracePt t="61644" x="5867400" y="5707063"/>
          <p14:tracePt t="61652" x="5878513" y="5707063"/>
          <p14:tracePt t="61660" x="5891213" y="5694363"/>
          <p14:tracePt t="61846" x="5903913" y="5681663"/>
          <p14:tracePt t="61870" x="5916613" y="5681663"/>
          <p14:tracePt t="61884" x="5916613" y="5668963"/>
          <p14:tracePt t="62009" x="5929313" y="5668963"/>
          <p14:tracePt t="62025" x="5942013" y="5668963"/>
          <p14:tracePt t="62032" x="5967413" y="5668963"/>
          <p14:tracePt t="62048" x="5978525" y="5681663"/>
          <p14:tracePt t="62058" x="6003925" y="5694363"/>
          <p14:tracePt t="62064" x="6016625" y="5694363"/>
          <p14:tracePt t="62070" x="6029325" y="5707063"/>
          <p14:tracePt t="62174" x="6029325" y="5719763"/>
          <p14:tracePt t="62196" x="6029325" y="5732463"/>
          <p14:tracePt t="62202" x="6029325" y="5756275"/>
          <p14:tracePt t="62210" x="6029325" y="5768975"/>
          <p14:tracePt t="62226" x="6029325" y="5781675"/>
          <p14:tracePt t="62242" x="6029325" y="5794375"/>
          <p14:tracePt t="62259" x="6029325" y="5807075"/>
          <p14:tracePt t="62272" x="6029325" y="5819775"/>
          <p14:tracePt t="62290" x="6016625" y="5832475"/>
          <p14:tracePt t="62312" x="6016625" y="5843588"/>
          <p14:tracePt t="62336" x="6003925" y="5843588"/>
          <p14:tracePt t="62342" x="6003925" y="5856288"/>
          <p14:tracePt t="62367" x="5991225" y="5868988"/>
          <p14:tracePt t="62384" x="5991225" y="5881688"/>
          <p14:tracePt t="62389" x="5991225" y="5894388"/>
          <p14:tracePt t="62444" x="5978525" y="5907088"/>
          <p14:tracePt t="62452" x="5967413" y="5907088"/>
          <p14:tracePt t="62458" x="5967413" y="5932488"/>
          <p14:tracePt t="62467" x="5954713" y="5945188"/>
          <p14:tracePt t="62474" x="5954713" y="5956300"/>
          <p14:tracePt t="62490" x="5954713" y="5969000"/>
          <p14:tracePt t="62507" x="5942013" y="5969000"/>
          <p14:tracePt t="62599" x="5942013" y="5981700"/>
          <p14:tracePt t="62615" x="5929313" y="5994400"/>
          <p14:tracePt t="62624" x="5929313" y="6007100"/>
          <p14:tracePt t="62639" x="5929313" y="6019800"/>
          <p14:tracePt t="62800" x="5916613" y="6019800"/>
          <p14:tracePt t="62816" x="5916613" y="6045200"/>
          <p14:tracePt t="62825" x="5916613" y="6056313"/>
          <p14:tracePt t="62832" x="5903913" y="6056313"/>
          <p14:tracePt t="62840" x="5903913" y="6069013"/>
          <p14:tracePt t="62847" x="5903913" y="6081713"/>
          <p14:tracePt t="62862" x="5891213" y="6081713"/>
          <p14:tracePt t="63600" x="5903913" y="6094413"/>
          <p14:tracePt t="63608" x="5916613" y="6094413"/>
          <p14:tracePt t="63623" x="5929313" y="6094413"/>
          <p14:tracePt t="63630" x="5942013" y="6094413"/>
          <p14:tracePt t="64452" x="5954713" y="6094413"/>
          <p14:tracePt t="64468" x="5967413" y="6094413"/>
          <p14:tracePt t="64485" x="5978525" y="6094413"/>
          <p14:tracePt t="64493" x="5991225" y="6094413"/>
          <p14:tracePt t="64592" x="6003925" y="6094413"/>
          <p14:tracePt t="64602" x="6016625" y="6094413"/>
          <p14:tracePt t="64608" x="6029325" y="6094413"/>
          <p14:tracePt t="64619" x="6042025" y="6107113"/>
          <p14:tracePt t="64636" x="6054725" y="6107113"/>
          <p14:tracePt t="64641" x="6078538" y="6107113"/>
          <p14:tracePt t="64646" x="6103938" y="6119813"/>
          <p14:tracePt t="64654" x="6129338" y="6119813"/>
          <p14:tracePt t="64664" x="6154738" y="6119813"/>
          <p14:tracePt t="64671" x="6191250" y="6119813"/>
          <p14:tracePt t="64680" x="6216650" y="6119813"/>
          <p14:tracePt t="64686" x="6229350" y="6119813"/>
          <p14:tracePt t="64695" x="6242050" y="6119813"/>
          <p14:tracePt t="64703" x="6267450" y="6119813"/>
          <p14:tracePt t="64708" x="6303963" y="6132513"/>
          <p14:tracePt t="64719" x="6329363" y="6145213"/>
          <p14:tracePt t="64725" x="6354763" y="6157913"/>
          <p14:tracePt t="64736" x="6367463" y="6157913"/>
          <p14:tracePt t="64740" x="6391275" y="6157913"/>
          <p14:tracePt t="64752" x="6416675" y="6169025"/>
          <p14:tracePt t="64765" x="6442075" y="6181725"/>
          <p14:tracePt t="64778" x="6454775" y="6181725"/>
          <p14:tracePt t="64794" x="6467475" y="6181725"/>
          <p14:tracePt t="64803" x="6480175" y="6181725"/>
          <p14:tracePt t="64810" x="6492875" y="6181725"/>
          <p14:tracePt t="64826" x="6516688" y="6181725"/>
          <p14:tracePt t="64837" x="6529388" y="6181725"/>
          <p14:tracePt t="64841" x="6554788" y="6181725"/>
          <p14:tracePt t="64850" x="6580188" y="6181725"/>
          <p14:tracePt t="64858" x="6604000" y="6194425"/>
          <p14:tracePt t="64864" x="6642100" y="6207125"/>
          <p14:tracePt t="64872" x="6667500" y="6219825"/>
          <p14:tracePt t="64880" x="6692900" y="6219825"/>
          <p14:tracePt t="64888" x="6716713" y="6232525"/>
          <p14:tracePt t="64898" x="6742113" y="6245225"/>
          <p14:tracePt t="64903" x="6767513" y="6245225"/>
          <p14:tracePt t="64910" x="6805613" y="6245225"/>
          <p14:tracePt t="64919" x="6829425" y="6245225"/>
          <p14:tracePt t="64926" x="6854825" y="6257925"/>
          <p14:tracePt t="64935" x="6880225" y="6257925"/>
          <p14:tracePt t="64942" x="6905625" y="6257925"/>
          <p14:tracePt t="64952" x="6929438" y="6257925"/>
          <p14:tracePt t="64958" x="6967538" y="6257925"/>
          <p14:tracePt t="64966" x="6992938" y="6269038"/>
          <p14:tracePt t="64972" x="7016750" y="6269038"/>
          <p14:tracePt t="64985" x="7054850" y="6281738"/>
          <p14:tracePt t="64988" x="7092950" y="6281738"/>
          <p14:tracePt t="64997" x="7129463" y="6281738"/>
          <p14:tracePt t="65005" x="7167563" y="6294438"/>
          <p14:tracePt t="65012" x="7192963" y="6294438"/>
          <p14:tracePt t="65020" x="7218363" y="6294438"/>
          <p14:tracePt t="65027" x="7242175" y="6294438"/>
          <p14:tracePt t="65036" x="7254875" y="6294438"/>
          <p14:tracePt t="65052" x="7267575" y="6294438"/>
          <p14:tracePt t="65058" x="7280275" y="6294438"/>
          <p14:tracePt t="65074" x="7292975" y="6294438"/>
          <p14:tracePt t="65088" x="7305675" y="6294438"/>
          <p14:tracePt t="65097" x="7318375" y="6281738"/>
          <p14:tracePt t="65104" x="7342188" y="6269038"/>
          <p14:tracePt t="65112" x="7380288" y="6257925"/>
          <p14:tracePt t="65122" x="7405688" y="6257925"/>
          <p14:tracePt t="65128" x="7429500" y="6245225"/>
          <p14:tracePt t="65136" x="7454900" y="6232525"/>
          <p14:tracePt t="65144" x="7480300" y="6232525"/>
          <p14:tracePt t="65154" x="7505700" y="6232525"/>
          <p14:tracePt t="65158" x="7542213" y="6219825"/>
          <p14:tracePt t="65170" x="7567613" y="6219825"/>
          <p14:tracePt t="65174" x="7593013" y="6207125"/>
          <p14:tracePt t="65188" x="7618413" y="6207125"/>
          <p14:tracePt t="65191" x="7642225" y="6194425"/>
          <p14:tracePt t="65202" x="7680325" y="6194425"/>
          <p14:tracePt t="65206" x="7705725" y="6181725"/>
          <p14:tracePt t="65215" x="7718425" y="6169025"/>
          <p14:tracePt t="65220" x="7742238" y="6157913"/>
          <p14:tracePt t="65230" x="7767638" y="6157913"/>
          <p14:tracePt t="65237" x="7780338" y="6145213"/>
          <p14:tracePt t="65245" x="7793038" y="6145213"/>
          <p14:tracePt t="65253" x="7805738" y="6145213"/>
          <p14:tracePt t="65268" x="7818438" y="6132513"/>
          <p14:tracePt t="65285" x="7831138" y="6132513"/>
          <p14:tracePt t="65290" x="7843838" y="6119813"/>
          <p14:tracePt t="65306" x="7854950" y="6119813"/>
          <p14:tracePt t="65318" x="7880350" y="6119813"/>
          <p14:tracePt t="65323" x="7893050" y="6107113"/>
          <p14:tracePt t="65331" x="7918450" y="6107113"/>
          <p14:tracePt t="65340" x="7943850" y="6094413"/>
          <p14:tracePt t="65345" x="7967663" y="6094413"/>
          <p14:tracePt t="65360" x="7980363" y="6094413"/>
          <p14:tracePt t="65447" x="7993063" y="6094413"/>
          <p14:tracePt t="65453" x="8005763" y="6094413"/>
          <p14:tracePt t="65463" x="8018463" y="6094413"/>
          <p14:tracePt t="65470" x="8031163" y="6094413"/>
          <p14:tracePt t="65476" x="8043863" y="6094413"/>
          <p14:tracePt t="65493" x="8054975" y="6094413"/>
          <p14:tracePt t="66182" x="8054975" y="6107113"/>
          <p14:tracePt t="66206" x="8054975" y="6119813"/>
          <p14:tracePt t="66232" x="8054975" y="613251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FFFCCDE-10DD-4896-87B9-56115A53FB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互斥对象的释放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5408B616-8161-4DEF-89D4-01AA344B4E2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ReleaseMutex</a:t>
            </a:r>
            <a:r>
              <a:rPr lang="en-US" altLang="zh-CN" sz="2400" dirty="0"/>
              <a:t> (</a:t>
            </a: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hMutex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</a:t>
            </a:r>
          </a:p>
          <a:p>
            <a:pPr marL="32400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 err="1"/>
              <a:t>ReleaseMutex</a:t>
            </a:r>
            <a:r>
              <a:rPr lang="zh-CN" altLang="en-US" sz="2400" dirty="0"/>
              <a:t>函数只有一个</a:t>
            </a:r>
            <a:r>
              <a:rPr lang="en-US" altLang="zh-CN" sz="2400" dirty="0"/>
              <a:t>HANDLE</a:t>
            </a:r>
            <a:r>
              <a:rPr lang="zh-CN" altLang="en-US" sz="2400" dirty="0"/>
              <a:t>类型的参数，即需要释放的互斥对象的控制权。该函数的返回值是</a:t>
            </a:r>
            <a:r>
              <a:rPr lang="en-US" altLang="zh-CN" sz="2400" dirty="0"/>
              <a:t>BOOL</a:t>
            </a:r>
            <a:r>
              <a:rPr lang="zh-CN" altLang="en-US" sz="2400" dirty="0"/>
              <a:t>类型，如果函数调用成功，返回非</a:t>
            </a:r>
            <a:r>
              <a:rPr lang="en-US" altLang="zh-CN" sz="2400" dirty="0"/>
              <a:t>0</a:t>
            </a:r>
            <a:r>
              <a:rPr lang="zh-CN" altLang="en-US" sz="2400" dirty="0"/>
              <a:t>值；否则返回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值。</a:t>
            </a: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0FB2A30D-C55D-4B21-A0DA-3A8A3432CD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816E7D7B-6EA9-463B-A295-8FB8F8E11D41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38952"/>
  <p:extLst>
    <p:ext uri="{3A86A75C-4F4B-4683-9AE1-C65F6400EC91}">
      <p14:laserTraceLst xmlns:p14="http://schemas.microsoft.com/office/powerpoint/2010/main">
        <p14:tracePtLst>
          <p14:tracePt t="1212" x="8018463" y="6119813"/>
          <p14:tracePt t="1222" x="7931150" y="6045200"/>
          <p14:tracePt t="1229" x="7867650" y="5881688"/>
          <p14:tracePt t="1238" x="7805738" y="5668963"/>
          <p14:tracePt t="1245" x="7731125" y="5394325"/>
          <p14:tracePt t="1251" x="7654925" y="5156200"/>
          <p14:tracePt t="1259" x="7567613" y="4905375"/>
          <p14:tracePt t="1266" x="7480300" y="4630738"/>
          <p14:tracePt t="1275" x="7354888" y="4367213"/>
          <p14:tracePt t="1282" x="7180263" y="4105275"/>
          <p14:tracePt t="1291" x="7005638" y="3829050"/>
          <p14:tracePt t="1298" x="6742113" y="3567113"/>
          <p14:tracePt t="1306" x="6480175" y="3328988"/>
          <p14:tracePt t="1313" x="6242050" y="3141663"/>
          <p14:tracePt t="1322" x="6003925" y="2990850"/>
          <p14:tracePt t="1328" x="5842000" y="2903538"/>
          <p14:tracePt t="1339" x="5754688" y="2840038"/>
          <p14:tracePt t="1344" x="5691188" y="2803525"/>
          <p14:tracePt t="1356" x="5665788" y="2778125"/>
          <p14:tracePt t="1361" x="5654675" y="2765425"/>
          <p14:tracePt t="1399" x="5641975" y="2765425"/>
          <p14:tracePt t="1469" x="5629275" y="2765425"/>
          <p14:tracePt t="1563" x="5629275" y="2778125"/>
          <p14:tracePt t="1569" x="5616575" y="2778125"/>
          <p14:tracePt t="1578" x="5603875" y="2778125"/>
          <p14:tracePt t="1585" x="5591175" y="2790825"/>
          <p14:tracePt t="1593" x="5554663" y="2790825"/>
          <p14:tracePt t="1600" x="5503863" y="2752725"/>
          <p14:tracePt t="1610" x="5378450" y="2716213"/>
          <p14:tracePt t="1616" x="5241925" y="2665413"/>
          <p14:tracePt t="1628" x="5078413" y="2616200"/>
          <p14:tracePt t="1630" x="4891088" y="2578100"/>
          <p14:tracePt t="1639" x="4691063" y="2527300"/>
          <p14:tracePt t="1646" x="4527550" y="2478088"/>
          <p14:tracePt t="1656" x="4416425" y="2452688"/>
          <p14:tracePt t="1662" x="4291013" y="2427288"/>
          <p14:tracePt t="1673" x="4191000" y="2390775"/>
          <p14:tracePt t="1771" x="3652838" y="2065338"/>
          <p14:tracePt t="1780" x="3614738" y="2052638"/>
          <p14:tracePt t="1787" x="3565525" y="2052638"/>
          <p14:tracePt t="1794" x="3514725" y="2039938"/>
          <p14:tracePt t="1806" x="3440113" y="2027238"/>
          <p14:tracePt t="1810" x="3376613" y="2014538"/>
          <p14:tracePt t="1822" x="3302000" y="2001838"/>
          <p14:tracePt t="1825" x="3240088" y="1989138"/>
          <p14:tracePt t="1918" x="2876550" y="1901825"/>
          <p14:tracePt t="1921" x="2852738" y="1901825"/>
          <p14:tracePt t="2012" x="2651125" y="1889125"/>
          <p14:tracePt t="2110" x="2451100" y="1889125"/>
          <p14:tracePt t="2113" x="2427288" y="1889125"/>
          <p14:tracePt t="2125" x="2401888" y="1889125"/>
          <p14:tracePt t="2129" x="2376488" y="1889125"/>
          <p14:tracePt t="2140" x="2351088" y="1889125"/>
          <p14:tracePt t="2142" x="2327275" y="1876425"/>
          <p14:tracePt t="2385" x="2314575" y="1876425"/>
          <p14:tracePt t="2399" x="2301875" y="1876425"/>
          <p14:tracePt t="2414" x="2289175" y="1876425"/>
          <p14:tracePt t="2571" x="2289175" y="1889125"/>
          <p14:tracePt t="2579" x="2276475" y="1889125"/>
          <p14:tracePt t="2595" x="2263775" y="1901825"/>
          <p14:tracePt t="2603" x="2251075" y="1901825"/>
          <p14:tracePt t="2795" x="2263775" y="1901825"/>
          <p14:tracePt t="2819" x="2276475" y="1901825"/>
          <p14:tracePt t="2835" x="2289175" y="1901825"/>
          <p14:tracePt t="2856" x="2301875" y="1901825"/>
          <p14:tracePt t="2872" x="2314575" y="1889125"/>
          <p14:tracePt t="2889" x="2327275" y="1889125"/>
          <p14:tracePt t="2896" x="2363788" y="1889125"/>
          <p14:tracePt t="2904" x="2389188" y="1889125"/>
          <p14:tracePt t="2910" x="2414588" y="1889125"/>
          <p14:tracePt t="2920" x="2439988" y="1889125"/>
          <p14:tracePt t="2926" x="2476500" y="1889125"/>
          <p14:tracePt t="2937" x="2501900" y="1889125"/>
          <p14:tracePt t="2942" x="2540000" y="1889125"/>
          <p14:tracePt t="2955" x="2563813" y="1889125"/>
          <p14:tracePt t="2959" x="2589213" y="1889125"/>
          <p14:tracePt t="2972" x="2651125" y="1889125"/>
          <p14:tracePt t="2982" x="2676525" y="1889125"/>
          <p14:tracePt t="2989" x="2689225" y="1889125"/>
          <p14:tracePt t="2996" x="2701925" y="1889125"/>
          <p14:tracePt t="3061" x="2727325" y="1889125"/>
          <p14:tracePt t="3077" x="2752725" y="1901825"/>
          <p14:tracePt t="3083" x="2789238" y="1901825"/>
          <p14:tracePt t="3092" x="2814638" y="1914525"/>
          <p14:tracePt t="3102" x="2840038" y="1914525"/>
          <p14:tracePt t="3105" x="2876550" y="1914525"/>
          <p14:tracePt t="3112" x="2914650" y="1914525"/>
          <p14:tracePt t="3121" x="2952750" y="1914525"/>
          <p14:tracePt t="3130" x="2989263" y="1927225"/>
          <p14:tracePt t="3137" x="3027363" y="1939925"/>
          <p14:tracePt t="3161" x="3040063" y="1939925"/>
          <p14:tracePt t="3236" x="3065463" y="1939925"/>
          <p14:tracePt t="3245" x="3101975" y="1939925"/>
          <p14:tracePt t="3253" x="3114675" y="1939925"/>
          <p14:tracePt t="3269" x="3127375" y="1939925"/>
          <p14:tracePt t="3276" x="3140075" y="1939925"/>
          <p14:tracePt t="3286" x="3152775" y="1939925"/>
          <p14:tracePt t="3293" x="3176588" y="1939925"/>
          <p14:tracePt t="3299" x="3201988" y="1939925"/>
          <p14:tracePt t="3315" x="3214688" y="1939925"/>
          <p14:tracePt t="3331" x="3227388" y="1939925"/>
          <p14:tracePt t="3346" x="3240088" y="1927225"/>
          <p14:tracePt t="3357" x="3276600" y="1914525"/>
          <p14:tracePt t="3361" x="3302000" y="1914525"/>
          <p14:tracePt t="3370" x="3327400" y="1901825"/>
          <p14:tracePt t="3377" x="3340100" y="1889125"/>
          <p14:tracePt t="3386" x="3376613" y="1876425"/>
          <p14:tracePt t="3393" x="3389313" y="1876425"/>
          <p14:tracePt t="3457" x="3414713" y="1876425"/>
          <p14:tracePt t="3473" x="3427413" y="1876425"/>
          <p14:tracePt t="3549" x="3440113" y="1865313"/>
          <p14:tracePt t="3564" x="3452813" y="1865313"/>
          <p14:tracePt t="3673" x="3465513" y="1865313"/>
          <p14:tracePt t="3687" x="3489325" y="1865313"/>
          <p14:tracePt t="3695" x="3514725" y="1865313"/>
          <p14:tracePt t="3704" x="3552825" y="1865313"/>
          <p14:tracePt t="3710" x="3565525" y="1865313"/>
          <p14:tracePt t="3728" x="3578225" y="1865313"/>
          <p14:tracePt t="3904" x="3589338" y="1865313"/>
          <p14:tracePt t="3923" x="3602038" y="1865313"/>
          <p14:tracePt t="3929" x="3640138" y="1865313"/>
          <p14:tracePt t="3938" x="3665538" y="1865313"/>
          <p14:tracePt t="3943" x="3689350" y="1865313"/>
          <p14:tracePt t="3952" x="3714750" y="1865313"/>
          <p14:tracePt t="3959" x="3740150" y="1865313"/>
          <p14:tracePt t="3969" x="3765550" y="1865313"/>
          <p14:tracePt t="3976" x="3790950" y="1865313"/>
          <p14:tracePt t="3992" x="3802063" y="1865313"/>
          <p14:tracePt t="4098" x="3827463" y="1876425"/>
          <p14:tracePt t="4116" x="3840163" y="1876425"/>
          <p14:tracePt t="4176" x="3852863" y="1876425"/>
          <p14:tracePt t="4331" x="3878263" y="1876425"/>
          <p14:tracePt t="5812" x="3914775" y="1876425"/>
          <p14:tracePt t="5820" x="3952875" y="1889125"/>
          <p14:tracePt t="5830" x="3978275" y="1889125"/>
          <p14:tracePt t="5836" x="4014788" y="1889125"/>
          <p14:tracePt t="5849" x="4052888" y="1889125"/>
          <p14:tracePt t="5852" x="4078288" y="1889125"/>
          <p14:tracePt t="5863" x="4103688" y="1889125"/>
          <p14:tracePt t="5866" x="4114800" y="1889125"/>
          <p14:tracePt t="5876" x="4127500" y="1889125"/>
          <p14:tracePt t="5900" x="4152900" y="1889125"/>
          <p14:tracePt t="5915" x="4178300" y="1889125"/>
          <p14:tracePt t="5923" x="4203700" y="1901825"/>
          <p14:tracePt t="5931" x="4240213" y="1901825"/>
          <p14:tracePt t="5936" x="4278313" y="1914525"/>
          <p14:tracePt t="5947" x="4314825" y="1914525"/>
          <p14:tracePt t="5952" x="4365625" y="1914525"/>
          <p14:tracePt t="5964" x="4403725" y="1914525"/>
          <p14:tracePt t="5969" x="4440238" y="1914525"/>
          <p14:tracePt t="5980" x="4465638" y="1914525"/>
          <p14:tracePt t="5984" x="4503738" y="1914525"/>
          <p14:tracePt t="5992" x="4527550" y="1914525"/>
          <p14:tracePt t="6000" x="4552950" y="1914525"/>
          <p14:tracePt t="6007" x="4578350" y="1914525"/>
          <p14:tracePt t="6017" x="4616450" y="1914525"/>
          <p14:tracePt t="6023" x="4640263" y="1914525"/>
          <p14:tracePt t="6032" x="4665663" y="1927225"/>
          <p14:tracePt t="6038" x="4691063" y="1927225"/>
          <p14:tracePt t="6048" x="4716463" y="1927225"/>
          <p14:tracePt t="6054" x="4740275" y="1939925"/>
          <p14:tracePt t="6065" x="4765675" y="1939925"/>
          <p14:tracePt t="6068" x="4803775" y="1939925"/>
          <p14:tracePt t="6080" x="4840288" y="1952625"/>
          <p14:tracePt t="6084" x="4878388" y="1952625"/>
          <p14:tracePt t="6093" x="4916488" y="1965325"/>
          <p14:tracePt t="6100" x="4953000" y="1978025"/>
          <p14:tracePt t="6110" x="5003800" y="1989138"/>
          <p14:tracePt t="6117" x="5040313" y="1989138"/>
          <p14:tracePt t="6122" x="5091113" y="1989138"/>
          <p14:tracePt t="6132" x="5141913" y="1989138"/>
          <p14:tracePt t="6140" x="5178425" y="1989138"/>
          <p14:tracePt t="6147" x="5216525" y="1989138"/>
          <p14:tracePt t="6154" x="5229225" y="1989138"/>
          <p14:tracePt t="6163" x="5241925" y="1989138"/>
          <p14:tracePt t="6170" x="5253038" y="1989138"/>
          <p14:tracePt t="6203" x="5265738" y="1989138"/>
          <p14:tracePt t="6210" x="5265738" y="1978025"/>
          <p14:tracePt t="6217" x="5278438" y="1978025"/>
          <p14:tracePt t="6226" x="5291138" y="1965325"/>
          <p14:tracePt t="6235" x="5316538" y="1965325"/>
          <p14:tracePt t="6241" x="5353050" y="1965325"/>
          <p14:tracePt t="6250" x="5391150" y="1952625"/>
          <p14:tracePt t="6254" x="5429250" y="1939925"/>
          <p14:tracePt t="6264" x="5465763" y="1927225"/>
          <p14:tracePt t="6270" x="5491163" y="1927225"/>
          <p14:tracePt t="6280" x="5516563" y="1927225"/>
          <p14:tracePt t="6286" x="5541963" y="1914525"/>
          <p14:tracePt t="6298" x="5565775" y="1914525"/>
          <p14:tracePt t="6380" x="5578475" y="1901825"/>
          <p14:tracePt t="6386" x="5616575" y="1889125"/>
          <p14:tracePt t="6396" x="5641975" y="1889125"/>
          <p14:tracePt t="6403" x="5665788" y="1876425"/>
          <p14:tracePt t="6414" x="5691188" y="1865313"/>
          <p14:tracePt t="6420" x="5716588" y="1865313"/>
          <p14:tracePt t="6431" x="5767388" y="1852613"/>
          <p14:tracePt t="6435" x="5803900" y="1839913"/>
          <p14:tracePt t="6441" x="5829300" y="1827213"/>
          <p14:tracePt t="6449" x="5867400" y="1827213"/>
          <p14:tracePt t="6457" x="5891213" y="1827213"/>
          <p14:tracePt t="6465" x="5903913" y="1827213"/>
          <p14:tracePt t="6659" x="5916613" y="1814513"/>
          <p14:tracePt t="6666" x="5916613" y="1801813"/>
          <p14:tracePt t="7459" x="5929313" y="1801813"/>
          <p14:tracePt t="7466" x="5929313" y="1814513"/>
          <p14:tracePt t="8528" x="5942013" y="1814513"/>
          <p14:tracePt t="8536" x="5967413" y="1814513"/>
          <p14:tracePt t="8546" x="5991225" y="1814513"/>
          <p14:tracePt t="8552" x="6003925" y="1814513"/>
          <p14:tracePt t="8562" x="6029325" y="1814513"/>
          <p14:tracePt t="8568" x="6042025" y="1814513"/>
          <p14:tracePt t="8577" x="6067425" y="1814513"/>
          <p14:tracePt t="8583" x="6078538" y="1814513"/>
          <p14:tracePt t="8593" x="6078538" y="1801813"/>
          <p14:tracePt t="8598" x="6091238" y="1801813"/>
          <p14:tracePt t="10035" x="6054725" y="1801813"/>
          <p14:tracePt t="10043" x="5916613" y="1827213"/>
          <p14:tracePt t="10048" x="5767388" y="1839913"/>
          <p14:tracePt t="10059" x="5554663" y="1852613"/>
          <p14:tracePt t="10064" x="5341938" y="1876425"/>
          <p14:tracePt t="10074" x="4991100" y="1889125"/>
          <p14:tracePt t="10080" x="4652963" y="1914525"/>
          <p14:tracePt t="10090" x="4278313" y="1914525"/>
          <p14:tracePt t="10096" x="3927475" y="1901825"/>
          <p14:tracePt t="10106" x="3640138" y="1889125"/>
          <p14:tracePt t="10111" x="3376613" y="1839913"/>
          <p14:tracePt t="10119" x="3165475" y="1814513"/>
          <p14:tracePt t="10128" x="2952750" y="1801813"/>
          <p14:tracePt t="10134" x="2763838" y="1801813"/>
          <p14:tracePt t="10143" x="2601913" y="1789113"/>
          <p14:tracePt t="10150" x="2451100" y="1789113"/>
          <p14:tracePt t="10159" x="2301875" y="1776413"/>
          <p14:tracePt t="10166" x="2176463" y="1765300"/>
          <p14:tracePt t="10177" x="2076450" y="1752600"/>
          <p14:tracePt t="10180" x="2014538" y="1739900"/>
          <p14:tracePt t="10190" x="1938338" y="1727200"/>
          <p14:tracePt t="10196" x="1901825" y="1727200"/>
          <p14:tracePt t="10206" x="1876425" y="1714500"/>
          <p14:tracePt t="10212" x="1863725" y="1714500"/>
          <p14:tracePt t="10224" x="1851025" y="1714500"/>
          <p14:tracePt t="10275" x="1838325" y="1714500"/>
          <p14:tracePt t="10291" x="1801813" y="1714500"/>
          <p14:tracePt t="10298" x="1763713" y="1727200"/>
          <p14:tracePt t="10308" x="1738313" y="1727200"/>
          <p14:tracePt t="10313" x="1701800" y="1727200"/>
          <p14:tracePt t="10323" x="1676400" y="1727200"/>
          <p14:tracePt t="10328" x="1651000" y="1727200"/>
          <p14:tracePt t="10339" x="1638300" y="1727200"/>
          <p14:tracePt t="10355" x="1625600" y="1727200"/>
          <p14:tracePt t="10460" x="1612900" y="1727200"/>
          <p14:tracePt t="10470" x="1612900" y="1752600"/>
          <p14:tracePt t="10514" x="1601788" y="1752600"/>
          <p14:tracePt t="10531" x="1601788" y="1765300"/>
          <p14:tracePt t="10547" x="1589088" y="1776413"/>
          <p14:tracePt t="10662" x="1576388" y="1789113"/>
          <p14:tracePt t="10671" x="1563688" y="1801813"/>
          <p14:tracePt t="12098" x="1576388" y="1801813"/>
          <p14:tracePt t="12108" x="1601788" y="1839913"/>
          <p14:tracePt t="12113" x="1625600" y="1865313"/>
          <p14:tracePt t="12120" x="1663700" y="1889125"/>
          <p14:tracePt t="12129" x="1689100" y="1939925"/>
          <p14:tracePt t="12137" x="1725613" y="1978025"/>
          <p14:tracePt t="12144" x="1751013" y="2001838"/>
          <p14:tracePt t="12153" x="1776413" y="2039938"/>
          <p14:tracePt t="12160" x="1801813" y="2065338"/>
          <p14:tracePt t="12171" x="1814513" y="2089150"/>
          <p14:tracePt t="12175" x="1838325" y="2127250"/>
          <p14:tracePt t="12185" x="1851025" y="2152650"/>
          <p14:tracePt t="12190" x="1863725" y="2178050"/>
          <p14:tracePt t="12203" x="1876425" y="2201863"/>
          <p14:tracePt t="12207" x="1889125" y="2227263"/>
          <p14:tracePt t="12215" x="1889125" y="2252663"/>
          <p14:tracePt t="12223" x="1901825" y="2278063"/>
          <p14:tracePt t="12231" x="1914525" y="2303463"/>
          <p14:tracePt t="12237" x="1938338" y="2327275"/>
          <p14:tracePt t="12244" x="1951038" y="2352675"/>
          <p14:tracePt t="12253" x="1989138" y="2378075"/>
          <p14:tracePt t="12260" x="2014538" y="2403475"/>
          <p14:tracePt t="12269" x="2038350" y="2439988"/>
          <p14:tracePt t="12276" x="2076450" y="2465388"/>
          <p14:tracePt t="12285" x="2076450" y="2478088"/>
          <p14:tracePt t="12294" x="2101850" y="2503488"/>
          <p14:tracePt t="12302" x="2101850" y="2516188"/>
          <p14:tracePt t="12307" x="2114550" y="2527300"/>
          <p14:tracePt t="12323" x="2127250" y="2540000"/>
          <p14:tracePt t="12331" x="2138363" y="2540000"/>
          <p14:tracePt t="12339" x="2138363" y="2552700"/>
          <p14:tracePt t="12347" x="2151063" y="2552700"/>
          <p14:tracePt t="12354" x="2151063" y="2565400"/>
          <p14:tracePt t="12362" x="2163763" y="2578100"/>
          <p14:tracePt t="12369" x="2163763" y="2590800"/>
          <p14:tracePt t="12377" x="2176463" y="2590800"/>
          <p14:tracePt t="12385" x="2189163" y="2603500"/>
          <p14:tracePt t="12446" x="2201863" y="2603500"/>
          <p14:tracePt t="13030" x="2201863" y="2616200"/>
          <p14:tracePt t="13044" x="2214563" y="2627313"/>
          <p14:tracePt t="13062" x="2227263" y="2640013"/>
          <p14:tracePt t="13069" x="2238375" y="2652713"/>
          <p14:tracePt t="13075" x="2238375" y="2665413"/>
          <p14:tracePt t="13084" x="2251075" y="2665413"/>
          <p14:tracePt t="13090" x="2251075" y="2678113"/>
          <p14:tracePt t="13355" x="2263775" y="2678113"/>
          <p14:tracePt t="13379" x="2276475" y="2678113"/>
          <p14:tracePt t="13388" x="2289175" y="2678113"/>
          <p14:tracePt t="13400" x="2301875" y="2678113"/>
          <p14:tracePt t="13409" x="2314575" y="2678113"/>
          <p14:tracePt t="13417" x="2327275" y="2678113"/>
          <p14:tracePt t="14910" x="2363788" y="2665413"/>
          <p14:tracePt t="14915" x="2389188" y="2665413"/>
          <p14:tracePt t="14955" x="2514600" y="2652713"/>
          <p14:tracePt t="14962" x="2527300" y="2652713"/>
          <p14:tracePt t="15116" x="2540000" y="2652713"/>
          <p14:tracePt t="15130" x="2551113" y="2652713"/>
          <p14:tracePt t="15140" x="2551113" y="2665413"/>
          <p14:tracePt t="15147" x="2563813" y="2678113"/>
          <p14:tracePt t="15154" x="2576513" y="2678113"/>
          <p14:tracePt t="15163" x="2576513" y="2690813"/>
          <p14:tracePt t="15181" x="2589213" y="2703513"/>
          <p14:tracePt t="15226" x="2589213" y="2728913"/>
          <p14:tracePt t="15240" x="2589213" y="2740025"/>
          <p14:tracePt t="15254" x="2589213" y="2752725"/>
          <p14:tracePt t="15270" x="2589213" y="2778125"/>
          <p14:tracePt t="15286" x="2589213" y="2790825"/>
          <p14:tracePt t="15302" x="2589213" y="2803525"/>
          <p14:tracePt t="15629" x="2589213" y="2816225"/>
          <p14:tracePt t="15638" x="2589213" y="2828925"/>
          <p14:tracePt t="15650" x="2589213" y="2840038"/>
          <p14:tracePt t="15668" x="2589213" y="2852738"/>
          <p14:tracePt t="15683" x="2576513" y="2878138"/>
          <p14:tracePt t="15699" x="2576513" y="2890838"/>
          <p14:tracePt t="15713" x="2576513" y="2903538"/>
          <p14:tracePt t="15721" x="2576513" y="2916238"/>
          <p14:tracePt t="15737" x="2576513" y="2928938"/>
          <p14:tracePt t="15791" x="2576513" y="2941638"/>
          <p14:tracePt t="15806" x="2563813" y="2941638"/>
          <p14:tracePt t="15815" x="2563813" y="2952750"/>
          <p14:tracePt t="15822" x="2563813" y="2965450"/>
          <p14:tracePt t="15836" x="2563813" y="2978150"/>
          <p14:tracePt t="15862" x="2563813" y="2990850"/>
          <p14:tracePt t="16009" x="2551113" y="2990850"/>
          <p14:tracePt t="16026" x="2551113" y="3003550"/>
          <p14:tracePt t="16334" x="2563813" y="3003550"/>
          <p14:tracePt t="16736" x="2576513" y="3003550"/>
          <p14:tracePt t="16744" x="2614613" y="3003550"/>
          <p14:tracePt t="16752" x="2640013" y="3003550"/>
          <p14:tracePt t="16760" x="2663825" y="3003550"/>
          <p14:tracePt t="16768" x="2689225" y="3003550"/>
          <p14:tracePt t="16778" x="2714625" y="3003550"/>
          <p14:tracePt t="16784" x="2740025" y="3003550"/>
          <p14:tracePt t="16794" x="2763838" y="3003550"/>
          <p14:tracePt t="16798" x="2776538" y="3003550"/>
          <p14:tracePt t="16857" x="2789238" y="3003550"/>
          <p14:tracePt t="16980" x="2801938" y="2990850"/>
          <p14:tracePt t="17001" x="2840038" y="2978150"/>
          <p14:tracePt t="17009" x="2876550" y="2978150"/>
          <p14:tracePt t="17016" x="2914650" y="2978150"/>
          <p14:tracePt t="17026" x="2963863" y="2965450"/>
          <p14:tracePt t="17032" x="3040063" y="2965450"/>
          <p14:tracePt t="17043" x="3089275" y="2965450"/>
          <p14:tracePt t="17048" x="3140075" y="2965450"/>
          <p14:tracePt t="17055" x="3176588" y="2965450"/>
          <p14:tracePt t="17064" x="3214688" y="2965450"/>
          <p14:tracePt t="17071" x="3240088" y="2965450"/>
          <p14:tracePt t="17080" x="3265488" y="2965450"/>
          <p14:tracePt t="17086" x="3289300" y="2965450"/>
          <p14:tracePt t="17094" x="3314700" y="2965450"/>
          <p14:tracePt t="17102" x="3340100" y="2965450"/>
          <p14:tracePt t="17111" x="3365500" y="2978150"/>
          <p14:tracePt t="17116" x="3389313" y="2978150"/>
          <p14:tracePt t="17126" x="3427413" y="2990850"/>
          <p14:tracePt t="17132" x="3465513" y="2990850"/>
          <p14:tracePt t="17143" x="3502025" y="2990850"/>
          <p14:tracePt t="17148" x="3540125" y="3003550"/>
          <p14:tracePt t="17159" x="3578225" y="3003550"/>
          <p14:tracePt t="17164" x="3627438" y="3003550"/>
          <p14:tracePt t="17178" x="3727450" y="2990850"/>
          <p14:tracePt t="17187" x="3778250" y="2990850"/>
          <p14:tracePt t="17194" x="3814763" y="2990850"/>
          <p14:tracePt t="17202" x="3852863" y="2990850"/>
          <p14:tracePt t="17211" x="3878263" y="2990850"/>
          <p14:tracePt t="17221" x="3890963" y="2978150"/>
          <p14:tracePt t="17227" x="3902075" y="2978150"/>
          <p14:tracePt t="17245" x="3914775" y="2978150"/>
          <p14:tracePt t="17405" x="3914775" y="2965450"/>
          <p14:tracePt t="18375" x="3914775" y="2978150"/>
          <p14:tracePt t="18748" x="3914775" y="2990850"/>
          <p14:tracePt t="29266" x="3978275" y="2978150"/>
          <p14:tracePt t="29274" x="4127500" y="2965450"/>
          <p14:tracePt t="29280" x="4291013" y="2952750"/>
          <p14:tracePt t="29288" x="4478338" y="2952750"/>
          <p14:tracePt t="29297" x="4652963" y="2952750"/>
          <p14:tracePt t="29304" x="4803775" y="2965450"/>
          <p14:tracePt t="29314" x="4929188" y="2965450"/>
          <p14:tracePt t="29320" x="5029200" y="2965450"/>
          <p14:tracePt t="29330" x="5091113" y="2965450"/>
          <p14:tracePt t="29337" x="5129213" y="2965450"/>
          <p14:tracePt t="29342" x="5153025" y="2952750"/>
          <p14:tracePt t="29351" x="5165725" y="2952750"/>
          <p14:tracePt t="29368" x="5178425" y="2952750"/>
          <p14:tracePt t="29421" x="5178425" y="2965450"/>
          <p14:tracePt t="29428" x="5216525" y="2990850"/>
          <p14:tracePt t="29436" x="5241925" y="3003550"/>
          <p14:tracePt t="29444" x="5265738" y="3003550"/>
          <p14:tracePt t="29454" x="5303838" y="3016250"/>
          <p14:tracePt t="29460" x="5329238" y="3028950"/>
          <p14:tracePt t="29468" x="5341938" y="3028950"/>
          <p14:tracePt t="29474" x="5353050" y="3028950"/>
          <p14:tracePt t="29552" x="5391150" y="3041650"/>
          <p14:tracePt t="29560" x="5429250" y="3041650"/>
          <p14:tracePt t="29568" x="5465763" y="3054350"/>
          <p14:tracePt t="29578" x="5491163" y="3065463"/>
          <p14:tracePt t="29585" x="5503863" y="3065463"/>
          <p14:tracePt t="29816" x="5516563" y="3065463"/>
          <p14:tracePt t="29832" x="5578475" y="3054350"/>
          <p14:tracePt t="29840" x="5678488" y="3016250"/>
          <p14:tracePt t="29849" x="5778500" y="3003550"/>
          <p14:tracePt t="29855" x="5842000" y="2990850"/>
          <p14:tracePt t="29862" x="5954713" y="2965450"/>
          <p14:tracePt t="29871" x="6054725" y="2952750"/>
          <p14:tracePt t="29878" x="6154738" y="2941638"/>
          <p14:tracePt t="29888" x="6254750" y="2928938"/>
          <p14:tracePt t="29903" x="6429375" y="2903538"/>
          <p14:tracePt t="29910" x="6467475" y="2903538"/>
          <p14:tracePt t="29918" x="6492875" y="2890838"/>
          <p14:tracePt t="29924" x="6503988" y="2878138"/>
          <p14:tracePt t="29934" x="6503988" y="2865438"/>
          <p14:tracePt t="29940" x="6503988" y="2852738"/>
          <p14:tracePt t="30128" x="6492875" y="2852738"/>
          <p14:tracePt t="30134" x="6492875" y="2878138"/>
          <p14:tracePt t="30150" x="6529388" y="2890838"/>
          <p14:tracePt t="30159" x="6554788" y="2903538"/>
          <p14:tracePt t="30167" x="6567488" y="2903538"/>
          <p14:tracePt t="30176" x="6592888" y="2903538"/>
          <p14:tracePt t="30183" x="6616700" y="2903538"/>
          <p14:tracePt t="30188" x="6642100" y="2903538"/>
          <p14:tracePt t="30200" x="6667500" y="2903538"/>
          <p14:tracePt t="30213" x="6680200" y="2903538"/>
          <p14:tracePt t="30266" x="6692900" y="2903538"/>
          <p14:tracePt t="30284" x="6729413" y="2903538"/>
          <p14:tracePt t="30291" x="6780213" y="2928938"/>
          <p14:tracePt t="30298" x="6854825" y="2952750"/>
          <p14:tracePt t="30305" x="6929438" y="2990850"/>
          <p14:tracePt t="30317" x="7016750" y="3016250"/>
          <p14:tracePt t="30321" x="7092950" y="3016250"/>
          <p14:tracePt t="30333" x="7167563" y="3028950"/>
          <p14:tracePt t="30336" x="7242175" y="3041650"/>
          <p14:tracePt t="30345" x="7292975" y="3041650"/>
          <p14:tracePt t="30353" x="7329488" y="3054350"/>
          <p14:tracePt t="30360" x="7354888" y="3054350"/>
          <p14:tracePt t="30366" x="7380288" y="3054350"/>
          <p14:tracePt t="30399" x="7380288" y="3065463"/>
          <p14:tracePt t="30437" x="7405688" y="3065463"/>
          <p14:tracePt t="30444" x="7442200" y="3065463"/>
          <p14:tracePt t="30452" x="7480300" y="3078163"/>
          <p14:tracePt t="30461" x="7505700" y="3103563"/>
          <p14:tracePt t="30470" x="7542213" y="3116263"/>
          <p14:tracePt t="30476" x="7567613" y="3116263"/>
          <p14:tracePt t="30487" x="7593013" y="3128963"/>
          <p14:tracePt t="30490" x="7631113" y="3141663"/>
          <p14:tracePt t="30501" x="7654925" y="3141663"/>
          <p14:tracePt t="30640" x="7693025" y="3141663"/>
          <p14:tracePt t="30647" x="7731125" y="3116263"/>
          <p14:tracePt t="30656" x="7780338" y="3103563"/>
          <p14:tracePt t="30664" x="7805738" y="3090863"/>
          <p14:tracePt t="30671" x="7831138" y="3078163"/>
          <p14:tracePt t="30683" x="7843838" y="3065463"/>
          <p14:tracePt t="30686" x="7867650" y="3065463"/>
          <p14:tracePt t="30693" x="7867650" y="3054350"/>
          <p14:tracePt t="30701" x="7880350" y="3054350"/>
          <p14:tracePt t="31252" x="7905750" y="3041650"/>
          <p14:tracePt t="31260" x="7905750" y="3028950"/>
          <p14:tracePt t="31268" x="7931150" y="3028950"/>
          <p14:tracePt t="31275" x="7943850" y="3016250"/>
          <p14:tracePt t="31283" x="7980363" y="3003550"/>
          <p14:tracePt t="31291" x="8005763" y="3003550"/>
          <p14:tracePt t="31299" x="8031163" y="2990850"/>
          <p14:tracePt t="31307" x="8067675" y="2990850"/>
          <p14:tracePt t="31315" x="8080375" y="2990850"/>
          <p14:tracePt t="31323" x="8093075" y="2978150"/>
          <p14:tracePt t="31331" x="8105775" y="2978150"/>
          <p14:tracePt t="31407" x="8067675" y="2990850"/>
          <p14:tracePt t="31414" x="7954963" y="3028950"/>
          <p14:tracePt t="31423" x="7805738" y="3078163"/>
          <p14:tracePt t="31431" x="7593013" y="3116263"/>
          <p14:tracePt t="31438" x="7329488" y="3154363"/>
          <p14:tracePt t="31448" x="7042150" y="3190875"/>
          <p14:tracePt t="31454" x="6767513" y="3203575"/>
          <p14:tracePt t="31464" x="6492875" y="3203575"/>
          <p14:tracePt t="31469" x="6280150" y="3203575"/>
          <p14:tracePt t="31476" x="6103938" y="3203575"/>
          <p14:tracePt t="31485" x="5978525" y="3203575"/>
          <p14:tracePt t="31493" x="5903913" y="3203575"/>
          <p14:tracePt t="31501" x="5854700" y="3203575"/>
          <p14:tracePt t="31510" x="5829300" y="3203575"/>
          <p14:tracePt t="31585" x="5829300" y="3216275"/>
          <p14:tracePt t="31593" x="5842000" y="3228975"/>
          <p14:tracePt t="31601" x="5854700" y="3228975"/>
          <p14:tracePt t="31609" x="5854700" y="3241675"/>
          <p14:tracePt t="31616" x="5867400" y="3241675"/>
          <p14:tracePt t="31627" x="5867400" y="3254375"/>
          <p14:tracePt t="31633" x="5878513" y="3267075"/>
          <p14:tracePt t="31641" x="5891213" y="3278188"/>
          <p14:tracePt t="31655" x="5903913" y="3290888"/>
          <p14:tracePt t="31679" x="5916613" y="3290888"/>
          <p14:tracePt t="31716" x="5916613" y="3303588"/>
          <p14:tracePt t="31724" x="5916613" y="3316288"/>
          <p14:tracePt t="31734" x="5891213" y="3341688"/>
          <p14:tracePt t="31740" x="5867400" y="3341688"/>
          <p14:tracePt t="31750" x="5842000" y="3354388"/>
          <p14:tracePt t="31758" x="5816600" y="3367088"/>
          <p14:tracePt t="31768" x="5778500" y="3378200"/>
          <p14:tracePt t="31772" x="5741988" y="3378200"/>
          <p14:tracePt t="31782" x="5703888" y="3390900"/>
          <p14:tracePt t="31786" x="5691188" y="3403600"/>
          <p14:tracePt t="31865" x="5703888" y="3403600"/>
          <p14:tracePt t="31872" x="5716588" y="3403600"/>
          <p14:tracePt t="31889" x="5729288" y="3403600"/>
          <p14:tracePt t="31912" x="5741988" y="3390900"/>
          <p14:tracePt t="31921" x="5741988" y="3378200"/>
          <p14:tracePt t="31930" x="5754688" y="3378200"/>
          <p14:tracePt t="31937" x="5778500" y="3378200"/>
          <p14:tracePt t="31950" x="5791200" y="3378200"/>
          <p14:tracePt t="34548" x="5803900" y="3378200"/>
          <p14:tracePt t="34556" x="5878513" y="3378200"/>
          <p14:tracePt t="34564" x="5954713" y="3390900"/>
          <p14:tracePt t="34573" x="6003925" y="3390900"/>
          <p14:tracePt t="34580" x="6067425" y="3390900"/>
          <p14:tracePt t="34592" x="6142038" y="3403600"/>
          <p14:tracePt t="34596" x="6203950" y="3416300"/>
          <p14:tracePt t="34607" x="6254750" y="3416300"/>
          <p14:tracePt t="34611" x="6291263" y="3416300"/>
          <p14:tracePt t="34618" x="6303963" y="3429000"/>
          <p14:tracePt t="34627" x="6316663" y="3429000"/>
          <p14:tracePt t="34712" x="6329363" y="3429000"/>
          <p14:tracePt t="34723" x="6367463" y="3429000"/>
          <p14:tracePt t="34728" x="6403975" y="3429000"/>
          <p14:tracePt t="34734" x="6429375" y="3441700"/>
          <p14:tracePt t="34743" x="6467475" y="3454400"/>
          <p14:tracePt t="34750" x="6492875" y="3454400"/>
          <p14:tracePt t="34759" x="6516688" y="3454400"/>
          <p14:tracePt t="34774" x="6529388" y="3454400"/>
          <p14:tracePt t="34782" x="6542088" y="3454400"/>
          <p14:tracePt t="35178" x="6567488" y="3454400"/>
          <p14:tracePt t="35188" x="6580188" y="3454400"/>
          <p14:tracePt t="35194" x="6592888" y="3454400"/>
          <p14:tracePt t="35209" x="6604000" y="3454400"/>
          <p14:tracePt t="35217" x="6616700" y="3454400"/>
          <p14:tracePt t="35232" x="6629400" y="3454400"/>
          <p14:tracePt t="35712" x="6642100" y="3454400"/>
          <p14:tracePt t="35721" x="6680200" y="3454400"/>
          <p14:tracePt t="35728" x="6742113" y="3467100"/>
          <p14:tracePt t="35737" x="6792913" y="3467100"/>
          <p14:tracePt t="35744" x="6829425" y="3467100"/>
          <p14:tracePt t="35756" x="6892925" y="3467100"/>
          <p14:tracePt t="35760" x="6954838" y="3467100"/>
          <p14:tracePt t="35775" x="7092950" y="3467100"/>
          <p14:tracePt t="35784" x="7129463" y="3467100"/>
          <p14:tracePt t="35791" x="7167563" y="3467100"/>
          <p14:tracePt t="35799" x="7192963" y="3467100"/>
          <p14:tracePt t="35806" x="7218363" y="3467100"/>
          <p14:tracePt t="35814" x="7254875" y="3467100"/>
          <p14:tracePt t="35831" x="7267575" y="3467100"/>
          <p14:tracePt t="35844" x="7280275" y="3467100"/>
          <p14:tracePt t="38196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BE33EF2-03B7-48E1-A143-05AB095CF0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互斥对象的请求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D39448B7-FA1B-48FE-8099-3FB1A1B620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6172" y="1412776"/>
            <a:ext cx="8371656" cy="4270027"/>
          </a:xfrm>
        </p:spPr>
        <p:txBody>
          <a:bodyPr/>
          <a:lstStyle/>
          <a:p>
            <a:pPr eaLnBrk="1" hangingPunct="1"/>
            <a:r>
              <a:rPr lang="en-US" altLang="zh-CN" sz="2400" b="1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WaitForSingleObject</a:t>
            </a:r>
            <a:r>
              <a:rPr lang="en-US" altLang="zh-CN" sz="2400" dirty="0"/>
              <a:t>(</a:t>
            </a: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hHandle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dwMilliseconds</a:t>
            </a:r>
            <a:r>
              <a:rPr lang="en-US" altLang="zh-CN" sz="2400" dirty="0"/>
              <a:t>); </a:t>
            </a:r>
            <a:endParaRPr lang="zh-CN" altLang="en-US" sz="2400" dirty="0"/>
          </a:p>
          <a:p>
            <a:pPr lvl="1" eaLnBrk="1" hangingPunct="1"/>
            <a:r>
              <a:rPr lang="en-US" altLang="zh-CN" sz="2000" dirty="0">
                <a:solidFill>
                  <a:srgbClr val="FF3300"/>
                </a:solidFill>
              </a:rPr>
              <a:t>Handle:</a:t>
            </a:r>
            <a:r>
              <a:rPr lang="zh-CN" altLang="en-US" sz="2000" dirty="0"/>
              <a:t>所请求的互斥对象的句柄。一旦互斥对象处于有信号状态，则该函数就返回。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 err="1">
                <a:solidFill>
                  <a:srgbClr val="FF3300"/>
                </a:solidFill>
              </a:rPr>
              <a:t>dwMilliseconds</a:t>
            </a:r>
            <a:r>
              <a:rPr lang="en-US" altLang="zh-CN" sz="2000" dirty="0">
                <a:solidFill>
                  <a:srgbClr val="FF3300"/>
                </a:solidFill>
              </a:rPr>
              <a:t>:</a:t>
            </a:r>
            <a:r>
              <a:rPr lang="zh-CN" altLang="en-US" sz="2000" dirty="0"/>
              <a:t>指定等待的时间间隔，以毫秒为单位。如果指定的时间间隔己过，即使所请求的对象仍处于无信号状态，</a:t>
            </a:r>
            <a:r>
              <a:rPr lang="en-US" altLang="zh-CN" sz="2000" dirty="0" err="1"/>
              <a:t>WaitForSingleObject</a:t>
            </a:r>
            <a:r>
              <a:rPr lang="zh-CN" altLang="en-US" sz="2000" dirty="0"/>
              <a:t>函数也会返回。如果将此参数设置为</a:t>
            </a:r>
            <a:r>
              <a:rPr lang="en-US" altLang="zh-CN" sz="2000" dirty="0"/>
              <a:t>0</a:t>
            </a:r>
            <a:r>
              <a:rPr lang="zh-CN" altLang="en-US" sz="2000" dirty="0"/>
              <a:t>，那么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WaitForSingleObject</a:t>
            </a:r>
            <a:r>
              <a:rPr lang="zh-CN" altLang="en-US" sz="2000" dirty="0"/>
              <a:t>函数将测试该对象的状态并立即返回。如果将此参数设置为</a:t>
            </a:r>
            <a:r>
              <a:rPr lang="en-US" altLang="zh-CN" sz="2000" dirty="0"/>
              <a:t>INFINITE</a:t>
            </a:r>
            <a:r>
              <a:rPr lang="zh-CN" altLang="en-US" sz="2000" dirty="0"/>
              <a:t>， 则该函数会永远等待，直到等待的对象处于有信号状态才会返回。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E37F308F-6338-48A5-912B-97AE3A4F87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802D4805-AF42-46A4-BC86-5F32DBD0D8A2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1160"/>
  <p:extLst>
    <p:ext uri="{3A86A75C-4F4B-4683-9AE1-C65F6400EC91}">
      <p14:laserTraceLst xmlns:p14="http://schemas.microsoft.com/office/powerpoint/2010/main">
        <p14:tracePtLst>
          <p14:tracePt t="296" x="6854825" y="3128963"/>
          <p14:tracePt t="330" x="6767513" y="3090863"/>
          <p14:tracePt t="337" x="6729413" y="3090863"/>
          <p14:tracePt t="345" x="6704013" y="3078163"/>
          <p14:tracePt t="350" x="6680200" y="3065463"/>
          <p14:tracePt t="361" x="6654800" y="3054350"/>
          <p14:tracePt t="365" x="6629400" y="3054350"/>
          <p14:tracePt t="374" x="6604000" y="3041650"/>
          <p14:tracePt t="379" x="6580188" y="3028950"/>
          <p14:tracePt t="392" x="6554788" y="3016250"/>
          <p14:tracePt t="398" x="6529388" y="3016250"/>
          <p14:tracePt t="409" x="6492875" y="3016250"/>
          <p14:tracePt t="412" x="6467475" y="3003550"/>
          <p14:tracePt t="425" x="6442075" y="2990850"/>
          <p14:tracePt t="430" x="6403975" y="2978150"/>
          <p14:tracePt t="435" x="6367463" y="2978150"/>
          <p14:tracePt t="444" x="6342063" y="2965450"/>
          <p14:tracePt t="450" x="6303963" y="2952750"/>
          <p14:tracePt t="461" x="6267450" y="2941638"/>
          <p14:tracePt t="466" x="6216650" y="2941638"/>
          <p14:tracePt t="479" x="6191250" y="2928938"/>
          <p14:tracePt t="482" x="6180138" y="2916238"/>
          <p14:tracePt t="493" x="6154738" y="2916238"/>
          <p14:tracePt t="497" x="6142038" y="2903538"/>
          <p14:tracePt t="510" x="6129338" y="2890838"/>
          <p14:tracePt t="512" x="6116638" y="2890838"/>
          <p14:tracePt t="525" x="6103938" y="2890838"/>
          <p14:tracePt t="528" x="6091238" y="2890838"/>
          <p14:tracePt t="541" x="6054725" y="2890838"/>
          <p14:tracePt t="544" x="6016625" y="2890838"/>
          <p14:tracePt t="558" x="5878513" y="2890838"/>
          <p14:tracePt t="566" x="5816600" y="2890838"/>
          <p14:tracePt t="575" x="5716588" y="2890838"/>
          <p14:tracePt t="583" x="5629275" y="2890838"/>
          <p14:tracePt t="591" x="5554663" y="2890838"/>
          <p14:tracePt t="599" x="5503863" y="2890838"/>
          <p14:tracePt t="610" x="5465763" y="2890838"/>
          <p14:tracePt t="615" x="5454650" y="2890838"/>
          <p14:tracePt t="628" x="5441950" y="2890838"/>
          <p14:tracePt t="684" x="5429250" y="2890838"/>
          <p14:tracePt t="690" x="5416550" y="2903538"/>
          <p14:tracePt t="702" x="5378450" y="2903538"/>
          <p14:tracePt t="707" x="5341938" y="2903538"/>
          <p14:tracePt t="716" x="5303838" y="2903538"/>
          <p14:tracePt t="723" x="5265738" y="2903538"/>
          <p14:tracePt t="731" x="5229225" y="2903538"/>
          <p14:tracePt t="740" x="5191125" y="2903538"/>
          <p14:tracePt t="747" x="5165725" y="2890838"/>
          <p14:tracePt t="758" x="5141913" y="2890838"/>
          <p14:tracePt t="762" x="5129213" y="2878138"/>
          <p14:tracePt t="769" x="5091113" y="2878138"/>
          <p14:tracePt t="785" x="5078413" y="2878138"/>
          <p14:tracePt t="794" x="5065713" y="2878138"/>
          <p14:tracePt t="801" x="5053013" y="2878138"/>
          <p14:tracePt t="810" x="5029200" y="2890838"/>
          <p14:tracePt t="817" x="4991100" y="2903538"/>
          <p14:tracePt t="825" x="4965700" y="2916238"/>
          <p14:tracePt t="831" x="4953000" y="2916238"/>
          <p14:tracePt t="842" x="4929188" y="2928938"/>
          <p14:tracePt t="847" x="4916488" y="2941638"/>
          <p14:tracePt t="858" x="4903788" y="2941638"/>
          <p14:tracePt t="1197" x="4916488" y="2941638"/>
          <p14:tracePt t="1205" x="4929188" y="2941638"/>
          <p14:tracePt t="1212" x="4953000" y="2941638"/>
          <p14:tracePt t="1221" x="4978400" y="2941638"/>
          <p14:tracePt t="1227" x="5016500" y="2941638"/>
          <p14:tracePt t="1236" x="5053013" y="2952750"/>
          <p14:tracePt t="1244" x="5091113" y="2952750"/>
          <p14:tracePt t="1251" x="5141913" y="2965450"/>
          <p14:tracePt t="1259" x="5165725" y="2965450"/>
          <p14:tracePt t="1265" x="5191125" y="2965450"/>
          <p14:tracePt t="1274" x="5203825" y="2965450"/>
          <p14:tracePt t="1281" x="5216525" y="2965450"/>
          <p14:tracePt t="1292" x="5229225" y="2965450"/>
          <p14:tracePt t="1306" x="5253038" y="2965450"/>
          <p14:tracePt t="1312" x="5278438" y="2965450"/>
          <p14:tracePt t="1325" x="5316538" y="2965450"/>
          <p14:tracePt t="1328" x="5353050" y="2965450"/>
          <p14:tracePt t="1336" x="5391150" y="2965450"/>
          <p14:tracePt t="1342" x="5429250" y="2965450"/>
          <p14:tracePt t="1352" x="5465763" y="2978150"/>
          <p14:tracePt t="1358" x="5491163" y="2990850"/>
          <p14:tracePt t="1368" x="5516563" y="2990850"/>
          <p14:tracePt t="1377" x="5529263" y="2990850"/>
          <p14:tracePt t="1383" x="5541963" y="2990850"/>
          <p14:tracePt t="1397" x="5554663" y="2990850"/>
          <p14:tracePt t="1408" x="5565775" y="2990850"/>
          <p14:tracePt t="1424" x="5578475" y="2990850"/>
          <p14:tracePt t="1445" x="5591175" y="2990850"/>
          <p14:tracePt t="1459" x="5603875" y="2990850"/>
          <p14:tracePt t="1467" x="5616575" y="2978150"/>
          <p14:tracePt t="1577" x="5641975" y="2952750"/>
          <p14:tracePt t="1592" x="5703888" y="2916238"/>
          <p14:tracePt t="1602" x="5729288" y="2903538"/>
          <p14:tracePt t="1608" x="5741988" y="2903538"/>
          <p14:tracePt t="1617" x="5754688" y="2890838"/>
          <p14:tracePt t="1624" x="5754688" y="2878138"/>
          <p14:tracePt t="1631" x="5767388" y="2878138"/>
          <p14:tracePt t="1649" x="5778500" y="2865438"/>
          <p14:tracePt t="1656" x="5791200" y="2865438"/>
          <p14:tracePt t="1660" x="5803900" y="2852738"/>
          <p14:tracePt t="1674" x="5829300" y="2840038"/>
          <p14:tracePt t="1677" x="5854700" y="2840038"/>
          <p14:tracePt t="1689" x="5867400" y="2828925"/>
          <p14:tracePt t="1693" x="5867400" y="2816225"/>
          <p14:tracePt t="1763" x="5878513" y="2816225"/>
          <p14:tracePt t="1917" x="5891213" y="2816225"/>
          <p14:tracePt t="1924" x="5891213" y="2790825"/>
          <p14:tracePt t="1935" x="5903913" y="2790825"/>
          <p14:tracePt t="1947" x="5916613" y="2778125"/>
          <p14:tracePt t="1956" x="5929313" y="2778125"/>
          <p14:tracePt t="1957" x="5929313" y="2765425"/>
          <p14:tracePt t="2111" x="5942013" y="2752725"/>
          <p14:tracePt t="2235" x="5942013" y="2740025"/>
          <p14:tracePt t="2593" x="5942013" y="2716213"/>
          <p14:tracePt t="2603" x="5954713" y="2703513"/>
          <p14:tracePt t="2609" x="5967413" y="2678113"/>
          <p14:tracePt t="2620" x="5978525" y="2652713"/>
          <p14:tracePt t="2622" x="5978525" y="2627313"/>
          <p14:tracePt t="2634" x="5991225" y="2603500"/>
          <p14:tracePt t="2640" x="6003925" y="2590800"/>
          <p14:tracePt t="2648" x="6016625" y="2552700"/>
          <p14:tracePt t="2656" x="6016625" y="2540000"/>
          <p14:tracePt t="2663" x="6016625" y="2516188"/>
          <p14:tracePt t="2672" x="6029325" y="2503488"/>
          <p14:tracePt t="2680" x="6029325" y="2490788"/>
          <p14:tracePt t="2686" x="6029325" y="2478088"/>
          <p14:tracePt t="2702" x="6029325" y="2465388"/>
          <p14:tracePt t="2716" x="6029325" y="2452688"/>
          <p14:tracePt t="2732" x="6029325" y="2427288"/>
          <p14:tracePt t="2739" x="6029325" y="2414588"/>
          <p14:tracePt t="2748" x="6029325" y="2403475"/>
          <p14:tracePt t="2754" x="6029325" y="2378075"/>
          <p14:tracePt t="2762" x="6029325" y="2339975"/>
          <p14:tracePt t="2772" x="6029325" y="2314575"/>
          <p14:tracePt t="2778" x="6016625" y="2303463"/>
          <p14:tracePt t="2789" x="6016625" y="2278063"/>
          <p14:tracePt t="2794" x="6003925" y="2252663"/>
          <p14:tracePt t="2806" x="5991225" y="2239963"/>
          <p14:tracePt t="2811" x="5991225" y="2227263"/>
          <p14:tracePt t="2822" x="5978525" y="2190750"/>
          <p14:tracePt t="2825" x="5967413" y="2190750"/>
          <p14:tracePt t="2836" x="5967413" y="2178050"/>
          <p14:tracePt t="2841" x="5954713" y="2178050"/>
          <p14:tracePt t="2851" x="5954713" y="2165350"/>
          <p14:tracePt t="2857" x="5942013" y="2165350"/>
          <p14:tracePt t="2865" x="5942013" y="2152650"/>
          <p14:tracePt t="2873" x="5929313" y="2139950"/>
          <p14:tracePt t="2888" x="5916613" y="2127250"/>
          <p14:tracePt t="2895" x="5903913" y="2127250"/>
          <p14:tracePt t="2904" x="5903913" y="2114550"/>
          <p14:tracePt t="2910" x="5891213" y="2114550"/>
          <p14:tracePt t="2926" x="5878513" y="2101850"/>
          <p14:tracePt t="2940" x="5867400" y="2089150"/>
          <p14:tracePt t="3200" x="5867400" y="2078038"/>
          <p14:tracePt t="8731" x="5842000" y="2078038"/>
          <p14:tracePt t="8739" x="5778500" y="2089150"/>
          <p14:tracePt t="8747" x="5703888" y="2089150"/>
          <p14:tracePt t="8757" x="5654675" y="2089150"/>
          <p14:tracePt t="8762" x="5616575" y="2089150"/>
          <p14:tracePt t="8769" x="5578475" y="2089150"/>
          <p14:tracePt t="8776" x="5541963" y="2089150"/>
          <p14:tracePt t="8785" x="5529263" y="2089150"/>
          <p14:tracePt t="8793" x="5516563" y="2089150"/>
          <p14:tracePt t="8872" x="5503863" y="2101850"/>
          <p14:tracePt t="8878" x="5465763" y="2101850"/>
          <p14:tracePt t="8890" x="5429250" y="2101850"/>
          <p14:tracePt t="8893" x="5391150" y="2101850"/>
          <p14:tracePt t="8901" x="5365750" y="2101850"/>
          <p14:tracePt t="8909" x="5341938" y="2101850"/>
          <p14:tracePt t="8916" x="5316538" y="2101850"/>
          <p14:tracePt t="8926" x="5291138" y="2101850"/>
          <p14:tracePt t="8943" x="5265738" y="2101850"/>
          <p14:tracePt t="8949" x="5253038" y="2101850"/>
          <p14:tracePt t="8962" x="5241925" y="2101850"/>
          <p14:tracePt t="8975" x="5229225" y="2101850"/>
          <p14:tracePt t="8979" x="5203825" y="2101850"/>
          <p14:tracePt t="8992" x="5178425" y="2101850"/>
          <p14:tracePt t="8995" x="5141913" y="2101850"/>
          <p14:tracePt t="9004" x="5116513" y="2101850"/>
          <p14:tracePt t="9010" x="5078413" y="2101850"/>
          <p14:tracePt t="9017" x="5053013" y="2101850"/>
          <p14:tracePt t="9026" x="5040313" y="2101850"/>
          <p14:tracePt t="9032" x="5029200" y="2101850"/>
          <p14:tracePt t="9342" x="5029200" y="2089150"/>
          <p14:tracePt t="9366" x="5029200" y="2078038"/>
          <p14:tracePt t="9375" x="5040313" y="2078038"/>
          <p14:tracePt t="9384" x="5040313" y="2065338"/>
          <p14:tracePt t="9872" x="5065713" y="2078038"/>
          <p14:tracePt t="9879" x="5129213" y="2114550"/>
          <p14:tracePt t="9888" x="5178425" y="2165350"/>
          <p14:tracePt t="9895" x="5191125" y="2178050"/>
          <p14:tracePt t="9904" x="5216525" y="2201863"/>
          <p14:tracePt t="9914" x="5229225" y="2214563"/>
          <p14:tracePt t="10072" x="5229225" y="2227263"/>
          <p14:tracePt t="10096" x="5241925" y="2227263"/>
          <p14:tracePt t="53853" x="5316538" y="2227263"/>
          <p14:tracePt t="53860" x="5465763" y="2239963"/>
          <p14:tracePt t="53871" x="5654675" y="2278063"/>
          <p14:tracePt t="53878" x="5803900" y="2290763"/>
          <p14:tracePt t="53885" x="5929313" y="2303463"/>
          <p14:tracePt t="53891" x="5991225" y="2314575"/>
          <p14:tracePt t="53904" x="6016625" y="2314575"/>
          <p14:tracePt t="53906" x="6029325" y="2314575"/>
          <p14:tracePt t="54017" x="6042025" y="2314575"/>
          <p14:tracePt t="54031" x="6067425" y="2303463"/>
          <p14:tracePt t="54039" x="6078538" y="2303463"/>
          <p14:tracePt t="54047" x="6091238" y="2303463"/>
          <p14:tracePt t="54056" x="6103938" y="2303463"/>
          <p14:tracePt t="54071" x="6116638" y="2303463"/>
          <p14:tracePt t="54078" x="6116638" y="2290763"/>
          <p14:tracePt t="54087" x="6129338" y="2290763"/>
          <p14:tracePt t="54093" x="6142038" y="2278063"/>
          <p14:tracePt t="54103" x="6154738" y="2265363"/>
          <p14:tracePt t="54108" x="6191250" y="2265363"/>
          <p14:tracePt t="54120" x="6203950" y="2252663"/>
          <p14:tracePt t="54124" x="6216650" y="2239963"/>
          <p14:tracePt t="54137" x="6254750" y="2239963"/>
          <p14:tracePt t="54140" x="6280150" y="2214563"/>
          <p14:tracePt t="54147" x="6303963" y="2201863"/>
          <p14:tracePt t="54155" x="6329363" y="2201863"/>
          <p14:tracePt t="54162" x="6354763" y="2190750"/>
          <p14:tracePt t="54170" x="6391275" y="2178050"/>
          <p14:tracePt t="54179" x="6403975" y="2165350"/>
          <p14:tracePt t="54186" x="6416675" y="2165350"/>
          <p14:tracePt t="54194" x="6429375" y="2152650"/>
          <p14:tracePt t="54294" x="6391275" y="2165350"/>
          <p14:tracePt t="54302" x="6291263" y="2190750"/>
          <p14:tracePt t="54310" x="6191250" y="2201863"/>
          <p14:tracePt t="54320" x="6067425" y="2214563"/>
          <p14:tracePt t="54326" x="5954713" y="2227263"/>
          <p14:tracePt t="54335" x="5803900" y="2252663"/>
          <p14:tracePt t="54340" x="5616575" y="2290763"/>
          <p14:tracePt t="54353" x="5365750" y="2303463"/>
          <p14:tracePt t="54356" x="5178425" y="2314575"/>
          <p14:tracePt t="54370" x="5003800" y="2314575"/>
          <p14:tracePt t="54372" x="4852988" y="2314575"/>
          <p14:tracePt t="54383" x="4703763" y="2327275"/>
          <p14:tracePt t="54388" x="4578350" y="2339975"/>
          <p14:tracePt t="54398" x="4465638" y="2352675"/>
          <p14:tracePt t="54404" x="4378325" y="2352675"/>
          <p14:tracePt t="54410" x="4278313" y="2365375"/>
          <p14:tracePt t="54418" x="4191000" y="2378075"/>
          <p14:tracePt t="54426" x="4114800" y="2390775"/>
          <p14:tracePt t="54441" x="4052888" y="2403475"/>
          <p14:tracePt t="54443" x="3990975" y="2414588"/>
          <p14:tracePt t="54451" x="3952875" y="2427288"/>
          <p14:tracePt t="54459" x="3902075" y="2439988"/>
          <p14:tracePt t="54467" x="3865563" y="2439988"/>
          <p14:tracePt t="54476" x="3814763" y="2439988"/>
          <p14:tracePt t="54480" x="3778250" y="2439988"/>
          <p14:tracePt t="54488" x="3740150" y="2439988"/>
          <p14:tracePt t="54496" x="3702050" y="2439988"/>
          <p14:tracePt t="54506" x="3665538" y="2439988"/>
          <p14:tracePt t="54512" x="3627438" y="2452688"/>
          <p14:tracePt t="54520" x="3589338" y="2465388"/>
          <p14:tracePt t="54527" x="3514725" y="2465388"/>
          <p14:tracePt t="54536" x="3452813" y="2478088"/>
          <p14:tracePt t="54543" x="3365500" y="2478088"/>
          <p14:tracePt t="54552" x="3265488" y="2478088"/>
          <p14:tracePt t="54559" x="3176588" y="2490788"/>
          <p14:tracePt t="54570" x="3076575" y="2503488"/>
          <p14:tracePt t="54574" x="2989263" y="2516188"/>
          <p14:tracePt t="54585" x="2914650" y="2527300"/>
          <p14:tracePt t="54590" x="2852738" y="2540000"/>
          <p14:tracePt t="54597" x="2776538" y="2540000"/>
          <p14:tracePt t="54604" x="2740025" y="2540000"/>
          <p14:tracePt t="54613" x="2701925" y="2540000"/>
          <p14:tracePt t="54621" x="2676525" y="2540000"/>
          <p14:tracePt t="54628" x="2640013" y="2540000"/>
          <p14:tracePt t="54636" x="2614613" y="2540000"/>
          <p14:tracePt t="54644" x="2576513" y="2540000"/>
          <p14:tracePt t="54653" x="2540000" y="2552700"/>
          <p14:tracePt t="54658" x="2501900" y="2552700"/>
          <p14:tracePt t="54669" x="2463800" y="2565400"/>
          <p14:tracePt t="54675" x="2427288" y="2565400"/>
          <p14:tracePt t="54686" x="2376488" y="2578100"/>
          <p14:tracePt t="54690" x="2327275" y="2578100"/>
          <p14:tracePt t="54702" x="2263775" y="2590800"/>
          <p14:tracePt t="54706" x="2227263" y="2590800"/>
          <p14:tracePt t="54718" x="2176463" y="2603500"/>
          <p14:tracePt t="54720" x="2151063" y="2603500"/>
          <p14:tracePt t="54728" x="2127250" y="2603500"/>
          <p14:tracePt t="54736" x="2114550" y="2603500"/>
          <p14:tracePt t="54745" x="2101850" y="2603500"/>
          <p14:tracePt t="54752" x="2089150" y="2603500"/>
          <p14:tracePt t="54760" x="2076450" y="2603500"/>
          <p14:tracePt t="54768" x="2063750" y="2603500"/>
          <p14:tracePt t="54776" x="2038350" y="2603500"/>
          <p14:tracePt t="54785" x="2014538" y="2603500"/>
          <p14:tracePt t="54791" x="1976438" y="2603500"/>
          <p14:tracePt t="54801" x="1938338" y="2603500"/>
          <p14:tracePt t="54807" x="1889125" y="2616200"/>
          <p14:tracePt t="54819" x="1863725" y="2616200"/>
          <p14:tracePt t="54823" x="1825625" y="2616200"/>
          <p14:tracePt t="54835" x="1801813" y="2627313"/>
          <p14:tracePt t="54840" x="1763713" y="2627313"/>
          <p14:tracePt t="54846" x="1738313" y="2627313"/>
          <p14:tracePt t="54854" x="1725613" y="2627313"/>
          <p14:tracePt t="54860" x="1701800" y="2627313"/>
          <p14:tracePt t="55079" x="1689100" y="2627313"/>
          <p14:tracePt t="55087" x="1689100" y="2640013"/>
          <p14:tracePt t="55095" x="1676400" y="2640013"/>
          <p14:tracePt t="56374" x="1701800" y="2640013"/>
          <p14:tracePt t="56383" x="1738313" y="2640013"/>
          <p14:tracePt t="56390" x="1776413" y="2640013"/>
          <p14:tracePt t="56399" x="1801813" y="2640013"/>
          <p14:tracePt t="56405" x="1838325" y="2652713"/>
          <p14:tracePt t="56413" x="1863725" y="2652713"/>
          <p14:tracePt t="56420" x="1889125" y="2652713"/>
          <p14:tracePt t="56431" x="1901825" y="2665413"/>
          <p14:tracePt t="56436" x="1914525" y="2665413"/>
          <p14:tracePt t="56458" x="1925638" y="2665413"/>
          <p14:tracePt t="56476" x="1938338" y="2665413"/>
          <p14:tracePt t="56482" x="1963738" y="2665413"/>
          <p14:tracePt t="56492" x="1976438" y="2652713"/>
          <p14:tracePt t="56498" x="2001838" y="2652713"/>
          <p14:tracePt t="56508" x="2038350" y="2652713"/>
          <p14:tracePt t="56513" x="2051050" y="2652713"/>
          <p14:tracePt t="56520" x="2076450" y="2652713"/>
          <p14:tracePt t="56531" x="2101850" y="2652713"/>
          <p14:tracePt t="56536" x="2127250" y="2652713"/>
          <p14:tracePt t="56549" x="2151063" y="2652713"/>
          <p14:tracePt t="56552" x="2189163" y="2652713"/>
          <p14:tracePt t="56565" x="2201863" y="2652713"/>
          <p14:tracePt t="56569" x="2227263" y="2652713"/>
          <p14:tracePt t="56574" x="2238375" y="2652713"/>
          <p14:tracePt t="56582" x="2251075" y="2652713"/>
          <p14:tracePt t="56600" x="2276475" y="2652713"/>
          <p14:tracePt t="56606" x="2289175" y="2652713"/>
          <p14:tracePt t="56616" x="2314575" y="2652713"/>
          <p14:tracePt t="56623" x="2327275" y="2652713"/>
          <p14:tracePt t="56633" x="2363788" y="2652713"/>
          <p14:tracePt t="56638" x="2376488" y="2652713"/>
          <p14:tracePt t="56650" x="2389188" y="2652713"/>
          <p14:tracePt t="56652" x="2401888" y="2652713"/>
          <p14:tracePt t="56731" x="2414588" y="2652713"/>
          <p14:tracePt t="56746" x="2439988" y="2652713"/>
          <p14:tracePt t="56755" x="2451100" y="2652713"/>
          <p14:tracePt t="56763" x="2463800" y="2652713"/>
          <p14:tracePt t="56771" x="2476500" y="2652713"/>
          <p14:tracePt t="56878" x="2501900" y="2640013"/>
          <p14:tracePt t="56994" x="2514600" y="2640013"/>
          <p14:tracePt t="57019" x="2527300" y="2627313"/>
          <p14:tracePt t="57032" x="2540000" y="2627313"/>
          <p14:tracePt t="57040" x="2551113" y="2627313"/>
          <p14:tracePt t="57050" x="2551113" y="2616200"/>
          <p14:tracePt t="57058" x="2563813" y="2616200"/>
          <p14:tracePt t="57072" x="2576513" y="2616200"/>
          <p14:tracePt t="57080" x="2576513" y="2603500"/>
          <p14:tracePt t="57615" x="2614613" y="2603500"/>
          <p14:tracePt t="57622" x="2651125" y="2616200"/>
          <p14:tracePt t="57631" x="2689225" y="2627313"/>
          <p14:tracePt t="57640" x="2727325" y="2627313"/>
          <p14:tracePt t="57646" x="2763838" y="2627313"/>
          <p14:tracePt t="57656" x="2801938" y="2627313"/>
          <p14:tracePt t="57663" x="2840038" y="2627313"/>
          <p14:tracePt t="57669" x="2863850" y="2627313"/>
          <p14:tracePt t="57685" x="2876550" y="2627313"/>
          <p14:tracePt t="57763" x="2901950" y="2640013"/>
          <p14:tracePt t="57770" x="2927350" y="2652713"/>
          <p14:tracePt t="57782" x="2952750" y="2652713"/>
          <p14:tracePt t="57786" x="2963863" y="2652713"/>
          <p14:tracePt t="57796" x="2976563" y="2665413"/>
          <p14:tracePt t="57801" x="2989263" y="2665413"/>
          <p14:tracePt t="57817" x="3001963" y="2665413"/>
          <p14:tracePt t="57833" x="3014663" y="2665413"/>
          <p14:tracePt t="57848" x="3027363" y="2665413"/>
          <p14:tracePt t="57857" x="3040063" y="2665413"/>
          <p14:tracePt t="57865" x="3065463" y="2652713"/>
          <p14:tracePt t="57870" x="3101975" y="2652713"/>
          <p14:tracePt t="57880" x="3127375" y="2640013"/>
          <p14:tracePt t="57886" x="3152775" y="2640013"/>
          <p14:tracePt t="57897" x="3176588" y="2640013"/>
          <p14:tracePt t="57903" x="3201988" y="2640013"/>
          <p14:tracePt t="57915" x="3227388" y="2640013"/>
          <p14:tracePt t="57919" x="3240088" y="2640013"/>
          <p14:tracePt t="57933" x="3265488" y="2640013"/>
          <p14:tracePt t="57948" x="3276600" y="2640013"/>
          <p14:tracePt t="57957" x="3314700" y="2640013"/>
          <p14:tracePt t="57966" x="3340100" y="2640013"/>
          <p14:tracePt t="57973" x="3352800" y="2640013"/>
          <p14:tracePt t="57981" x="3376613" y="2640013"/>
          <p14:tracePt t="57989" x="3402013" y="2652713"/>
          <p14:tracePt t="57997" x="3440113" y="2652713"/>
          <p14:tracePt t="58002" x="3465513" y="2665413"/>
          <p14:tracePt t="58011" x="3489325" y="2665413"/>
          <p14:tracePt t="58017" x="3514725" y="2665413"/>
          <p14:tracePt t="58027" x="3527425" y="2665413"/>
          <p14:tracePt t="58033" x="3540125" y="2665413"/>
          <p14:tracePt t="58043" x="3565525" y="2665413"/>
          <p14:tracePt t="58049" x="3578225" y="2665413"/>
          <p14:tracePt t="58055" x="3589338" y="2665413"/>
          <p14:tracePt t="58063" x="3602038" y="2665413"/>
          <p14:tracePt t="58071" x="3614738" y="2665413"/>
          <p14:tracePt t="58088" x="3665538" y="2665413"/>
          <p14:tracePt t="58095" x="3689350" y="2665413"/>
          <p14:tracePt t="58104" x="3702050" y="2678113"/>
          <p14:tracePt t="58112" x="3727450" y="2678113"/>
          <p14:tracePt t="58119" x="3752850" y="2690813"/>
          <p14:tracePt t="58128" x="3765550" y="2690813"/>
          <p14:tracePt t="58136" x="3790950" y="2703513"/>
          <p14:tracePt t="58144" x="3814763" y="2716213"/>
          <p14:tracePt t="58151" x="3852863" y="2728913"/>
          <p14:tracePt t="58161" x="3865563" y="2728913"/>
          <p14:tracePt t="58167" x="3878263" y="2728913"/>
          <p14:tracePt t="58180" x="3927475" y="2728913"/>
          <p14:tracePt t="58189" x="3952875" y="2728913"/>
          <p14:tracePt t="58197" x="3965575" y="2728913"/>
          <p14:tracePt t="58204" x="3990975" y="2728913"/>
          <p14:tracePt t="58212" x="4002088" y="2728913"/>
          <p14:tracePt t="58220" x="4027488" y="2728913"/>
          <p14:tracePt t="58229" x="4040188" y="2728913"/>
          <p14:tracePt t="58237" x="4052888" y="2728913"/>
          <p14:tracePt t="58245" x="4065588" y="2728913"/>
          <p14:tracePt t="58261" x="4090988" y="2728913"/>
          <p14:tracePt t="58278" x="4103688" y="2728913"/>
          <p14:tracePt t="58295" x="4127500" y="2728913"/>
          <p14:tracePt t="58298" x="4127500" y="2716213"/>
          <p14:tracePt t="58304" x="4140200" y="2716213"/>
          <p14:tracePt t="58312" x="4152900" y="2716213"/>
          <p14:tracePt t="58323" x="4165600" y="2716213"/>
          <p14:tracePt t="58329" x="4191000" y="2703513"/>
          <p14:tracePt t="58336" x="4203700" y="2703513"/>
          <p14:tracePt t="58345" x="4214813" y="2690813"/>
          <p14:tracePt t="58352" x="4227513" y="2690813"/>
          <p14:tracePt t="58361" x="4252913" y="2690813"/>
          <p14:tracePt t="58369" x="4265613" y="2678113"/>
          <p14:tracePt t="58378" x="4291013" y="2665413"/>
          <p14:tracePt t="58382" x="4327525" y="2652713"/>
          <p14:tracePt t="58394" x="4365625" y="2652713"/>
          <p14:tracePt t="58400" x="4391025" y="2640013"/>
          <p14:tracePt t="58411" x="4416425" y="2627313"/>
          <p14:tracePt t="58414" x="4440238" y="2627313"/>
          <p14:tracePt t="58422" x="4465638" y="2627313"/>
          <p14:tracePt t="58430" x="4491038" y="2627313"/>
          <p14:tracePt t="58436" x="4491038" y="2616200"/>
          <p14:tracePt t="58444" x="4516438" y="2616200"/>
          <p14:tracePt t="58452" x="4527550" y="2616200"/>
          <p14:tracePt t="58460" x="4552950" y="2603500"/>
          <p14:tracePt t="58468" x="4565650" y="2603500"/>
          <p14:tracePt t="58479" x="4578350" y="2603500"/>
          <p14:tracePt t="58485" x="4603750" y="2603500"/>
          <p14:tracePt t="58494" x="4603750" y="2590800"/>
          <p14:tracePt t="58498" x="4616450" y="2590800"/>
          <p14:tracePt t="58511" x="4640263" y="2578100"/>
          <p14:tracePt t="58514" x="4665663" y="2578100"/>
          <p14:tracePt t="58528" x="4691063" y="2565400"/>
          <p14:tracePt t="58531" x="4716463" y="2552700"/>
          <p14:tracePt t="58538" x="4752975" y="2540000"/>
          <p14:tracePt t="58546" x="4778375" y="2540000"/>
          <p14:tracePt t="58556" x="4791075" y="2540000"/>
          <p14:tracePt t="58561" x="4816475" y="2527300"/>
          <p14:tracePt t="58568" x="4829175" y="2527300"/>
          <p14:tracePt t="58702" x="4840288" y="2527300"/>
          <p14:tracePt t="58709" x="4852988" y="2527300"/>
          <p14:tracePt t="58717" x="4852988" y="2540000"/>
          <p14:tracePt t="58736" x="4865688" y="2552700"/>
          <p14:tracePt t="59105" x="4865688" y="2565400"/>
          <p14:tracePt t="59113" x="4865688" y="2578100"/>
          <p14:tracePt t="59670" x="4852988" y="2578100"/>
          <p14:tracePt t="59678" x="4840288" y="2590800"/>
          <p14:tracePt t="59934" x="4829175" y="2590800"/>
          <p14:tracePt t="59958" x="4829175" y="2603500"/>
          <p14:tracePt t="65668" x="4829175" y="2616200"/>
          <p14:tracePt t="65677" x="4803775" y="2728913"/>
          <p14:tracePt t="65686" x="4778375" y="2852738"/>
          <p14:tracePt t="65700" x="4727575" y="3041650"/>
          <p14:tracePt t="65710" x="4703763" y="3116263"/>
          <p14:tracePt t="65715" x="4678363" y="3190875"/>
          <p14:tracePt t="65723" x="4640263" y="3254375"/>
          <p14:tracePt t="65731" x="4603750" y="3303588"/>
          <p14:tracePt t="65739" x="4578350" y="3341688"/>
          <p14:tracePt t="65749" x="4527550" y="3390900"/>
          <p14:tracePt t="65754" x="4503738" y="3416300"/>
          <p14:tracePt t="65763" x="4478338" y="3454400"/>
          <p14:tracePt t="65770" x="4452938" y="3454400"/>
          <p14:tracePt t="65779" x="4440238" y="3467100"/>
          <p14:tracePt t="65784" x="4416425" y="3479800"/>
          <p14:tracePt t="65797" x="4403725" y="3479800"/>
          <p14:tracePt t="65801" x="4391025" y="3490913"/>
          <p14:tracePt t="65813" x="4365625" y="3503613"/>
          <p14:tracePt t="65816" x="4340225" y="3503613"/>
          <p14:tracePt t="65825" x="4314825" y="3516313"/>
          <p14:tracePt t="65832" x="4278313" y="3529013"/>
          <p14:tracePt t="65838" x="4240213" y="3541713"/>
          <p14:tracePt t="65851" x="4203700" y="3541713"/>
          <p14:tracePt t="65855" x="4140200" y="3554413"/>
          <p14:tracePt t="65863" x="4090988" y="3567113"/>
          <p14:tracePt t="65870" x="4040188" y="3579813"/>
          <p14:tracePt t="65879" x="3978275" y="3590925"/>
          <p14:tracePt t="65886" x="3940175" y="3590925"/>
          <p14:tracePt t="65896" x="3890963" y="3590925"/>
          <p14:tracePt t="65901" x="3852863" y="3590925"/>
          <p14:tracePt t="65910" x="3827463" y="3590925"/>
          <p14:tracePt t="65918" x="3802063" y="3590925"/>
          <p14:tracePt t="65924" x="3778250" y="3590925"/>
          <p14:tracePt t="65934" x="3752850" y="3590925"/>
          <p14:tracePt t="65941" x="3727450" y="3590925"/>
          <p14:tracePt t="65949" x="3702050" y="3590925"/>
          <p14:tracePt t="65956" x="3665538" y="3590925"/>
          <p14:tracePt t="65963" x="3640138" y="3590925"/>
          <p14:tracePt t="65970" x="3627438" y="3590925"/>
          <p14:tracePt t="65979" x="3602038" y="3590925"/>
          <p14:tracePt t="65986" x="3578225" y="3590925"/>
          <p14:tracePt t="65997" x="3552825" y="3579813"/>
          <p14:tracePt t="66002" x="3514725" y="3579813"/>
          <p14:tracePt t="66012" x="3489325" y="3567113"/>
          <p14:tracePt t="66018" x="3465513" y="3554413"/>
          <p14:tracePt t="66030" x="3440113" y="3554413"/>
          <p14:tracePt t="66032" x="3414713" y="3541713"/>
          <p14:tracePt t="66040" x="3376613" y="3529013"/>
          <p14:tracePt t="66048" x="3352800" y="3516313"/>
          <p14:tracePt t="66058" x="3327400" y="3516313"/>
          <p14:tracePt t="66065" x="3302000" y="3503613"/>
          <p14:tracePt t="66073" x="3276600" y="3490913"/>
          <p14:tracePt t="66080" x="3240088" y="3479800"/>
          <p14:tracePt t="66088" x="3201988" y="3479800"/>
          <p14:tracePt t="66097" x="3176588" y="3467100"/>
          <p14:tracePt t="66102" x="3152775" y="3454400"/>
          <p14:tracePt t="66112" x="3140075" y="3454400"/>
          <p14:tracePt t="66118" x="3127375" y="3441700"/>
          <p14:tracePt t="66137" x="3114675" y="3441700"/>
          <p14:tracePt t="66146" x="3101975" y="3429000"/>
          <p14:tracePt t="66156" x="3089275" y="3429000"/>
          <p14:tracePt t="66166" x="3076575" y="3429000"/>
          <p14:tracePt t="66172" x="3065463" y="3429000"/>
          <p14:tracePt t="66181" x="3040063" y="3429000"/>
          <p14:tracePt t="66188" x="3001963" y="3429000"/>
          <p14:tracePt t="66204" x="2989263" y="3416300"/>
          <p14:tracePt t="66218" x="2976563" y="3416300"/>
          <p14:tracePt t="66234" x="2963863" y="3403600"/>
          <p14:tracePt t="66247" x="2952750" y="3390900"/>
          <p14:tracePt t="66262" x="2940050" y="3378200"/>
          <p14:tracePt t="66266" x="2940050" y="3367088"/>
          <p14:tracePt t="66279" x="2927350" y="3354388"/>
          <p14:tracePt t="66289" x="2914650" y="3341688"/>
          <p14:tracePt t="66296" x="2901950" y="3341688"/>
          <p14:tracePt t="66305" x="2901950" y="3328988"/>
          <p14:tracePt t="67708" x="2914650" y="3328988"/>
          <p14:tracePt t="67716" x="2927350" y="3328988"/>
          <p14:tracePt t="67727" x="2940050" y="3328988"/>
          <p14:tracePt t="67736" x="2952750" y="3328988"/>
          <p14:tracePt t="67741" x="2963863" y="3328988"/>
          <p14:tracePt t="67750" x="2976563" y="3328988"/>
          <p14:tracePt t="67760" x="3001963" y="3328988"/>
          <p14:tracePt t="67763" x="3014663" y="3328988"/>
          <p14:tracePt t="67770" x="3027363" y="3328988"/>
          <p14:tracePt t="67778" x="3040063" y="3328988"/>
          <p14:tracePt t="67795" x="3065463" y="3328988"/>
          <p14:tracePt t="67810" x="3076575" y="3328988"/>
          <p14:tracePt t="67823" x="3101975" y="3328988"/>
          <p14:tracePt t="67828" x="3127375" y="3328988"/>
          <p14:tracePt t="67833" x="3152775" y="3328988"/>
          <p14:tracePt t="67842" x="3176588" y="3341688"/>
          <p14:tracePt t="67848" x="3201988" y="3354388"/>
          <p14:tracePt t="67858" x="3240088" y="3367088"/>
          <p14:tracePt t="67866" x="3265488" y="3367088"/>
          <p14:tracePt t="67876" x="3289300" y="3367088"/>
          <p14:tracePt t="67880" x="3327400" y="3378200"/>
          <p14:tracePt t="67886" x="3365500" y="3378200"/>
          <p14:tracePt t="67894" x="3402013" y="3390900"/>
          <p14:tracePt t="67902" x="3427413" y="3390900"/>
          <p14:tracePt t="67910" x="3452813" y="3390900"/>
          <p14:tracePt t="67918" x="3478213" y="3390900"/>
          <p14:tracePt t="67926" x="3489325" y="3390900"/>
          <p14:tracePt t="67934" x="3502025" y="3390900"/>
          <p14:tracePt t="67957" x="3514725" y="3390900"/>
          <p14:tracePt t="67973" x="3527425" y="3390900"/>
          <p14:tracePt t="67982" x="3540125" y="3390900"/>
          <p14:tracePt t="67994" x="3552825" y="3390900"/>
          <p14:tracePt t="67996" x="3565525" y="3390900"/>
          <p14:tracePt t="68010" x="3589338" y="3390900"/>
          <p14:tracePt t="68012" x="3614738" y="3390900"/>
          <p14:tracePt t="68018" x="3627438" y="3390900"/>
          <p14:tracePt t="68028" x="3652838" y="3403600"/>
          <p14:tracePt t="68034" x="3678238" y="3403600"/>
          <p14:tracePt t="68043" x="3714750" y="3403600"/>
          <p14:tracePt t="68051" x="3727450" y="3403600"/>
          <p14:tracePt t="68060" x="3752850" y="3403600"/>
          <p14:tracePt t="68067" x="3765550" y="3403600"/>
          <p14:tracePt t="68076" x="3790950" y="3403600"/>
          <p14:tracePt t="68092" x="3802063" y="3403600"/>
          <p14:tracePt t="68174" x="3827463" y="3403600"/>
          <p14:tracePt t="68183" x="3852863" y="3403600"/>
          <p14:tracePt t="68192" x="3890963" y="3403600"/>
          <p14:tracePt t="68199" x="3914775" y="3403600"/>
          <p14:tracePt t="68210" x="3952875" y="3403600"/>
          <p14:tracePt t="68214" x="3978275" y="3403600"/>
          <p14:tracePt t="68227" x="4014788" y="3403600"/>
          <p14:tracePt t="68231" x="4040188" y="3403600"/>
          <p14:tracePt t="68236" x="4078288" y="3403600"/>
          <p14:tracePt t="68247" x="4103688" y="3390900"/>
          <p14:tracePt t="68253" x="4127500" y="3390900"/>
          <p14:tracePt t="68260" x="4165600" y="3378200"/>
          <p14:tracePt t="68267" x="4203700" y="3378200"/>
          <p14:tracePt t="68276" x="4227513" y="3367088"/>
          <p14:tracePt t="68283" x="4265613" y="3354388"/>
          <p14:tracePt t="68293" x="4314825" y="3341688"/>
          <p14:tracePt t="68299" x="4365625" y="3341688"/>
          <p14:tracePt t="68310" x="4403725" y="3341688"/>
          <p14:tracePt t="68316" x="4465638" y="3341688"/>
          <p14:tracePt t="68324" x="4527550" y="3341688"/>
          <p14:tracePt t="68331" x="4578350" y="3341688"/>
          <p14:tracePt t="68337" x="4616450" y="3354388"/>
          <p14:tracePt t="68345" x="4652963" y="3367088"/>
          <p14:tracePt t="68352" x="4691063" y="3367088"/>
          <p14:tracePt t="68361" x="4716463" y="3367088"/>
          <p14:tracePt t="68370" x="4740275" y="3378200"/>
          <p14:tracePt t="68376" x="4778375" y="3378200"/>
          <p14:tracePt t="68384" x="4803775" y="3378200"/>
          <p14:tracePt t="68392" x="4829175" y="3378200"/>
          <p14:tracePt t="68399" x="4840288" y="3378200"/>
          <p14:tracePt t="68408" x="4865688" y="3378200"/>
          <p14:tracePt t="68414" x="4891088" y="3378200"/>
          <p14:tracePt t="68432" x="4903788" y="3378200"/>
          <p14:tracePt t="68447" x="4929188" y="3378200"/>
          <p14:tracePt t="68459" x="4953000" y="3378200"/>
          <p14:tracePt t="68462" x="4978400" y="3378200"/>
          <p14:tracePt t="68468" x="4991100" y="3378200"/>
          <p14:tracePt t="68478" x="5016500" y="3378200"/>
          <p14:tracePt t="68484" x="5029200" y="3378200"/>
          <p14:tracePt t="68492" x="5065713" y="3378200"/>
          <p14:tracePt t="68500" x="5078413" y="3378200"/>
          <p14:tracePt t="68509" x="5091113" y="3378200"/>
          <p14:tracePt t="68517" x="5103813" y="3378200"/>
          <p14:tracePt t="68530" x="5116513" y="3390900"/>
          <p14:tracePt t="68543" x="5129213" y="3390900"/>
          <p14:tracePt t="68546" x="5141913" y="3403600"/>
          <p14:tracePt t="68563" x="5165725" y="3416300"/>
          <p14:tracePt t="68575" x="5178425" y="3416300"/>
          <p14:tracePt t="68584" x="5191125" y="3416300"/>
          <p14:tracePt t="68593" x="5203825" y="3416300"/>
          <p14:tracePt t="68602" x="5229225" y="3416300"/>
          <p14:tracePt t="68610" x="5253038" y="3416300"/>
          <p14:tracePt t="68617" x="5278438" y="3416300"/>
          <p14:tracePt t="68633" x="5291138" y="3416300"/>
          <p14:tracePt t="68647" x="5303838" y="3416300"/>
          <p14:tracePt t="68658" x="5316538" y="3403600"/>
          <p14:tracePt t="68663" x="5329238" y="3390900"/>
          <p14:tracePt t="68675" x="5341938" y="3390900"/>
          <p14:tracePt t="68678" x="5353050" y="3378200"/>
          <p14:tracePt t="68691" x="5378450" y="3378200"/>
          <p14:tracePt t="68703" x="5391150" y="3378200"/>
          <p14:tracePt t="68711" x="5391150" y="3367088"/>
          <p14:tracePt t="68717" x="5403850" y="3367088"/>
          <p14:tracePt t="68725" x="5416550" y="3354388"/>
          <p14:tracePt t="68749" x="5429250" y="3354388"/>
          <p14:tracePt t="69454" x="5491163" y="3354388"/>
          <p14:tracePt t="69462" x="5541963" y="3354388"/>
          <p14:tracePt t="69470" x="5603875" y="3341688"/>
          <p14:tracePt t="69481" x="5678488" y="3341688"/>
          <p14:tracePt t="69485" x="5754688" y="3328988"/>
          <p14:tracePt t="69493" x="5816600" y="3328988"/>
          <p14:tracePt t="69500" x="5891213" y="3316288"/>
          <p14:tracePt t="69509" x="5954713" y="3316288"/>
          <p14:tracePt t="69516" x="5991225" y="3316288"/>
          <p14:tracePt t="69525" x="6016625" y="3316288"/>
          <p14:tracePt t="69533" x="6042025" y="3316288"/>
          <p14:tracePt t="69540" x="6054725" y="3316288"/>
          <p14:tracePt t="69640" x="6067425" y="3303588"/>
          <p14:tracePt t="69666" x="6078538" y="3303588"/>
          <p14:tracePt t="69688" x="6091238" y="3303588"/>
          <p14:tracePt t="69695" x="6091238" y="3290888"/>
          <p14:tracePt t="69707" x="6116638" y="3290888"/>
          <p14:tracePt t="69711" x="6129338" y="3290888"/>
          <p14:tracePt t="69723" x="6142038" y="3290888"/>
          <p14:tracePt t="69726" x="6154738" y="3278188"/>
          <p14:tracePt t="69741" x="6229350" y="3278188"/>
          <p14:tracePt t="69749" x="6254750" y="3278188"/>
          <p14:tracePt t="69757" x="6280150" y="3278188"/>
          <p14:tracePt t="69765" x="6303963" y="3278188"/>
          <p14:tracePt t="69774" x="6316663" y="3278188"/>
          <p14:tracePt t="69781" x="6342063" y="3278188"/>
          <p14:tracePt t="69789" x="6380163" y="3278188"/>
          <p14:tracePt t="69796" x="6391275" y="3278188"/>
          <p14:tracePt t="69806" x="6403975" y="3290888"/>
          <p14:tracePt t="69810" x="6429375" y="3290888"/>
          <p14:tracePt t="69826" x="6442075" y="3290888"/>
          <p14:tracePt t="69843" x="6454775" y="3290888"/>
          <p14:tracePt t="69872" x="6467475" y="3290888"/>
          <p14:tracePt t="69881" x="6480175" y="3290888"/>
          <p14:tracePt t="69936" x="6492875" y="3290888"/>
          <p14:tracePt t="69942" x="6516688" y="3290888"/>
          <p14:tracePt t="69953" x="6542088" y="3303588"/>
          <p14:tracePt t="69962" x="6567488" y="3316288"/>
          <p14:tracePt t="69966" x="6592888" y="3328988"/>
          <p14:tracePt t="69974" x="6616700" y="3328988"/>
          <p14:tracePt t="69982" x="6642100" y="3328988"/>
          <p14:tracePt t="69990" x="6642100" y="3341688"/>
          <p14:tracePt t="69996" x="6654800" y="3341688"/>
          <p14:tracePt t="70006" x="6667500" y="3341688"/>
          <p14:tracePt t="70013" x="6680200" y="3341688"/>
          <p14:tracePt t="70058" x="6692900" y="3341688"/>
          <p14:tracePt t="70075" x="6716713" y="3341688"/>
          <p14:tracePt t="70083" x="6742113" y="3341688"/>
          <p14:tracePt t="70093" x="6767513" y="3341688"/>
          <p14:tracePt t="70098" x="6792913" y="3341688"/>
          <p14:tracePt t="70106" x="6805613" y="3341688"/>
          <p14:tracePt t="70115" x="6829425" y="3341688"/>
          <p14:tracePt t="70122" x="6854825" y="3341688"/>
          <p14:tracePt t="70128" x="6867525" y="3341688"/>
          <p14:tracePt t="70138" x="6892925" y="3341688"/>
          <p14:tracePt t="70144" x="6905625" y="3341688"/>
          <p14:tracePt t="70154" x="6916738" y="3328988"/>
          <p14:tracePt t="70160" x="6929438" y="3328988"/>
          <p14:tracePt t="70176" x="6942138" y="3328988"/>
          <p14:tracePt t="70191" x="6954838" y="3328988"/>
          <p14:tracePt t="70198" x="6967538" y="3328988"/>
          <p14:tracePt t="70276" x="6980238" y="3328988"/>
          <p14:tracePt t="70293" x="7005638" y="3328988"/>
          <p14:tracePt t="70303" x="7016750" y="3328988"/>
          <p14:tracePt t="70308" x="7029450" y="3328988"/>
          <p14:tracePt t="70315" x="7042150" y="3328988"/>
          <p14:tracePt t="70371" x="7042150" y="3316288"/>
          <p14:tracePt t="71573" x="7067550" y="3316288"/>
          <p14:tracePt t="71580" x="7092950" y="3316288"/>
          <p14:tracePt t="71591" x="7118350" y="3316288"/>
          <p14:tracePt t="71603" x="7129463" y="3316288"/>
          <p14:tracePt t="71620" x="7154863" y="3316288"/>
          <p14:tracePt t="71637" x="7167563" y="3316288"/>
          <p14:tracePt t="71654" x="7180263" y="3316288"/>
          <p14:tracePt t="71670" x="7192963" y="3316288"/>
          <p14:tracePt t="71672" x="7205663" y="3316288"/>
          <p14:tracePt t="71688" x="7229475" y="3316288"/>
          <p14:tracePt t="71703" x="7242175" y="3328988"/>
          <p14:tracePt t="71706" x="7254875" y="3328988"/>
          <p14:tracePt t="71713" x="7267575" y="3328988"/>
          <p14:tracePt t="71720" x="7292975" y="3328988"/>
          <p14:tracePt t="71727" x="7305675" y="3328988"/>
          <p14:tracePt t="71735" x="7329488" y="3328988"/>
          <p14:tracePt t="71742" x="7342188" y="3328988"/>
          <p14:tracePt t="71752" x="7367588" y="3328988"/>
          <p14:tracePt t="71758" x="7392988" y="3328988"/>
          <p14:tracePt t="71768" x="7418388" y="3341688"/>
          <p14:tracePt t="71775" x="7429500" y="3341688"/>
          <p14:tracePt t="71786" x="7454900" y="3354388"/>
          <p14:tracePt t="71789" x="7493000" y="3354388"/>
          <p14:tracePt t="71796" x="7518400" y="3354388"/>
          <p14:tracePt t="71805" x="7531100" y="3354388"/>
          <p14:tracePt t="71813" x="7554913" y="3354388"/>
          <p14:tracePt t="71822" x="7567613" y="3354388"/>
          <p14:tracePt t="71829" x="7593013" y="3354388"/>
          <p14:tracePt t="71837" x="7605713" y="3354388"/>
          <p14:tracePt t="71845" x="7618413" y="3354388"/>
          <p14:tracePt t="71852" x="7642225" y="3354388"/>
          <p14:tracePt t="71858" x="7654925" y="3341688"/>
          <p14:tracePt t="71869" x="7667625" y="3341688"/>
          <p14:tracePt t="71874" x="7680325" y="3341688"/>
          <p14:tracePt t="71891" x="7693025" y="3341688"/>
          <p14:tracePt t="71901" x="7705725" y="3341688"/>
          <p14:tracePt t="71919" x="7718425" y="3341688"/>
          <p14:tracePt t="71929" x="7742238" y="3341688"/>
          <p14:tracePt t="71936" x="7754938" y="3341688"/>
          <p14:tracePt t="71944" x="7780338" y="3354388"/>
          <p14:tracePt t="71952" x="7805738" y="3367088"/>
          <p14:tracePt t="71960" x="7843838" y="3367088"/>
          <p14:tracePt t="71968" x="7880350" y="3367088"/>
          <p14:tracePt t="71976" x="7918450" y="3378200"/>
          <p14:tracePt t="71984" x="7943850" y="3390900"/>
          <p14:tracePt t="71990" x="7967663" y="3390900"/>
          <p14:tracePt t="72002" x="7993063" y="3403600"/>
          <p14:tracePt t="72006" x="8005763" y="3403600"/>
          <p14:tracePt t="72022" x="8018463" y="3403600"/>
          <p14:tracePt t="72130" x="8054975" y="3416300"/>
          <p14:tracePt t="72138" x="8080375" y="3429000"/>
          <p14:tracePt t="72149" x="8105775" y="3429000"/>
          <p14:tracePt t="72154" x="8131175" y="3441700"/>
          <p14:tracePt t="72163" x="8156575" y="3454400"/>
          <p14:tracePt t="72170" x="8167688" y="3454400"/>
          <p14:tracePt t="72177" x="8180388" y="3454400"/>
          <p14:tracePt t="72185" x="8193088" y="3467100"/>
          <p14:tracePt t="72503" x="8193088" y="3479800"/>
          <p14:tracePt t="72512" x="8193088" y="3490913"/>
          <p14:tracePt t="72737" x="8180388" y="3503613"/>
          <p14:tracePt t="72752" x="8167688" y="3503613"/>
          <p14:tracePt t="72758" x="8167688" y="3516313"/>
          <p14:tracePt t="72770" x="8156575" y="3516313"/>
          <p14:tracePt t="72876" x="8131175" y="3541713"/>
          <p14:tracePt t="72890" x="8118475" y="3541713"/>
          <p14:tracePt t="72900" x="8118475" y="3554413"/>
          <p14:tracePt t="72907" x="8105775" y="3554413"/>
          <p14:tracePt t="72919" x="8093075" y="3554413"/>
          <p14:tracePt t="83371" x="8093075" y="3579813"/>
          <p14:tracePt t="83378" x="8054975" y="3667125"/>
          <p14:tracePt t="83384" x="8031163" y="3703638"/>
          <p14:tracePt t="83394" x="8031163" y="3729038"/>
          <p14:tracePt t="83400" x="8031163" y="3754438"/>
          <p14:tracePt t="83411" x="8018463" y="3779838"/>
          <p14:tracePt t="83416" x="8005763" y="3792538"/>
          <p14:tracePt t="83428" x="7993063" y="3816350"/>
          <p14:tracePt t="83433" x="7993063" y="3829050"/>
          <p14:tracePt t="83440" x="7980363" y="3829050"/>
          <p14:tracePt t="83454" x="7967663" y="3829050"/>
          <p14:tracePt t="83533" x="7967663" y="3841750"/>
          <p14:tracePt t="83587" x="7954963" y="3854450"/>
          <p14:tracePt t="83594" x="7943850" y="3879850"/>
          <p14:tracePt t="83611" x="7943850" y="3892550"/>
          <p14:tracePt t="83628" x="7943850" y="3905250"/>
          <p14:tracePt t="83734" x="7954963" y="3905250"/>
          <p14:tracePt t="83743" x="7967663" y="3916363"/>
          <p14:tracePt t="84008" x="7954963" y="3929063"/>
          <p14:tracePt t="84014" x="7905750" y="3941763"/>
          <p14:tracePt t="84025" x="7867650" y="3941763"/>
          <p14:tracePt t="84028" x="7818438" y="3954463"/>
          <p14:tracePt t="84036" x="7742238" y="3967163"/>
          <p14:tracePt t="84048" x="7680325" y="3979863"/>
          <p14:tracePt t="84052" x="7631113" y="3992563"/>
          <p14:tracePt t="84064" x="7593013" y="4005263"/>
          <p14:tracePt t="84068" x="7567613" y="4005263"/>
          <p14:tracePt t="84079" x="7542213" y="4005263"/>
          <p14:tracePt t="84085" x="7531100" y="4005263"/>
          <p14:tracePt t="84160" x="7531100" y="4017963"/>
          <p14:tracePt t="84176" x="7493000" y="4017963"/>
          <p14:tracePt t="84184" x="7429500" y="4029075"/>
          <p14:tracePt t="84195" x="7342188" y="4041775"/>
          <p14:tracePt t="84202" x="7280275" y="4041775"/>
          <p14:tracePt t="84209" x="7205663" y="4041775"/>
          <p14:tracePt t="84217" x="7142163" y="4054475"/>
          <p14:tracePt t="84222" x="7092950" y="4054475"/>
          <p14:tracePt t="84231" x="7054850" y="4054475"/>
          <p14:tracePt t="84239" x="7016750" y="4054475"/>
          <p14:tracePt t="84246" x="6980238" y="4054475"/>
          <p14:tracePt t="84255" x="6942138" y="4054475"/>
          <p14:tracePt t="84262" x="6905625" y="4054475"/>
          <p14:tracePt t="84270" x="6867525" y="4054475"/>
          <p14:tracePt t="84278" x="6829425" y="4054475"/>
          <p14:tracePt t="84284" x="6792913" y="4054475"/>
          <p14:tracePt t="84294" x="6742113" y="4054475"/>
          <p14:tracePt t="84300" x="6667500" y="4054475"/>
          <p14:tracePt t="84309" x="6604000" y="4067175"/>
          <p14:tracePt t="84316" x="6529388" y="4067175"/>
          <p14:tracePt t="84328" x="6442075" y="4067175"/>
          <p14:tracePt t="84332" x="6367463" y="4079875"/>
          <p14:tracePt t="84343" x="6267450" y="4079875"/>
          <p14:tracePt t="84346" x="6180138" y="4092575"/>
          <p14:tracePt t="84354" x="6091238" y="4105275"/>
          <p14:tracePt t="84362" x="6016625" y="4117975"/>
          <p14:tracePt t="84372" x="5954713" y="4117975"/>
          <p14:tracePt t="84381" x="5878513" y="4117975"/>
          <p14:tracePt t="84386" x="5803900" y="4117975"/>
          <p14:tracePt t="84395" x="5716588" y="4117975"/>
          <p14:tracePt t="84402" x="5665788" y="4117975"/>
          <p14:tracePt t="84410" x="5629275" y="4117975"/>
          <p14:tracePt t="84417" x="5591175" y="4129088"/>
          <p14:tracePt t="84427" x="5565775" y="4129088"/>
          <p14:tracePt t="84433" x="5529263" y="4141788"/>
          <p14:tracePt t="84443" x="5503863" y="4141788"/>
          <p14:tracePt t="84460" x="5491163" y="4141788"/>
          <p14:tracePt t="84464" x="5491163" y="4154488"/>
          <p14:tracePt t="84477" x="5478463" y="4167188"/>
          <p14:tracePt t="84479" x="5465763" y="4167188"/>
          <p14:tracePt t="84486" x="5441950" y="4179888"/>
          <p14:tracePt t="84495" x="5416550" y="4192588"/>
          <p14:tracePt t="84503" x="5378450" y="4192588"/>
          <p14:tracePt t="84512" x="5341938" y="4192588"/>
          <p14:tracePt t="84518" x="5303838" y="4205288"/>
          <p14:tracePt t="84527" x="5278438" y="4205288"/>
          <p14:tracePt t="84534" x="5253038" y="4205288"/>
          <p14:tracePt t="84545" x="5216525" y="4205288"/>
          <p14:tracePt t="84548" x="5191125" y="4205288"/>
          <p14:tracePt t="84560" x="5153025" y="4205288"/>
          <p14:tracePt t="84564" x="5141913" y="4205288"/>
          <p14:tracePt t="84590" x="5129213" y="4205288"/>
          <p14:tracePt t="84704" x="5116513" y="4205288"/>
          <p14:tracePt t="84713" x="5091113" y="4205288"/>
          <p14:tracePt t="84721" x="5065713" y="4205288"/>
          <p14:tracePt t="84728" x="5040313" y="4192588"/>
          <p14:tracePt t="84736" x="5016500" y="4192588"/>
          <p14:tracePt t="84744" x="4991100" y="4192588"/>
          <p14:tracePt t="84752" x="4978400" y="4192588"/>
          <p14:tracePt t="84761" x="4953000" y="4192588"/>
          <p14:tracePt t="84768" x="4940300" y="4179888"/>
          <p14:tracePt t="84781" x="4916488" y="4179888"/>
          <p14:tracePt t="84783" x="4891088" y="4179888"/>
          <p14:tracePt t="85164" x="4903788" y="4192588"/>
          <p14:tracePt t="85171" x="4916488" y="4217988"/>
          <p14:tracePt t="85176" x="4929188" y="4217988"/>
          <p14:tracePt t="85449" x="4929188" y="4230688"/>
          <p14:tracePt t="85457" x="4916488" y="4230688"/>
          <p14:tracePt t="85510" x="4903788" y="4241800"/>
          <p14:tracePt t="85542" x="4903788" y="4254500"/>
          <p14:tracePt t="85807" x="4940300" y="4341813"/>
          <p14:tracePt t="85815" x="4991100" y="4430713"/>
          <p14:tracePt t="85827" x="5029200" y="4479925"/>
          <p14:tracePt t="85829" x="5053013" y="4505325"/>
          <p14:tracePt t="85841" x="5078413" y="4543425"/>
          <p14:tracePt t="85845" x="5078413" y="4567238"/>
          <p14:tracePt t="85855" x="5091113" y="4592638"/>
          <p14:tracePt t="85863" x="5103813" y="4592638"/>
          <p14:tracePt t="86232" x="5103813" y="4605338"/>
          <p14:tracePt t="100535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1F2FF85E-BAF6-4DC6-81FD-70F62D4CED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售票程序修改：加互斥对象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8F4FC309-8060-4D25-A4FB-B290FD4D6BC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5515" y="908720"/>
            <a:ext cx="8568506" cy="594928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windows.h</a:t>
            </a:r>
            <a:r>
              <a:rPr lang="en-US" altLang="zh-CN" sz="1800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process.h</a:t>
            </a:r>
            <a:r>
              <a:rPr lang="en-US" altLang="zh-CN" sz="1800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HANDLE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1800" b="1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int tickets=100;</a:t>
            </a:r>
          </a:p>
          <a:p>
            <a:pPr eaLnBrk="1" hangingPunct="1">
              <a:buNone/>
            </a:pPr>
            <a:r>
              <a:rPr lang="en-US" altLang="zh-CN" sz="1800" dirty="0"/>
              <a:t>unsigned __</a:t>
            </a:r>
            <a:r>
              <a:rPr lang="en-US" altLang="zh-CN" sz="1800" dirty="0" err="1"/>
              <a:t>stdcall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Fun1Proc</a:t>
            </a:r>
            <a:r>
              <a:rPr lang="en-US" altLang="zh-CN" sz="1800" dirty="0"/>
              <a:t> (void* </a:t>
            </a:r>
            <a:r>
              <a:rPr lang="en-US" altLang="zh-CN" sz="1800" dirty="0" err="1"/>
              <a:t>pArguments</a:t>
            </a:r>
            <a:r>
              <a:rPr lang="en-US" altLang="zh-CN" sz="1800" dirty="0"/>
              <a:t>); </a:t>
            </a:r>
          </a:p>
          <a:p>
            <a:pPr eaLnBrk="1" hangingPunct="1">
              <a:buNone/>
            </a:pPr>
            <a:r>
              <a:rPr lang="en-US" altLang="zh-CN" sz="1800" dirty="0"/>
              <a:t>unsigned __</a:t>
            </a:r>
            <a:r>
              <a:rPr lang="en-US" altLang="zh-CN" sz="1800" dirty="0" err="1"/>
              <a:t>stdcall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Fun2Proc</a:t>
            </a:r>
            <a:r>
              <a:rPr lang="en-US" altLang="zh-CN" sz="1800" dirty="0"/>
              <a:t> (void* </a:t>
            </a:r>
            <a:r>
              <a:rPr lang="en-US" altLang="zh-CN" sz="1800" dirty="0" err="1"/>
              <a:t>pArguments</a:t>
            </a:r>
            <a:r>
              <a:rPr lang="en-US" altLang="zh-CN" sz="18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int main()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{   HANDLE 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1800" b="1" dirty="0">
                <a:solidFill>
                  <a:schemeClr val="accent2"/>
                </a:solidFill>
              </a:rPr>
              <a:t>=</a:t>
            </a:r>
            <a:r>
              <a:rPr lang="en-US" altLang="zh-CN" sz="1800" b="1" dirty="0" err="1">
                <a:solidFill>
                  <a:schemeClr val="accent2"/>
                </a:solidFill>
              </a:rPr>
              <a:t>CreateMutex</a:t>
            </a:r>
            <a:r>
              <a:rPr lang="en-US" altLang="zh-CN" sz="1800" b="1" dirty="0">
                <a:solidFill>
                  <a:schemeClr val="accent2"/>
                </a:solidFill>
              </a:rPr>
              <a:t> (NULL, FALSE, NULL);</a:t>
            </a: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=(HANDLE)_</a:t>
            </a:r>
            <a:r>
              <a:rPr lang="en-US" altLang="zh-CN" sz="1800" dirty="0" err="1"/>
              <a:t>beginthreadex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NULL,0,Fun1Proc,NULL,0,NULL</a:t>
            </a:r>
            <a:r>
              <a:rPr lang="en-US" altLang="zh-CN" sz="1800" dirty="0"/>
              <a:t>);   </a:t>
            </a: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=(HANDLE)_</a:t>
            </a:r>
            <a:r>
              <a:rPr lang="en-US" altLang="zh-CN" sz="1800" dirty="0" err="1"/>
              <a:t>beginthreadex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NULL,0,Fun2Proc,NULL,0,NULL</a:t>
            </a:r>
            <a:r>
              <a:rPr lang="en-US" altLang="zh-CN" sz="18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WaitForSingleObject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, INFINITE);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CloseHandle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WaitForSingleObject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, INFINITE);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CloseHandle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BE8FF87F-FF04-4995-BC4E-0B832B282B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18E45CD3-C19E-42FC-9C9B-F00EA6C49619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4096"/>
  <p:extLst>
    <p:ext uri="{3A86A75C-4F4B-4683-9AE1-C65F6400EC91}">
      <p14:laserTraceLst xmlns:p14="http://schemas.microsoft.com/office/powerpoint/2010/main">
        <p14:tracePtLst>
          <p14:tracePt t="298" x="6954838" y="3065463"/>
          <p14:tracePt t="301" x="6942138" y="3078163"/>
          <p14:tracePt t="310" x="6929438" y="3103563"/>
          <p14:tracePt t="317" x="6916738" y="3141663"/>
          <p14:tracePt t="329" x="6880225" y="3190875"/>
          <p14:tracePt t="338" x="6854825" y="3216275"/>
          <p14:tracePt t="346" x="6829425" y="3241675"/>
          <p14:tracePt t="354" x="6805613" y="3267075"/>
          <p14:tracePt t="362" x="6767513" y="3290888"/>
          <p14:tracePt t="370" x="6742113" y="3303588"/>
          <p14:tracePt t="379" x="6716713" y="3328988"/>
          <p14:tracePt t="386" x="6692900" y="3341688"/>
          <p14:tracePt t="394" x="6667500" y="3354388"/>
          <p14:tracePt t="400" x="6654800" y="3354388"/>
          <p14:tracePt t="414" x="6642100" y="3367088"/>
          <p14:tracePt t="417" x="6642100" y="3378200"/>
          <p14:tracePt t="430" x="6629400" y="3378200"/>
          <p14:tracePt t="432" x="6629400" y="3390900"/>
          <p14:tracePt t="448" x="6616700" y="3390900"/>
          <p14:tracePt t="496" x="6616700" y="3403600"/>
          <p14:tracePt t="543" x="6616700" y="3416300"/>
          <p14:tracePt t="561" x="6629400" y="3416300"/>
          <p14:tracePt t="566" x="6642100" y="3416300"/>
          <p14:tracePt t="573" x="6654800" y="3416300"/>
          <p14:tracePt t="580" x="6667500" y="3390900"/>
          <p14:tracePt t="586" x="6667500" y="3354388"/>
          <p14:tracePt t="596" x="6667500" y="3328988"/>
          <p14:tracePt t="603" x="6667500" y="3303588"/>
          <p14:tracePt t="665" x="6642100" y="3290888"/>
          <p14:tracePt t="695" x="6642100" y="3278188"/>
          <p14:tracePt t="775" x="6629400" y="3267075"/>
          <p14:tracePt t="789" x="6616700" y="3267075"/>
          <p14:tracePt t="797" x="6604000" y="3267075"/>
          <p14:tracePt t="807" x="6592888" y="3278188"/>
          <p14:tracePt t="813" x="6592888" y="3290888"/>
          <p14:tracePt t="824" x="6580188" y="3303588"/>
          <p14:tracePt t="840" x="6580188" y="3316288"/>
          <p14:tracePt t="843" x="6580188" y="3354388"/>
          <p14:tracePt t="898" x="6580188" y="3390900"/>
          <p14:tracePt t="907" x="6567488" y="3454400"/>
          <p14:tracePt t="914" x="6554788" y="3529013"/>
          <p14:tracePt t="921" x="6542088" y="3590925"/>
          <p14:tracePt t="931" x="6542088" y="3667125"/>
          <p14:tracePt t="937" x="6529388" y="3729038"/>
          <p14:tracePt t="945" x="6516688" y="3816350"/>
          <p14:tracePt t="953" x="6503988" y="3892550"/>
          <p14:tracePt t="963" x="6480175" y="3967163"/>
          <p14:tracePt t="968" x="6454775" y="4029075"/>
          <p14:tracePt t="977" x="6442075" y="4067175"/>
          <p14:tracePt t="982" x="6429375" y="4117975"/>
          <p14:tracePt t="995" x="6429375" y="4141788"/>
          <p14:tracePt t="998" x="6416675" y="4141788"/>
          <p14:tracePt t="1012" x="6403975" y="4154488"/>
          <p14:tracePt t="1216" x="6429375" y="4141788"/>
          <p14:tracePt t="1226" x="6442075" y="4117975"/>
          <p14:tracePt t="1231" x="6467475" y="4079875"/>
          <p14:tracePt t="1240" x="6480175" y="4067175"/>
          <p14:tracePt t="1247" x="6480175" y="4054475"/>
          <p14:tracePt t="1255" x="6492875" y="4054475"/>
          <p14:tracePt t="1434" x="6492875" y="4041775"/>
          <p14:tracePt t="1805" x="6492875" y="3992563"/>
          <p14:tracePt t="1812" x="6480175" y="3954463"/>
          <p14:tracePt t="1823" x="6480175" y="3929063"/>
          <p14:tracePt t="1836" x="6480175" y="3916363"/>
          <p14:tracePt t="1854" x="6480175" y="3905250"/>
          <p14:tracePt t="1866" x="6480175" y="3892550"/>
          <p14:tracePt t="1876" x="6480175" y="3879850"/>
          <p14:tracePt t="1892" x="6480175" y="3867150"/>
          <p14:tracePt t="1909" x="6480175" y="3854450"/>
          <p14:tracePt t="1930" x="6480175" y="3841750"/>
          <p14:tracePt t="2102" x="6480175" y="3829050"/>
          <p14:tracePt t="2117" x="6503988" y="3816350"/>
          <p14:tracePt t="2124" x="6516688" y="3792538"/>
          <p14:tracePt t="2132" x="6554788" y="3767138"/>
          <p14:tracePt t="2140" x="6580188" y="3729038"/>
          <p14:tracePt t="2148" x="6604000" y="3703638"/>
          <p14:tracePt t="2157" x="6654800" y="3667125"/>
          <p14:tracePt t="2162" x="6692900" y="3641725"/>
          <p14:tracePt t="2174" x="6716713" y="3603625"/>
          <p14:tracePt t="2179" x="6754813" y="3579813"/>
          <p14:tracePt t="2190" x="6754813" y="3554413"/>
          <p14:tracePt t="2195" x="6780213" y="3529013"/>
          <p14:tracePt t="2203" x="6792913" y="3503613"/>
          <p14:tracePt t="2211" x="6792913" y="3490913"/>
          <p14:tracePt t="2217" x="6805613" y="3467100"/>
          <p14:tracePt t="2227" x="6805613" y="3441700"/>
          <p14:tracePt t="2233" x="6816725" y="3403600"/>
          <p14:tracePt t="2241" x="6816725" y="3378200"/>
          <p14:tracePt t="2249" x="6816725" y="3354388"/>
          <p14:tracePt t="2261" x="6829425" y="3316288"/>
          <p14:tracePt t="2264" x="6829425" y="3278188"/>
          <p14:tracePt t="2277" x="6829425" y="3241675"/>
          <p14:tracePt t="2279" x="6829425" y="3216275"/>
          <p14:tracePt t="2293" x="6829425" y="3178175"/>
          <p14:tracePt t="2295" x="6829425" y="3154363"/>
          <p14:tracePt t="2304" x="6829425" y="3116263"/>
          <p14:tracePt t="2311" x="6805613" y="3090863"/>
          <p14:tracePt t="2318" x="6805613" y="3065463"/>
          <p14:tracePt t="2326" x="6792913" y="3054350"/>
          <p14:tracePt t="2333" x="6780213" y="3041650"/>
          <p14:tracePt t="2343" x="6780213" y="3028950"/>
          <p14:tracePt t="2348" x="6767513" y="3016250"/>
          <p14:tracePt t="2363" x="6754813" y="2990850"/>
          <p14:tracePt t="2372" x="6742113" y="2965450"/>
          <p14:tracePt t="2379" x="6729413" y="2952750"/>
          <p14:tracePt t="2388" x="6729413" y="2941638"/>
          <p14:tracePt t="2394" x="6716713" y="2928938"/>
          <p14:tracePt t="2402" x="6716713" y="2916238"/>
          <p14:tracePt t="2411" x="6704013" y="2890838"/>
          <p14:tracePt t="2418" x="6692900" y="2878138"/>
          <p14:tracePt t="2428" x="6692900" y="2865438"/>
          <p14:tracePt t="2434" x="6680200" y="2865438"/>
          <p14:tracePt t="2444" x="6680200" y="2852738"/>
          <p14:tracePt t="2448" x="6667500" y="2852738"/>
          <p14:tracePt t="2459" x="6654800" y="2840038"/>
          <p14:tracePt t="2572" x="6629400" y="2828925"/>
          <p14:tracePt t="2580" x="6616700" y="2828925"/>
          <p14:tracePt t="2728" x="6616700" y="2816225"/>
          <p14:tracePt t="2744" x="6604000" y="2816225"/>
          <p14:tracePt t="2754" x="6580188" y="2790825"/>
          <p14:tracePt t="2763" x="6554788" y="2778125"/>
          <p14:tracePt t="2766" x="6529388" y="2765425"/>
          <p14:tracePt t="2777" x="6503988" y="2765425"/>
          <p14:tracePt t="2782" x="6467475" y="2752725"/>
          <p14:tracePt t="2790" x="6429375" y="2740025"/>
          <p14:tracePt t="2798" x="6403975" y="2728913"/>
          <p14:tracePt t="2805" x="6367463" y="2703513"/>
          <p14:tracePt t="2813" x="6342063" y="2678113"/>
          <p14:tracePt t="2821" x="6303963" y="2678113"/>
          <p14:tracePt t="2827" x="6303963" y="2665413"/>
          <p14:tracePt t="2837" x="6291263" y="2665413"/>
          <p14:tracePt t="2859" x="6280150" y="2665413"/>
          <p14:tracePt t="2876" x="6267450" y="2665413"/>
          <p14:tracePt t="2884" x="6254750" y="2665413"/>
          <p14:tracePt t="2890" x="6242050" y="2652713"/>
          <p14:tracePt t="2898" x="6229350" y="2640013"/>
          <p14:tracePt t="2906" x="6203950" y="2627313"/>
          <p14:tracePt t="2914" x="6167438" y="2616200"/>
          <p14:tracePt t="2921" x="6142038" y="2590800"/>
          <p14:tracePt t="2930" x="6116638" y="2578100"/>
          <p14:tracePt t="2938" x="6091238" y="2565400"/>
          <p14:tracePt t="2946" x="6067425" y="2565400"/>
          <p14:tracePt t="2956" x="6029325" y="2552700"/>
          <p14:tracePt t="2960" x="6003925" y="2540000"/>
          <p14:tracePt t="2972" x="5978525" y="2527300"/>
          <p14:tracePt t="2976" x="5967413" y="2527300"/>
          <p14:tracePt t="2983" x="5954713" y="2516188"/>
          <p14:tracePt t="2999" x="5942013" y="2516188"/>
          <p14:tracePt t="3008" x="5929313" y="2503488"/>
          <p14:tracePt t="3016" x="5916613" y="2503488"/>
          <p14:tracePt t="3022" x="5903913" y="2490788"/>
          <p14:tracePt t="3029" x="5878513" y="2490788"/>
          <p14:tracePt t="3038" x="5854700" y="2478088"/>
          <p14:tracePt t="3046" x="5842000" y="2465388"/>
          <p14:tracePt t="3056" x="5816600" y="2465388"/>
          <p14:tracePt t="3063" x="5791200" y="2452688"/>
          <p14:tracePt t="3073" x="5791200" y="2439988"/>
          <p14:tracePt t="3078" x="5778500" y="2439988"/>
          <p14:tracePt t="3093" x="5778500" y="2427288"/>
          <p14:tracePt t="3101" x="5767388" y="2427288"/>
          <p14:tracePt t="3179" x="5754688" y="2414588"/>
          <p14:tracePt t="3187" x="5754688" y="2403475"/>
          <p14:tracePt t="3418" x="5767388" y="2390775"/>
          <p14:tracePt t="3427" x="5778500" y="2378075"/>
          <p14:tracePt t="3436" x="5791200" y="2365375"/>
          <p14:tracePt t="3444" x="5791200" y="2352675"/>
          <p14:tracePt t="3455" x="5803900" y="2339975"/>
          <p14:tracePt t="3545" x="5816600" y="2327275"/>
          <p14:tracePt t="3559" x="5829300" y="2314575"/>
          <p14:tracePt t="3567" x="5842000" y="2314575"/>
          <p14:tracePt t="3575" x="5867400" y="2303463"/>
          <p14:tracePt t="3584" x="5867400" y="2290763"/>
          <p14:tracePt t="3591" x="5878513" y="2290763"/>
          <p14:tracePt t="3598" x="5891213" y="2278063"/>
          <p14:tracePt t="3605" x="5903913" y="2278063"/>
          <p14:tracePt t="3617" x="5903913" y="2265363"/>
          <p14:tracePt t="3621" x="5916613" y="2265363"/>
          <p14:tracePt t="3776" x="5916613" y="2252663"/>
          <p14:tracePt t="4110" x="5916613" y="2239963"/>
          <p14:tracePt t="4466" x="5903913" y="2252663"/>
          <p14:tracePt t="4475" x="5829300" y="2278063"/>
          <p14:tracePt t="4484" x="5754688" y="2314575"/>
          <p14:tracePt t="4491" x="5691188" y="2339975"/>
          <p14:tracePt t="4497" x="5641975" y="2352675"/>
          <p14:tracePt t="4505" x="5591175" y="2378075"/>
          <p14:tracePt t="4514" x="5516563" y="2390775"/>
          <p14:tracePt t="4520" x="5478463" y="2390775"/>
          <p14:tracePt t="4529" x="5441950" y="2403475"/>
          <p14:tracePt t="4537" x="5416550" y="2414588"/>
          <p14:tracePt t="4545" x="5391150" y="2427288"/>
          <p14:tracePt t="4555" x="5365750" y="2427288"/>
          <p14:tracePt t="4561" x="5341938" y="2439988"/>
          <p14:tracePt t="4570" x="5303838" y="2452688"/>
          <p14:tracePt t="4574" x="5265738" y="2465388"/>
          <p14:tracePt t="4586" x="5191125" y="2478088"/>
          <p14:tracePt t="4593" x="5129213" y="2490788"/>
          <p14:tracePt t="4601" x="5016500" y="2503488"/>
          <p14:tracePt t="4608" x="4916488" y="2516188"/>
          <p14:tracePt t="4616" x="4803775" y="2527300"/>
          <p14:tracePt t="4621" x="4678363" y="2540000"/>
          <p14:tracePt t="4629" x="4565650" y="2552700"/>
          <p14:tracePt t="4638" x="4427538" y="2565400"/>
          <p14:tracePt t="4647" x="4314825" y="2565400"/>
          <p14:tracePt t="4654" x="4191000" y="2565400"/>
          <p14:tracePt t="4660" x="4078288" y="2565400"/>
          <p14:tracePt t="4669" x="3965575" y="2565400"/>
          <p14:tracePt t="4675" x="3840163" y="2565400"/>
          <p14:tracePt t="4683" x="3727450" y="2565400"/>
          <p14:tracePt t="4689" x="3627438" y="2565400"/>
          <p14:tracePt t="4703" x="3527425" y="2565400"/>
          <p14:tracePt t="4707" x="3427413" y="2565400"/>
          <p14:tracePt t="4715" x="3340100" y="2565400"/>
          <p14:tracePt t="4722" x="3252788" y="2565400"/>
          <p14:tracePt t="4731" x="3176588" y="2565400"/>
          <p14:tracePt t="4741" x="3089275" y="2565400"/>
          <p14:tracePt t="4747" x="3001963" y="2565400"/>
          <p14:tracePt t="4754" x="2901950" y="2552700"/>
          <p14:tracePt t="4760" x="2801938" y="2552700"/>
          <p14:tracePt t="4769" x="2714625" y="2540000"/>
          <p14:tracePt t="4777" x="2651125" y="2527300"/>
          <p14:tracePt t="4787" x="2576513" y="2516188"/>
          <p14:tracePt t="4793" x="2514600" y="2516188"/>
          <p14:tracePt t="4805" x="2439988" y="2503488"/>
          <p14:tracePt t="4808" x="2401888" y="2490788"/>
          <p14:tracePt t="4818" x="2351088" y="2478088"/>
          <p14:tracePt t="4824" x="2289175" y="2465388"/>
          <p14:tracePt t="4831" x="2251075" y="2465388"/>
          <p14:tracePt t="4840" x="2214563" y="2452688"/>
          <p14:tracePt t="4847" x="2176463" y="2452688"/>
          <p14:tracePt t="4855" x="2127250" y="2439988"/>
          <p14:tracePt t="4867" x="2076450" y="2427288"/>
          <p14:tracePt t="4872" x="2038350" y="2414588"/>
          <p14:tracePt t="4881" x="1989138" y="2414588"/>
          <p14:tracePt t="4887" x="1951038" y="2414588"/>
          <p14:tracePt t="4892" x="1914525" y="2403475"/>
          <p14:tracePt t="4902" x="1889125" y="2390775"/>
          <p14:tracePt t="4909" x="1863725" y="2378075"/>
          <p14:tracePt t="4918" x="1838325" y="2378075"/>
          <p14:tracePt t="4924" x="1814513" y="2365375"/>
          <p14:tracePt t="4934" x="1776413" y="2352675"/>
          <p14:tracePt t="4940" x="1751013" y="2352675"/>
          <p14:tracePt t="4948" x="1714500" y="2339975"/>
          <p14:tracePt t="4955" x="1689100" y="2339975"/>
          <p14:tracePt t="4964" x="1663700" y="2327275"/>
          <p14:tracePt t="4971" x="1638300" y="2327275"/>
          <p14:tracePt t="4979" x="1601788" y="2327275"/>
          <p14:tracePt t="4987" x="1576388" y="2327275"/>
          <p14:tracePt t="4996" x="1538288" y="2327275"/>
          <p14:tracePt t="5010" x="1489075" y="2327275"/>
          <p14:tracePt t="5018" x="1476375" y="2327275"/>
          <p14:tracePt t="5026" x="1450975" y="2327275"/>
          <p14:tracePt t="5033" x="1438275" y="2327275"/>
          <p14:tracePt t="5052" x="1425575" y="2327275"/>
          <p14:tracePt t="5056" x="1412875" y="2327275"/>
          <p14:tracePt t="5070" x="1401763" y="2327275"/>
          <p14:tracePt t="5078" x="1389063" y="2327275"/>
          <p14:tracePt t="5088" x="1376363" y="2327275"/>
          <p14:tracePt t="5094" x="1350963" y="2327275"/>
          <p14:tracePt t="5104" x="1312863" y="2327275"/>
          <p14:tracePt t="5110" x="1289050" y="2327275"/>
          <p14:tracePt t="5119" x="1250950" y="2314575"/>
          <p14:tracePt t="5127" x="1225550" y="2314575"/>
          <p14:tracePt t="5135" x="1200150" y="2314575"/>
          <p14:tracePt t="5140" x="1176338" y="2314575"/>
          <p14:tracePt t="5154" x="1150938" y="2314575"/>
          <p14:tracePt t="5157" x="1138238" y="2314575"/>
          <p14:tracePt t="5171" x="1100138" y="2314575"/>
          <p14:tracePt t="5173" x="1089025" y="2327275"/>
          <p14:tracePt t="5186" x="1076325" y="2327275"/>
          <p14:tracePt t="5189" x="1050925" y="2327275"/>
          <p14:tracePt t="5194" x="1038225" y="2327275"/>
          <p14:tracePt t="5203" x="1012825" y="2339975"/>
          <p14:tracePt t="5213" x="987425" y="2352675"/>
          <p14:tracePt t="5220" x="950913" y="2365375"/>
          <p14:tracePt t="5227" x="925513" y="2365375"/>
          <p14:tracePt t="5236" x="912813" y="2365375"/>
          <p14:tracePt t="5244" x="900113" y="2365375"/>
          <p14:tracePt t="5253" x="876300" y="2365375"/>
          <p14:tracePt t="5259" x="850900" y="2365375"/>
          <p14:tracePt t="5273" x="838200" y="2365375"/>
          <p14:tracePt t="5289" x="812800" y="2378075"/>
          <p14:tracePt t="5296" x="800100" y="2378075"/>
          <p14:tracePt t="5305" x="776288" y="2378075"/>
          <p14:tracePt t="5313" x="763588" y="2378075"/>
          <p14:tracePt t="5321" x="738188" y="2390775"/>
          <p14:tracePt t="5327" x="725488" y="2390775"/>
          <p14:tracePt t="5336" x="712788" y="2390775"/>
          <p14:tracePt t="5342" x="687388" y="2390775"/>
          <p14:tracePt t="5353" x="674688" y="2390775"/>
          <p14:tracePt t="5358" x="663575" y="2390775"/>
          <p14:tracePt t="5370" x="650875" y="2403475"/>
          <p14:tracePt t="5387" x="625475" y="2403475"/>
          <p14:tracePt t="5397" x="612775" y="2414588"/>
          <p14:tracePt t="5404" x="612775" y="2427288"/>
          <p14:tracePt t="5414" x="600075" y="2427288"/>
          <p14:tracePt t="5429" x="574675" y="2439988"/>
          <p14:tracePt t="5446" x="563563" y="2439988"/>
          <p14:tracePt t="5453" x="550863" y="2452688"/>
          <p14:tracePt t="5458" x="538163" y="2452688"/>
          <p14:tracePt t="5469" x="538163" y="2465388"/>
          <p14:tracePt t="5474" x="525463" y="2465388"/>
          <p14:tracePt t="5493" x="512763" y="2465388"/>
          <p14:tracePt t="5506" x="500063" y="2465388"/>
          <p14:tracePt t="5513" x="487363" y="2478088"/>
          <p14:tracePt t="5540" x="474663" y="2478088"/>
          <p14:tracePt t="5644" x="463550" y="2478088"/>
          <p14:tracePt t="5653" x="438150" y="2478088"/>
          <p14:tracePt t="5663" x="412750" y="2465388"/>
          <p14:tracePt t="5669" x="374650" y="2452688"/>
          <p14:tracePt t="5680" x="338138" y="2452688"/>
          <p14:tracePt t="5685" x="312738" y="2452688"/>
          <p14:tracePt t="5695" x="300038" y="2439988"/>
          <p14:tracePt t="5701" x="287338" y="2439988"/>
          <p14:tracePt t="5707" x="287338" y="2427288"/>
          <p14:tracePt t="5715" x="274638" y="2427288"/>
          <p14:tracePt t="5879" x="274638" y="2414588"/>
          <p14:tracePt t="5895" x="274638" y="2403475"/>
          <p14:tracePt t="6033" x="274638" y="2390775"/>
          <p14:tracePt t="6080" x="287338" y="2378075"/>
          <p14:tracePt t="6260" x="300038" y="2365375"/>
          <p14:tracePt t="6267" x="312738" y="2365375"/>
          <p14:tracePt t="6282" x="312738" y="2352675"/>
          <p14:tracePt t="6289" x="325438" y="2352675"/>
          <p14:tracePt t="6306" x="338138" y="2352675"/>
          <p14:tracePt t="6314" x="350838" y="2352675"/>
          <p14:tracePt t="6344" x="350838" y="2339975"/>
          <p14:tracePt t="6352" x="363538" y="2327275"/>
          <p14:tracePt t="6615" x="387350" y="2327275"/>
          <p14:tracePt t="6622" x="400050" y="2327275"/>
          <p14:tracePt t="6632" x="425450" y="2327275"/>
          <p14:tracePt t="6639" x="438150" y="2327275"/>
          <p14:tracePt t="6650" x="463550" y="2327275"/>
          <p14:tracePt t="6655" x="500063" y="2327275"/>
          <p14:tracePt t="6668" x="550863" y="2327275"/>
          <p14:tracePt t="6678" x="574675" y="2327275"/>
          <p14:tracePt t="6684" x="587375" y="2327275"/>
          <p14:tracePt t="6694" x="612775" y="2327275"/>
          <p14:tracePt t="6732" x="612775" y="2314575"/>
          <p14:tracePt t="6810" x="625475" y="2314575"/>
          <p14:tracePt t="6816" x="650875" y="2314575"/>
          <p14:tracePt t="6833" x="674688" y="2314575"/>
          <p14:tracePt t="6840" x="687388" y="2314575"/>
          <p14:tracePt t="6853" x="700088" y="2314575"/>
          <p14:tracePt t="6855" x="712788" y="2303463"/>
          <p14:tracePt t="6866" x="725488" y="2303463"/>
          <p14:tracePt t="6871" x="738188" y="2303463"/>
          <p14:tracePt t="6883" x="750888" y="2290763"/>
          <p14:tracePt t="6887" x="763588" y="2290763"/>
          <p14:tracePt t="6900" x="776288" y="2290763"/>
          <p14:tracePt t="6903" x="787400" y="2290763"/>
          <p14:tracePt t="6918" x="825500" y="2290763"/>
          <p14:tracePt t="6925" x="850900" y="2290763"/>
          <p14:tracePt t="6933" x="876300" y="2290763"/>
          <p14:tracePt t="6941" x="900113" y="2290763"/>
          <p14:tracePt t="6952" x="912813" y="2290763"/>
          <p14:tracePt t="6957" x="925513" y="2290763"/>
          <p14:tracePt t="6966" x="950913" y="2290763"/>
          <p14:tracePt t="6972" x="976313" y="2290763"/>
          <p14:tracePt t="6982" x="1000125" y="2290763"/>
          <p14:tracePt t="6986" x="1012825" y="2290763"/>
          <p14:tracePt t="7000" x="1038225" y="2290763"/>
          <p14:tracePt t="7003" x="1050925" y="2290763"/>
          <p14:tracePt t="7016" x="1063625" y="2290763"/>
          <p14:tracePt t="7018" x="1076325" y="2290763"/>
          <p14:tracePt t="7034" x="1089025" y="2290763"/>
          <p14:tracePt t="7044" x="1112838" y="2290763"/>
          <p14:tracePt t="7049" x="1125538" y="2290763"/>
          <p14:tracePt t="7056" x="1138238" y="2303463"/>
          <p14:tracePt t="7073" x="1163638" y="2303463"/>
          <p14:tracePt t="7084" x="1176338" y="2303463"/>
          <p14:tracePt t="7089" x="1189038" y="2303463"/>
          <p14:tracePt t="7099" x="1200150" y="2303463"/>
          <p14:tracePt t="7105" x="1212850" y="2303463"/>
          <p14:tracePt t="7116" x="1225550" y="2303463"/>
          <p14:tracePt t="7127" x="1238250" y="2303463"/>
          <p14:tracePt t="7134" x="1250950" y="2303463"/>
          <p14:tracePt t="7143" x="1263650" y="2303463"/>
          <p14:tracePt t="7153" x="1263650" y="2314575"/>
          <p14:tracePt t="7159" x="1289050" y="2314575"/>
          <p14:tracePt t="7173" x="1300163" y="2314575"/>
          <p14:tracePt t="7188" x="1312863" y="2314575"/>
          <p14:tracePt t="7199" x="1312863" y="2327275"/>
          <p14:tracePt t="7204" x="1325563" y="2327275"/>
          <p14:tracePt t="7216" x="1338263" y="2327275"/>
          <p14:tracePt t="7232" x="1350963" y="2327275"/>
          <p14:tracePt t="7249" x="1363663" y="2327275"/>
          <p14:tracePt t="7266" x="1376363" y="2327275"/>
          <p14:tracePt t="7274" x="1389063" y="2327275"/>
          <p14:tracePt t="7291" x="1401763" y="2327275"/>
          <p14:tracePt t="7305" x="1412875" y="2327275"/>
          <p14:tracePt t="7322" x="1438275" y="2327275"/>
          <p14:tracePt t="7337" x="1450975" y="2327275"/>
          <p14:tracePt t="7348" x="1476375" y="2339975"/>
          <p14:tracePt t="7365" x="1501775" y="2339975"/>
          <p14:tracePt t="7369" x="1512888" y="2352675"/>
          <p14:tracePt t="7376" x="1538288" y="2352675"/>
          <p14:tracePt t="7383" x="1550988" y="2352675"/>
          <p14:tracePt t="7391" x="1576388" y="2352675"/>
          <p14:tracePt t="7400" x="1589088" y="2352675"/>
          <p14:tracePt t="7406" x="1601788" y="2365375"/>
          <p14:tracePt t="7416" x="1625600" y="2365375"/>
          <p14:tracePt t="7433" x="1638300" y="2365375"/>
          <p14:tracePt t="7450" x="1651000" y="2365375"/>
          <p14:tracePt t="7453" x="1663700" y="2365375"/>
          <p14:tracePt t="7469" x="1676400" y="2365375"/>
          <p14:tracePt t="7485" x="1689100" y="2365375"/>
          <p14:tracePt t="7499" x="1714500" y="2365375"/>
          <p14:tracePt t="7515" x="1725613" y="2365375"/>
          <p14:tracePt t="7531" x="1738313" y="2378075"/>
          <p14:tracePt t="7616" x="1763713" y="2378075"/>
          <p14:tracePt t="7623" x="1776413" y="2378075"/>
          <p14:tracePt t="7631" x="1789113" y="2378075"/>
          <p14:tracePt t="7639" x="1801813" y="2378075"/>
          <p14:tracePt t="7654" x="1814513" y="2378075"/>
          <p14:tracePt t="7671" x="1825625" y="2378075"/>
          <p14:tracePt t="7682" x="1838325" y="2378075"/>
          <p14:tracePt t="7949" x="1851025" y="2378075"/>
          <p14:tracePt t="7965" x="1863725" y="2378075"/>
          <p14:tracePt t="7982" x="1876425" y="2365375"/>
          <p14:tracePt t="7989" x="1889125" y="2365375"/>
          <p14:tracePt t="8275" x="1838325" y="2352675"/>
          <p14:tracePt t="8283" x="1763713" y="2339975"/>
          <p14:tracePt t="8292" x="1689100" y="2327275"/>
          <p14:tracePt t="8299" x="1576388" y="2303463"/>
          <p14:tracePt t="8311" x="1463675" y="2265363"/>
          <p14:tracePt t="8315" x="1338263" y="2227263"/>
          <p14:tracePt t="8322" x="1225550" y="2214563"/>
          <p14:tracePt t="8329" x="1089025" y="2165350"/>
          <p14:tracePt t="8337" x="963613" y="2152650"/>
          <p14:tracePt t="8347" x="850900" y="2139950"/>
          <p14:tracePt t="8353" x="725488" y="2127250"/>
          <p14:tracePt t="8362" x="625475" y="2114550"/>
          <p14:tracePt t="8369" x="538163" y="2101850"/>
          <p14:tracePt t="8377" x="487363" y="2089150"/>
          <p14:tracePt t="8384" x="450850" y="2089150"/>
          <p14:tracePt t="8391" x="425450" y="2089150"/>
          <p14:tracePt t="8399" x="400050" y="2089150"/>
          <p14:tracePt t="8415" x="387350" y="2089150"/>
          <p14:tracePt t="8438" x="374650" y="2089150"/>
          <p14:tracePt t="8449" x="363538" y="2089150"/>
          <p14:tracePt t="8453" x="350838" y="2089150"/>
          <p14:tracePt t="8462" x="300038" y="2089150"/>
          <p14:tracePt t="8469" x="274638" y="2101850"/>
          <p14:tracePt t="8479" x="238125" y="2101850"/>
          <p14:tracePt t="8485" x="200025" y="2114550"/>
          <p14:tracePt t="8493" x="161925" y="2114550"/>
          <p14:tracePt t="8502" x="125413" y="2127250"/>
          <p14:tracePt t="8509" x="100013" y="2127250"/>
          <p14:tracePt t="8515" x="74613" y="2127250"/>
          <p14:tracePt t="8527" x="61913" y="2127250"/>
          <p14:tracePt t="8530" x="50800" y="2127250"/>
          <p14:tracePt t="8543" x="38100" y="2127250"/>
          <p14:tracePt t="8664" x="50800" y="2127250"/>
          <p14:tracePt t="8671" x="87313" y="2114550"/>
          <p14:tracePt t="8683" x="138113" y="2101850"/>
          <p14:tracePt t="8686" x="187325" y="2089150"/>
          <p14:tracePt t="8698" x="250825" y="2089150"/>
          <p14:tracePt t="8701" x="325438" y="2089150"/>
          <p14:tracePt t="8712" x="412750" y="2089150"/>
          <p14:tracePt t="8718" x="487363" y="2089150"/>
          <p14:tracePt t="8727" x="574675" y="2089150"/>
          <p14:tracePt t="8734" x="663575" y="2089150"/>
          <p14:tracePt t="8749" x="800100" y="2101850"/>
          <p14:tracePt t="8759" x="876300" y="2114550"/>
          <p14:tracePt t="8765" x="925513" y="2127250"/>
          <p14:tracePt t="8771" x="963613" y="2139950"/>
          <p14:tracePt t="8782" x="1000125" y="2152650"/>
          <p14:tracePt t="8786" x="1038225" y="2152650"/>
          <p14:tracePt t="8794" x="1076325" y="2152650"/>
          <p14:tracePt t="8803" x="1100138" y="2152650"/>
          <p14:tracePt t="8811" x="1125538" y="2165350"/>
          <p14:tracePt t="8820" x="1163638" y="2165350"/>
          <p14:tracePt t="8828" x="1189038" y="2178050"/>
          <p14:tracePt t="8833" x="1212850" y="2190750"/>
          <p14:tracePt t="8844" x="1238250" y="2190750"/>
          <p14:tracePt t="8850" x="1263650" y="2201863"/>
          <p14:tracePt t="8857" x="1300163" y="2214563"/>
          <p14:tracePt t="8866" x="1325563" y="2227263"/>
          <p14:tracePt t="8874" x="1363663" y="2227263"/>
          <p14:tracePt t="8883" x="1401763" y="2239963"/>
          <p14:tracePt t="8888" x="1425575" y="2252663"/>
          <p14:tracePt t="8896" x="1463675" y="2265363"/>
          <p14:tracePt t="8903" x="1501775" y="2265363"/>
          <p14:tracePt t="8912" x="1525588" y="2265363"/>
          <p14:tracePt t="8922" x="1563688" y="2278063"/>
          <p14:tracePt t="8929" x="1601788" y="2278063"/>
          <p14:tracePt t="8936" x="1638300" y="2278063"/>
          <p14:tracePt t="8946" x="1663700" y="2278063"/>
          <p14:tracePt t="8951" x="1689100" y="2278063"/>
          <p14:tracePt t="8965" x="1701800" y="2278063"/>
          <p14:tracePt t="8989" x="1714500" y="2278063"/>
          <p14:tracePt t="9003" x="1725613" y="2278063"/>
          <p14:tracePt t="9011" x="1763713" y="2278063"/>
          <p14:tracePt t="9017" x="1789113" y="2278063"/>
          <p14:tracePt t="9027" x="1814513" y="2290763"/>
          <p14:tracePt t="9033" x="1851025" y="2303463"/>
          <p14:tracePt t="9045" x="1889125" y="2303463"/>
          <p14:tracePt t="9051" x="1925638" y="2303463"/>
          <p14:tracePt t="9061" x="1951038" y="2303463"/>
          <p14:tracePt t="9066" x="1976438" y="2303463"/>
          <p14:tracePt t="9079" x="2001838" y="2303463"/>
          <p14:tracePt t="9081" x="2014538" y="2303463"/>
          <p14:tracePt t="10620" x="2025650" y="2303463"/>
          <p14:tracePt t="10625" x="2051050" y="2303463"/>
          <p14:tracePt t="10637" x="2076450" y="2314575"/>
          <p14:tracePt t="10640" x="2089150" y="2327275"/>
          <p14:tracePt t="10649" x="2114550" y="2339975"/>
          <p14:tracePt t="10658" x="2138363" y="2352675"/>
          <p14:tracePt t="10665" x="2163763" y="2378075"/>
          <p14:tracePt t="10676" x="2201863" y="2390775"/>
          <p14:tracePt t="10680" x="2214563" y="2403475"/>
          <p14:tracePt t="10691" x="2238375" y="2414588"/>
          <p14:tracePt t="10695" x="2263775" y="2439988"/>
          <p14:tracePt t="10703" x="2276475" y="2439988"/>
          <p14:tracePt t="10712" x="2289175" y="2465388"/>
          <p14:tracePt t="10726" x="2301875" y="2478088"/>
          <p14:tracePt t="10742" x="2314575" y="2503488"/>
          <p14:tracePt t="10750" x="2327275" y="2516188"/>
          <p14:tracePt t="10758" x="2327275" y="2527300"/>
          <p14:tracePt t="10764" x="2351088" y="2552700"/>
          <p14:tracePt t="10774" x="2351088" y="2578100"/>
          <p14:tracePt t="10780" x="2363788" y="2590800"/>
          <p14:tracePt t="10791" x="2376488" y="2616200"/>
          <p14:tracePt t="10796" x="2389188" y="2640013"/>
          <p14:tracePt t="10808" x="2389188" y="2665413"/>
          <p14:tracePt t="10813" x="2401888" y="2690813"/>
          <p14:tracePt t="10819" x="2414588" y="2728913"/>
          <p14:tracePt t="10826" x="2427288" y="2752725"/>
          <p14:tracePt t="10836" x="2427288" y="2778125"/>
          <p14:tracePt t="10842" x="2427288" y="2790825"/>
          <p14:tracePt t="10853" x="2427288" y="2803525"/>
          <p14:tracePt t="10860" x="2427288" y="2828925"/>
          <p14:tracePt t="10866" x="2439988" y="2828925"/>
          <p14:tracePt t="10874" x="2439988" y="2852738"/>
          <p14:tracePt t="10882" x="2439988" y="2878138"/>
          <p14:tracePt t="10890" x="2439988" y="2903538"/>
          <p14:tracePt t="10896" x="2451100" y="2941638"/>
          <p14:tracePt t="10907" x="2463800" y="2978150"/>
          <p14:tracePt t="10913" x="2476500" y="3016250"/>
          <p14:tracePt t="10925" x="2489200" y="3054350"/>
          <p14:tracePt t="10929" x="2514600" y="3090863"/>
          <p14:tracePt t="10940" x="2527300" y="3116263"/>
          <p14:tracePt t="10945" x="2527300" y="3141663"/>
          <p14:tracePt t="10950" x="2540000" y="3154363"/>
          <p14:tracePt t="10961" x="2551113" y="3178175"/>
          <p14:tracePt t="10977" x="2563813" y="3190875"/>
          <p14:tracePt t="10991" x="2576513" y="3203575"/>
          <p14:tracePt t="10999" x="2576513" y="3216275"/>
          <p14:tracePt t="11007" x="2589213" y="3216275"/>
          <p14:tracePt t="11013" x="2589213" y="3228975"/>
          <p14:tracePt t="11028" x="2589213" y="3241675"/>
          <p14:tracePt t="11099" x="2589213" y="3254375"/>
          <p14:tracePt t="11106" x="2576513" y="3267075"/>
          <p14:tracePt t="11124" x="2576513" y="3278188"/>
          <p14:tracePt t="11316" x="2563813" y="3278188"/>
          <p14:tracePt t="11330" x="2540000" y="3278188"/>
          <p14:tracePt t="11340" x="2501900" y="3278188"/>
          <p14:tracePt t="11348" x="2439988" y="3267075"/>
          <p14:tracePt t="11355" x="2401888" y="3254375"/>
          <p14:tracePt t="11364" x="2376488" y="3254375"/>
          <p14:tracePt t="11372" x="2363788" y="3254375"/>
          <p14:tracePt t="11378" x="2327275" y="3241675"/>
          <p14:tracePt t="11389" x="2314575" y="3228975"/>
          <p14:tracePt t="11393" x="2301875" y="3228975"/>
          <p14:tracePt t="11403" x="2276475" y="3216275"/>
          <p14:tracePt t="11409" x="2251075" y="3216275"/>
          <p14:tracePt t="11416" x="2251075" y="3203575"/>
          <p14:tracePt t="11425" x="2227263" y="3203575"/>
          <p14:tracePt t="11432" x="2227263" y="3190875"/>
          <p14:tracePt t="11440" x="2214563" y="3190875"/>
          <p14:tracePt t="11448" x="2189163" y="3178175"/>
          <p14:tracePt t="11456" x="2163763" y="3178175"/>
          <p14:tracePt t="11462" x="2138363" y="3165475"/>
          <p14:tracePt t="11475" x="2114550" y="3154363"/>
          <p14:tracePt t="11478" x="2089150" y="3154363"/>
          <p14:tracePt t="11491" x="2051050" y="3141663"/>
          <p14:tracePt t="11494" x="2025650" y="3128963"/>
          <p14:tracePt t="11507" x="1989138" y="3116263"/>
          <p14:tracePt t="11510" x="1963738" y="3116263"/>
          <p14:tracePt t="11517" x="1925638" y="3103563"/>
          <p14:tracePt t="11524" x="1889125" y="3090863"/>
          <p14:tracePt t="11533" x="1851025" y="3078163"/>
          <p14:tracePt t="11543" x="1789113" y="3065463"/>
          <p14:tracePt t="11548" x="1751013" y="3065463"/>
          <p14:tracePt t="11558" x="1714500" y="3054350"/>
          <p14:tracePt t="11564" x="1663700" y="3041650"/>
          <p14:tracePt t="11574" x="1625600" y="3028950"/>
          <p14:tracePt t="11580" x="1589088" y="3016250"/>
          <p14:tracePt t="11589" x="1538288" y="3016250"/>
          <p14:tracePt t="11595" x="1501775" y="3003550"/>
          <p14:tracePt t="11606" x="1476375" y="2990850"/>
          <p14:tracePt t="11611" x="1450975" y="2990850"/>
          <p14:tracePt t="11623" x="1438275" y="2978150"/>
          <p14:tracePt t="11627" x="1412875" y="2978150"/>
          <p14:tracePt t="11635" x="1401763" y="2978150"/>
          <p14:tracePt t="11642" x="1389063" y="2965450"/>
          <p14:tracePt t="11718" x="1363663" y="2965450"/>
          <p14:tracePt t="11726" x="1325563" y="2952750"/>
          <p14:tracePt t="11736" x="1300163" y="2952750"/>
          <p14:tracePt t="11745" x="1263650" y="2941638"/>
          <p14:tracePt t="11751" x="1212850" y="2928938"/>
          <p14:tracePt t="11759" x="1163638" y="2916238"/>
          <p14:tracePt t="11767" x="1125538" y="2903538"/>
          <p14:tracePt t="11772" x="1100138" y="2903538"/>
          <p14:tracePt t="11780" x="1076325" y="2890838"/>
          <p14:tracePt t="11790" x="1038225" y="2878138"/>
          <p14:tracePt t="11797" x="1012825" y="2878138"/>
          <p14:tracePt t="11806" x="987425" y="2865438"/>
          <p14:tracePt t="11812" x="976313" y="2852738"/>
          <p14:tracePt t="11828" x="963613" y="2852738"/>
          <p14:tracePt t="11843" x="950913" y="2852738"/>
          <p14:tracePt t="11858" x="925513" y="2828925"/>
          <p14:tracePt t="11866" x="887413" y="2828925"/>
          <p14:tracePt t="11875" x="863600" y="2816225"/>
          <p14:tracePt t="11885" x="825500" y="2803525"/>
          <p14:tracePt t="11891" x="800100" y="2790825"/>
          <p14:tracePt t="11898" x="776288" y="2790825"/>
          <p14:tracePt t="11905" x="763588" y="2790825"/>
          <p14:tracePt t="11913" x="750888" y="2790825"/>
          <p14:tracePt t="11922" x="738188" y="2790825"/>
          <p14:tracePt t="11929" x="725488" y="2790825"/>
          <p14:tracePt t="11938" x="712788" y="2790825"/>
          <p14:tracePt t="11947" x="700088" y="2790825"/>
          <p14:tracePt t="12053" x="700088" y="2778125"/>
          <p14:tracePt t="12061" x="700088" y="2765425"/>
          <p14:tracePt t="12071" x="687388" y="2752725"/>
          <p14:tracePt t="12077" x="687388" y="2728913"/>
          <p14:tracePt t="12087" x="674688" y="2703513"/>
          <p14:tracePt t="12091" x="674688" y="2678113"/>
          <p14:tracePt t="12099" x="663575" y="2652713"/>
          <p14:tracePt t="12107" x="638175" y="2616200"/>
          <p14:tracePt t="12115" x="625475" y="2565400"/>
          <p14:tracePt t="12123" x="587375" y="2540000"/>
          <p14:tracePt t="12132" x="574675" y="2516188"/>
          <p14:tracePt t="12139" x="563563" y="2503488"/>
          <p14:tracePt t="12154" x="550863" y="2490788"/>
          <p14:tracePt t="12249" x="550863" y="2478088"/>
          <p14:tracePt t="12326" x="525463" y="2478088"/>
          <p14:tracePt t="12336" x="487363" y="2503488"/>
          <p14:tracePt t="12341" x="463550" y="2516188"/>
          <p14:tracePt t="12348" x="425450" y="2552700"/>
          <p14:tracePt t="12355" x="400050" y="2565400"/>
          <p14:tracePt t="12366" x="363538" y="2578100"/>
          <p14:tracePt t="12373" x="350838" y="2590800"/>
          <p14:tracePt t="12379" x="338138" y="2590800"/>
          <p14:tracePt t="12638" x="350838" y="2590800"/>
          <p14:tracePt t="12642" x="387350" y="2590800"/>
          <p14:tracePt t="12652" x="412750" y="2590800"/>
          <p14:tracePt t="12658" x="450850" y="2590800"/>
          <p14:tracePt t="12671" x="487363" y="2590800"/>
          <p14:tracePt t="12673" x="538163" y="2590800"/>
          <p14:tracePt t="12680" x="600075" y="2603500"/>
          <p14:tracePt t="12688" x="674688" y="2616200"/>
          <p14:tracePt t="12696" x="725488" y="2627313"/>
          <p14:tracePt t="12704" x="787400" y="2640013"/>
          <p14:tracePt t="12713" x="825500" y="2640013"/>
          <p14:tracePt t="12721" x="863600" y="2640013"/>
          <p14:tracePt t="12729" x="900113" y="2652713"/>
          <p14:tracePt t="12736" x="925513" y="2652713"/>
          <p14:tracePt t="12744" x="950913" y="2652713"/>
          <p14:tracePt t="12753" x="976313" y="2652713"/>
          <p14:tracePt t="12758" x="987425" y="2652713"/>
          <p14:tracePt t="12770" x="1025525" y="2652713"/>
          <p14:tracePt t="12774" x="1038225" y="2652713"/>
          <p14:tracePt t="12787" x="1063625" y="2640013"/>
          <p14:tracePt t="12791" x="1089025" y="2627313"/>
          <p14:tracePt t="12796" x="1125538" y="2627313"/>
          <p14:tracePt t="12805" x="1163638" y="2616200"/>
          <p14:tracePt t="12812" x="1189038" y="2603500"/>
          <p14:tracePt t="12820" x="1225550" y="2603500"/>
          <p14:tracePt t="12829" x="1263650" y="2590800"/>
          <p14:tracePt t="12838" x="1289050" y="2590800"/>
          <p14:tracePt t="12844" x="1312863" y="2590800"/>
          <p14:tracePt t="12854" x="1338263" y="2590800"/>
          <p14:tracePt t="12858" x="1363663" y="2590800"/>
          <p14:tracePt t="12871" x="1376363" y="2590800"/>
          <p14:tracePt t="12887" x="1401763" y="2590800"/>
          <p14:tracePt t="12903" x="1412875" y="2590800"/>
          <p14:tracePt t="12906" x="1425575" y="2590800"/>
          <p14:tracePt t="12916" x="1450975" y="2590800"/>
          <p14:tracePt t="12921" x="1476375" y="2578100"/>
          <p14:tracePt t="12931" x="1501775" y="2578100"/>
          <p14:tracePt t="12937" x="1538288" y="2578100"/>
          <p14:tracePt t="12946" x="1563688" y="2578100"/>
          <p14:tracePt t="12954" x="1589088" y="2578100"/>
          <p14:tracePt t="12962" x="1612900" y="2578100"/>
          <p14:tracePt t="12969" x="1638300" y="2578100"/>
          <p14:tracePt t="12976" x="1651000" y="2578100"/>
          <p14:tracePt t="12991" x="1663700" y="2578100"/>
          <p14:tracePt t="13014" x="1676400" y="2578100"/>
          <p14:tracePt t="13030" x="1689100" y="2578100"/>
          <p14:tracePt t="13044" x="1701800" y="2578100"/>
          <p14:tracePt t="13054" x="1714500" y="2578100"/>
          <p14:tracePt t="13070" x="1738313" y="2578100"/>
          <p14:tracePt t="13077" x="1763713" y="2578100"/>
          <p14:tracePt t="13090" x="1776413" y="2578100"/>
          <p14:tracePt t="13092" x="1789113" y="2578100"/>
          <p14:tracePt t="13104" x="1801813" y="2578100"/>
          <p14:tracePt t="13480" x="1763713" y="2590800"/>
          <p14:tracePt t="13489" x="1725613" y="2603500"/>
          <p14:tracePt t="13497" x="1676400" y="2603500"/>
          <p14:tracePt t="13503" x="1638300" y="2603500"/>
          <p14:tracePt t="13511" x="1589088" y="2603500"/>
          <p14:tracePt t="13520" x="1538288" y="2603500"/>
          <p14:tracePt t="13527" x="1463675" y="2616200"/>
          <p14:tracePt t="13536" x="1401763" y="2627313"/>
          <p14:tracePt t="13543" x="1312863" y="2627313"/>
          <p14:tracePt t="13553" x="1238250" y="2640013"/>
          <p14:tracePt t="13559" x="1176338" y="2652713"/>
          <p14:tracePt t="13570" x="1138238" y="2652713"/>
          <p14:tracePt t="13574" x="1100138" y="2652713"/>
          <p14:tracePt t="13582" x="1063625" y="2665413"/>
          <p14:tracePt t="13590" x="1025525" y="2665413"/>
          <p14:tracePt t="13597" x="987425" y="2678113"/>
          <p14:tracePt t="13605" x="950913" y="2678113"/>
          <p14:tracePt t="13613" x="925513" y="2678113"/>
          <p14:tracePt t="13621" x="900113" y="2678113"/>
          <p14:tracePt t="13628" x="863600" y="2690813"/>
          <p14:tracePt t="13636" x="838200" y="2690813"/>
          <p14:tracePt t="13644" x="800100" y="2690813"/>
          <p14:tracePt t="13651" x="763588" y="2690813"/>
          <p14:tracePt t="13657" x="738188" y="2690813"/>
          <p14:tracePt t="13667" x="712788" y="2690813"/>
          <p14:tracePt t="13673" x="687388" y="2690813"/>
          <p14:tracePt t="13684" x="663575" y="2690813"/>
          <p14:tracePt t="13687" x="650875" y="2690813"/>
          <p14:tracePt t="13696" x="638175" y="2690813"/>
          <p14:tracePt t="13716" x="625475" y="2690813"/>
          <p14:tracePt t="13721" x="612775" y="2690813"/>
          <p14:tracePt t="13728" x="600075" y="2690813"/>
          <p14:tracePt t="13736" x="574675" y="2703513"/>
          <p14:tracePt t="13745" x="550863" y="2703513"/>
          <p14:tracePt t="13753" x="538163" y="2703513"/>
          <p14:tracePt t="13759" x="525463" y="2703513"/>
          <p14:tracePt t="13775" x="500063" y="2703513"/>
          <p14:tracePt t="13786" x="474663" y="2703513"/>
          <p14:tracePt t="13791" x="463550" y="2703513"/>
          <p14:tracePt t="13805" x="450850" y="2703513"/>
          <p14:tracePt t="13807" x="438150" y="2703513"/>
          <p14:tracePt t="13822" x="425450" y="2703513"/>
          <p14:tracePt t="13946" x="438150" y="2703513"/>
          <p14:tracePt t="13953" x="463550" y="2690813"/>
          <p14:tracePt t="13964" x="500063" y="2678113"/>
          <p14:tracePt t="13968" x="550863" y="2678113"/>
          <p14:tracePt t="13978" x="600075" y="2678113"/>
          <p14:tracePt t="13985" x="650875" y="2678113"/>
          <p14:tracePt t="13996" x="700088" y="2678113"/>
          <p14:tracePt t="13999" x="738188" y="2678113"/>
          <p14:tracePt t="14007" x="787400" y="2678113"/>
          <p14:tracePt t="14016" x="838200" y="2678113"/>
          <p14:tracePt t="14023" x="900113" y="2678113"/>
          <p14:tracePt t="14033" x="938213" y="2678113"/>
          <p14:tracePt t="14040" x="987425" y="2678113"/>
          <p14:tracePt t="14049" x="1038225" y="2678113"/>
          <p14:tracePt t="14055" x="1076325" y="2678113"/>
          <p14:tracePt t="14063" x="1125538" y="2665413"/>
          <p14:tracePt t="14068" x="1163638" y="2665413"/>
          <p14:tracePt t="14077" x="1212850" y="2652713"/>
          <p14:tracePt t="14086" x="1250950" y="2640013"/>
          <p14:tracePt t="14092" x="1289050" y="2627313"/>
          <p14:tracePt t="14101" x="1325563" y="2627313"/>
          <p14:tracePt t="14109" x="1363663" y="2627313"/>
          <p14:tracePt t="14119" x="1401763" y="2616200"/>
          <p14:tracePt t="14125" x="1438275" y="2603500"/>
          <p14:tracePt t="14133" x="1463675" y="2603500"/>
          <p14:tracePt t="14138" x="1489075" y="2603500"/>
          <p14:tracePt t="14150" x="1525588" y="2603500"/>
          <p14:tracePt t="14155" x="1563688" y="2603500"/>
          <p14:tracePt t="14165" x="1589088" y="2616200"/>
          <p14:tracePt t="14171" x="1612900" y="2616200"/>
          <p14:tracePt t="14182" x="1663700" y="2627313"/>
          <p14:tracePt t="14187" x="1701800" y="2640013"/>
          <p14:tracePt t="14196" x="1738313" y="2640013"/>
          <p14:tracePt t="14201" x="1776413" y="2640013"/>
          <p14:tracePt t="14211" x="1814513" y="2640013"/>
          <p14:tracePt t="14218" x="1838325" y="2640013"/>
          <p14:tracePt t="14229" x="1863725" y="2640013"/>
          <p14:tracePt t="14233" x="1889125" y="2640013"/>
          <p14:tracePt t="14245" x="1901825" y="2640013"/>
          <p14:tracePt t="14249" x="1901825" y="2627313"/>
          <p14:tracePt t="14256" x="1914525" y="2627313"/>
          <p14:tracePt t="14294" x="1925638" y="2627313"/>
          <p14:tracePt t="15000" x="1951038" y="2627313"/>
          <p14:tracePt t="15009" x="1989138" y="2627313"/>
          <p14:tracePt t="15017" x="2001838" y="2627313"/>
          <p14:tracePt t="15025" x="2001838" y="2640013"/>
          <p14:tracePt t="15031" x="2025650" y="2652713"/>
          <p14:tracePt t="15048" x="2038350" y="2652713"/>
          <p14:tracePt t="15109" x="2038350" y="2665413"/>
          <p14:tracePt t="15118" x="2038350" y="2678113"/>
          <p14:tracePt t="15125" x="2025650" y="2678113"/>
          <p14:tracePt t="15134" x="2014538" y="2703513"/>
          <p14:tracePt t="15141" x="1989138" y="2703513"/>
          <p14:tracePt t="15152" x="1951038" y="2716213"/>
          <p14:tracePt t="15158" x="1938338" y="2728913"/>
          <p14:tracePt t="15165" x="1914525" y="2740025"/>
          <p14:tracePt t="15171" x="1889125" y="2752725"/>
          <p14:tracePt t="15180" x="1851025" y="2765425"/>
          <p14:tracePt t="15187" x="1801813" y="2778125"/>
          <p14:tracePt t="15197" x="1751013" y="2790825"/>
          <p14:tracePt t="15203" x="1714500" y="2790825"/>
          <p14:tracePt t="15216" x="1676400" y="2803525"/>
          <p14:tracePt t="15218" x="1638300" y="2816225"/>
          <p14:tracePt t="15226" x="1601788" y="2828925"/>
          <p14:tracePt t="15233" x="1576388" y="2828925"/>
          <p14:tracePt t="15244" x="1538288" y="2828925"/>
          <p14:tracePt t="15252" x="1489075" y="2840038"/>
          <p14:tracePt t="15256" x="1450975" y="2840038"/>
          <p14:tracePt t="15269" x="1412875" y="2852738"/>
          <p14:tracePt t="15273" x="1376363" y="2852738"/>
          <p14:tracePt t="15282" x="1338263" y="2865438"/>
          <p14:tracePt t="15288" x="1312863" y="2865438"/>
          <p14:tracePt t="15300" x="1289050" y="2865438"/>
          <p14:tracePt t="15304" x="1263650" y="2865438"/>
          <p14:tracePt t="15311" x="1250950" y="2878138"/>
          <p14:tracePt t="15318" x="1225550" y="2878138"/>
          <p14:tracePt t="15326" x="1225550" y="2890838"/>
          <p14:tracePt t="15336" x="1200150" y="2890838"/>
          <p14:tracePt t="15341" x="1176338" y="2890838"/>
          <p14:tracePt t="15351" x="1150938" y="2890838"/>
          <p14:tracePt t="15356" x="1125538" y="2903538"/>
          <p14:tracePt t="15366" x="1089025" y="2903538"/>
          <p14:tracePt t="15373" x="1063625" y="2903538"/>
          <p14:tracePt t="15382" x="1038225" y="2903538"/>
          <p14:tracePt t="15389" x="1012825" y="2903538"/>
          <p14:tracePt t="15401" x="976313" y="2903538"/>
          <p14:tracePt t="15405" x="950913" y="2903538"/>
          <p14:tracePt t="15417" x="925513" y="2903538"/>
          <p14:tracePt t="15419" x="887413" y="2903538"/>
          <p14:tracePt t="15426" x="850900" y="2903538"/>
          <p14:tracePt t="15434" x="825500" y="2903538"/>
          <p14:tracePt t="15443" x="812800" y="2903538"/>
          <p14:tracePt t="15457" x="800100" y="2903538"/>
          <p14:tracePt t="15528" x="787400" y="2903538"/>
          <p14:tracePt t="15544" x="776288" y="2903538"/>
          <p14:tracePt t="15558" x="763588" y="2903538"/>
          <p14:tracePt t="15567" x="738188" y="2890838"/>
          <p14:tracePt t="15574" x="700088" y="2878138"/>
          <p14:tracePt t="15583" x="674688" y="2878138"/>
          <p14:tracePt t="15590" x="650875" y="2865438"/>
          <p14:tracePt t="15601" x="625475" y="2865438"/>
          <p14:tracePt t="15605" x="600075" y="2865438"/>
          <p14:tracePt t="15615" x="574675" y="2865438"/>
          <p14:tracePt t="15624" x="550863" y="2865438"/>
          <p14:tracePt t="15629" x="538163" y="2865438"/>
          <p14:tracePt t="15639" x="525463" y="2865438"/>
          <p14:tracePt t="15791" x="538163" y="2865438"/>
          <p14:tracePt t="15799" x="600075" y="2865438"/>
          <p14:tracePt t="15807" x="663575" y="2865438"/>
          <p14:tracePt t="15815" x="763588" y="2865438"/>
          <p14:tracePt t="15822" x="887413" y="2878138"/>
          <p14:tracePt t="15830" x="1000125" y="2878138"/>
          <p14:tracePt t="15837" x="1112838" y="2890838"/>
          <p14:tracePt t="15846" x="1238250" y="2890838"/>
          <p14:tracePt t="15853" x="1350963" y="2890838"/>
          <p14:tracePt t="15862" x="1450975" y="2890838"/>
          <p14:tracePt t="15868" x="1538288" y="2890838"/>
          <p14:tracePt t="15878" x="1601788" y="2890838"/>
          <p14:tracePt t="15883" x="1663700" y="2878138"/>
          <p14:tracePt t="15893" x="1714500" y="2878138"/>
          <p14:tracePt t="15900" x="1751013" y="2878138"/>
          <p14:tracePt t="15910" x="1789113" y="2878138"/>
          <p14:tracePt t="15917" x="1814513" y="2865438"/>
          <p14:tracePt t="15923" x="1838325" y="2865438"/>
          <p14:tracePt t="15932" x="1876425" y="2865438"/>
          <p14:tracePt t="15939" x="1914525" y="2865438"/>
          <p14:tracePt t="15950" x="1951038" y="2865438"/>
          <p14:tracePt t="15956" x="2014538" y="2865438"/>
          <p14:tracePt t="15966" x="2089150" y="2865438"/>
          <p14:tracePt t="15972" x="2138363" y="2865438"/>
          <p14:tracePt t="15980" x="2189163" y="2865438"/>
          <p14:tracePt t="15988" x="2251075" y="2865438"/>
          <p14:tracePt t="15993" x="2301875" y="2865438"/>
          <p14:tracePt t="16003" x="2338388" y="2865438"/>
          <p14:tracePt t="16009" x="2376488" y="2865438"/>
          <p14:tracePt t="16018" x="2414588" y="2865438"/>
          <p14:tracePt t="16025" x="2451100" y="2865438"/>
          <p14:tracePt t="16035" x="2489200" y="2865438"/>
          <p14:tracePt t="16041" x="2527300" y="2852738"/>
          <p14:tracePt t="16049" x="2576513" y="2852738"/>
          <p14:tracePt t="16055" x="2614613" y="2852738"/>
          <p14:tracePt t="16065" x="2676525" y="2852738"/>
          <p14:tracePt t="16070" x="2740025" y="2852738"/>
          <p14:tracePt t="16081" x="2814638" y="2852738"/>
          <p14:tracePt t="16089" x="2863850" y="2852738"/>
          <p14:tracePt t="16098" x="2940050" y="2852738"/>
          <p14:tracePt t="16102" x="2989263" y="2852738"/>
          <p14:tracePt t="16109" x="3040063" y="2865438"/>
          <p14:tracePt t="16118" x="3089275" y="2865438"/>
          <p14:tracePt t="16125" x="3127375" y="2878138"/>
          <p14:tracePt t="16135" x="3189288" y="2878138"/>
          <p14:tracePt t="16141" x="3227388" y="2878138"/>
          <p14:tracePt t="16148" x="3265488" y="2890838"/>
          <p14:tracePt t="16157" x="3314700" y="2890838"/>
          <p14:tracePt t="16165" x="3376613" y="2890838"/>
          <p14:tracePt t="16170" x="3452813" y="2903538"/>
          <p14:tracePt t="16182" x="3514725" y="2903538"/>
          <p14:tracePt t="16186" x="3565525" y="2903538"/>
          <p14:tracePt t="16199" x="3614738" y="2903538"/>
          <p14:tracePt t="16202" x="3678238" y="2903538"/>
          <p14:tracePt t="16215" x="3714750" y="2903538"/>
          <p14:tracePt t="16218" x="3778250" y="2903538"/>
          <p14:tracePt t="16232" x="3902075" y="2890838"/>
          <p14:tracePt t="16242" x="3965575" y="2890838"/>
          <p14:tracePt t="16250" x="4027488" y="2890838"/>
          <p14:tracePt t="16256" x="4090988" y="2890838"/>
          <p14:tracePt t="16267" x="4152900" y="2890838"/>
          <p14:tracePt t="16273" x="4227513" y="2903538"/>
          <p14:tracePt t="16281" x="4278313" y="2916238"/>
          <p14:tracePt t="16288" x="4327525" y="2928938"/>
          <p14:tracePt t="16298" x="4365625" y="2928938"/>
          <p14:tracePt t="16303" x="4416425" y="2928938"/>
          <p14:tracePt t="16314" x="4427538" y="2928938"/>
          <p14:tracePt t="16318" x="4440238" y="2928938"/>
          <p14:tracePt t="16430" x="4440238" y="2941638"/>
          <p14:tracePt t="16435" x="4416425" y="2952750"/>
          <p14:tracePt t="16447" x="4340225" y="2965450"/>
          <p14:tracePt t="16451" x="4240213" y="2978150"/>
          <p14:tracePt t="16462" x="4127500" y="2990850"/>
          <p14:tracePt t="16466" x="3965575" y="3003550"/>
          <p14:tracePt t="16478" x="3814763" y="3028950"/>
          <p14:tracePt t="16482" x="3652838" y="3041650"/>
          <p14:tracePt t="16493" x="3478213" y="3054350"/>
          <p14:tracePt t="16496" x="3265488" y="3078163"/>
          <p14:tracePt t="16506" x="3040063" y="3116263"/>
          <p14:tracePt t="16514" x="2814638" y="3128963"/>
          <p14:tracePt t="16520" x="2640013" y="3128963"/>
          <p14:tracePt t="16531" x="2451100" y="3128963"/>
          <p14:tracePt t="16537" x="2276475" y="3116263"/>
          <p14:tracePt t="16546" x="2127250" y="3116263"/>
          <p14:tracePt t="16552" x="1989138" y="3116263"/>
          <p14:tracePt t="16561" x="1876425" y="3116263"/>
          <p14:tracePt t="16569" x="1776413" y="3116263"/>
          <p14:tracePt t="16575" x="1676400" y="3116263"/>
          <p14:tracePt t="16585" x="1601788" y="3116263"/>
          <p14:tracePt t="16591" x="1538288" y="3116263"/>
          <p14:tracePt t="16601" x="1463675" y="3116263"/>
          <p14:tracePt t="16607" x="1412875" y="3116263"/>
          <p14:tracePt t="16616" x="1376363" y="3116263"/>
          <p14:tracePt t="16620" x="1338263" y="3116263"/>
          <p14:tracePt t="16629" x="1300163" y="3116263"/>
          <p14:tracePt t="16636" x="1250950" y="3128963"/>
          <p14:tracePt t="16645" x="1212850" y="3128963"/>
          <p14:tracePt t="16651" x="1176338" y="3128963"/>
          <p14:tracePt t="16661" x="1138238" y="3128963"/>
          <p14:tracePt t="16667" x="1089025" y="3128963"/>
          <p14:tracePt t="16679" x="1050925" y="3128963"/>
          <p14:tracePt t="16682" x="1012825" y="3128963"/>
          <p14:tracePt t="16690" x="976313" y="3128963"/>
          <p14:tracePt t="16698" x="950913" y="3128963"/>
          <p14:tracePt t="16707" x="925513" y="3128963"/>
          <p14:tracePt t="16715" x="900113" y="3128963"/>
          <p14:tracePt t="16723" x="863600" y="3116263"/>
          <p14:tracePt t="16731" x="838200" y="3116263"/>
          <p14:tracePt t="16739" x="812800" y="3103563"/>
          <p14:tracePt t="16748" x="800100" y="3103563"/>
          <p14:tracePt t="16752" x="776288" y="3103563"/>
          <p14:tracePt t="16763" x="738188" y="3103563"/>
          <p14:tracePt t="16768" x="712788" y="3103563"/>
          <p14:tracePt t="16779" x="674688" y="3116263"/>
          <p14:tracePt t="16785" x="650875" y="3128963"/>
          <p14:tracePt t="16794" x="625475" y="3128963"/>
          <p14:tracePt t="16804" x="600075" y="3128963"/>
          <p14:tracePt t="16810" x="587375" y="3128963"/>
          <p14:tracePt t="16823" x="574675" y="3128963"/>
          <p14:tracePt t="16833" x="574675" y="3141663"/>
          <p14:tracePt t="16838" x="563563" y="3141663"/>
          <p14:tracePt t="16917" x="574675" y="3154363"/>
          <p14:tracePt t="16927" x="600075" y="3165475"/>
          <p14:tracePt t="16935" x="638175" y="3165475"/>
          <p14:tracePt t="16939" x="700088" y="3178175"/>
          <p14:tracePt t="16949" x="763588" y="3190875"/>
          <p14:tracePt t="16956" x="838200" y="3203575"/>
          <p14:tracePt t="16963" x="925513" y="3216275"/>
          <p14:tracePt t="16972" x="1025525" y="3228975"/>
          <p14:tracePt t="16980" x="1112838" y="3241675"/>
          <p14:tracePt t="16987" x="1212850" y="3254375"/>
          <p14:tracePt t="16994" x="1276350" y="3254375"/>
          <p14:tracePt t="17001" x="1363663" y="3267075"/>
          <p14:tracePt t="17011" x="1412875" y="3267075"/>
          <p14:tracePt t="17019" x="1489075" y="3267075"/>
          <p14:tracePt t="17027" x="1550988" y="3278188"/>
          <p14:tracePt t="17032" x="1625600" y="3278188"/>
          <p14:tracePt t="17043" x="1676400" y="3278188"/>
          <p14:tracePt t="17049" x="1725613" y="3278188"/>
          <p14:tracePt t="17060" x="1801813" y="3278188"/>
          <p14:tracePt t="17063" x="1851025" y="3278188"/>
          <p14:tracePt t="17072" x="1901825" y="3278188"/>
          <p14:tracePt t="17080" x="1951038" y="3278188"/>
          <p14:tracePt t="17086" x="2014538" y="3278188"/>
          <p14:tracePt t="17096" x="2051050" y="3278188"/>
          <p14:tracePt t="17103" x="2101850" y="3278188"/>
          <p14:tracePt t="17115" x="2138363" y="3290888"/>
          <p14:tracePt t="17118" x="2201863" y="3303588"/>
          <p14:tracePt t="17129" x="2251075" y="3303588"/>
          <p14:tracePt t="17133" x="2301875" y="3303588"/>
          <p14:tracePt t="17147" x="2363788" y="3316288"/>
          <p14:tracePt t="17150" x="2414588" y="3316288"/>
          <p14:tracePt t="17157" x="2476500" y="3316288"/>
          <p14:tracePt t="17165" x="2527300" y="3328988"/>
          <p14:tracePt t="17173" x="2563813" y="3328988"/>
          <p14:tracePt t="17184" x="2601913" y="3328988"/>
          <p14:tracePt t="17189" x="2651125" y="3328988"/>
          <p14:tracePt t="17197" x="2714625" y="3328988"/>
          <p14:tracePt t="17203" x="2752725" y="3328988"/>
          <p14:tracePt t="17213" x="2801938" y="3328988"/>
          <p14:tracePt t="17219" x="2852738" y="3328988"/>
          <p14:tracePt t="17228" x="2889250" y="3328988"/>
          <p14:tracePt t="17234" x="2927350" y="3328988"/>
          <p14:tracePt t="17244" x="2989263" y="3328988"/>
          <p14:tracePt t="17249" x="3027363" y="3316288"/>
          <p14:tracePt t="17256" x="3076575" y="3303588"/>
          <p14:tracePt t="17264" x="3114675" y="3290888"/>
          <p14:tracePt t="17271" x="3140075" y="3278188"/>
          <p14:tracePt t="17279" x="3176588" y="3278188"/>
          <p14:tracePt t="17287" x="3201988" y="3278188"/>
          <p14:tracePt t="17296" x="3240088" y="3278188"/>
          <p14:tracePt t="17303" x="3265488" y="3267075"/>
          <p14:tracePt t="17312" x="3289300" y="3254375"/>
          <p14:tracePt t="17319" x="3327400" y="3254375"/>
          <p14:tracePt t="17327" x="3352800" y="3254375"/>
          <p14:tracePt t="17334" x="3376613" y="3241675"/>
          <p14:tracePt t="17346" x="3402013" y="3228975"/>
          <p14:tracePt t="17351" x="3427413" y="3216275"/>
          <p14:tracePt t="17361" x="3452813" y="3216275"/>
          <p14:tracePt t="17366" x="3478213" y="3216275"/>
          <p14:tracePt t="17380" x="3489325" y="3203575"/>
          <p14:tracePt t="17389" x="3502025" y="3203575"/>
          <p14:tracePt t="17405" x="3527425" y="3190875"/>
          <p14:tracePt t="17414" x="3552825" y="3190875"/>
          <p14:tracePt t="17420" x="3589338" y="3190875"/>
          <p14:tracePt t="17430" x="3627438" y="3190875"/>
          <p14:tracePt t="17436" x="3665538" y="3190875"/>
          <p14:tracePt t="17447" x="3702050" y="3190875"/>
          <p14:tracePt t="17450" x="3740150" y="3190875"/>
          <p14:tracePt t="17463" x="3778250" y="3190875"/>
          <p14:tracePt t="17467" x="3814763" y="3190875"/>
          <p14:tracePt t="17479" x="3840163" y="3178175"/>
          <p14:tracePt t="17482" x="3878263" y="3178175"/>
          <p14:tracePt t="17496" x="3902075" y="3178175"/>
          <p14:tracePt t="17498" x="3927475" y="3178175"/>
          <p14:tracePt t="17513" x="3965575" y="3165475"/>
          <p14:tracePt t="17522" x="3990975" y="3165475"/>
          <p14:tracePt t="17529" x="4014788" y="3165475"/>
          <p14:tracePt t="17537" x="4040188" y="3165475"/>
          <p14:tracePt t="17547" x="4052888" y="3165475"/>
          <p14:tracePt t="17553" x="4065588" y="3165475"/>
          <p14:tracePt t="17565" x="4078288" y="3165475"/>
          <p14:tracePt t="17569" x="4090988" y="3165475"/>
          <p14:tracePt t="17579" x="4103688" y="3165475"/>
          <p14:tracePt t="18297" x="4114800" y="3141663"/>
          <p14:tracePt t="18307" x="4127500" y="3116263"/>
          <p14:tracePt t="18315" x="4140200" y="3090863"/>
          <p14:tracePt t="18321" x="4152900" y="3065463"/>
          <p14:tracePt t="18329" x="4165600" y="3041650"/>
          <p14:tracePt t="18338" x="4165600" y="3028950"/>
          <p14:tracePt t="18345" x="4178300" y="3016250"/>
          <p14:tracePt t="18352" x="4178300" y="3003550"/>
          <p14:tracePt t="18359" x="4191000" y="2990850"/>
          <p14:tracePt t="18367" x="4191000" y="2978150"/>
          <p14:tracePt t="18483" x="4191000" y="2965450"/>
          <p14:tracePt t="19840" x="4191000" y="2990850"/>
          <p14:tracePt t="19849" x="4178300" y="3028950"/>
          <p14:tracePt t="19860" x="4165600" y="3054350"/>
          <p14:tracePt t="19865" x="4152900" y="3078163"/>
          <p14:tracePt t="19877" x="4127500" y="3103563"/>
          <p14:tracePt t="19881" x="4114800" y="3141663"/>
          <p14:tracePt t="19888" x="4090988" y="3165475"/>
          <p14:tracePt t="19897" x="4078288" y="3190875"/>
          <p14:tracePt t="19904" x="4040188" y="3216275"/>
          <p14:tracePt t="19910" x="4014788" y="3254375"/>
          <p14:tracePt t="19921" x="3990975" y="3278188"/>
          <p14:tracePt t="19928" x="3965575" y="3303588"/>
          <p14:tracePt t="19934" x="3927475" y="3341688"/>
          <p14:tracePt t="19943" x="3902075" y="3354388"/>
          <p14:tracePt t="19948" x="3878263" y="3378200"/>
          <p14:tracePt t="19956" x="3852863" y="3390900"/>
          <p14:tracePt t="19965" x="3827463" y="3403600"/>
          <p14:tracePt t="19972" x="3802063" y="3416300"/>
          <p14:tracePt t="19980" x="3778250" y="3441700"/>
          <p14:tracePt t="19989" x="3740150" y="3454400"/>
          <p14:tracePt t="19996" x="3702050" y="3490913"/>
          <p14:tracePt t="20006" x="3665538" y="3516313"/>
          <p14:tracePt t="20012" x="3602038" y="3554413"/>
          <p14:tracePt t="20020" x="3540125" y="3579813"/>
          <p14:tracePt t="20027" x="3489325" y="3616325"/>
          <p14:tracePt t="20035" x="3414713" y="3641725"/>
          <p14:tracePt t="20043" x="3365500" y="3654425"/>
          <p14:tracePt t="20051" x="3302000" y="3667125"/>
          <p14:tracePt t="20061" x="3265488" y="3692525"/>
          <p14:tracePt t="20067" x="3227388" y="3703638"/>
          <p14:tracePt t="20075" x="3189288" y="3716338"/>
          <p14:tracePt t="20081" x="3152775" y="3716338"/>
          <p14:tracePt t="20088" x="3127375" y="3729038"/>
          <p14:tracePt t="20096" x="3101975" y="3741738"/>
          <p14:tracePt t="20103" x="3076575" y="3754438"/>
          <p14:tracePt t="20112" x="3052763" y="3754438"/>
          <p14:tracePt t="20120" x="3014663" y="3767138"/>
          <p14:tracePt t="20129" x="2989263" y="3779838"/>
          <p14:tracePt t="20139" x="2952750" y="3792538"/>
          <p14:tracePt t="20142" x="2914650" y="3803650"/>
          <p14:tracePt t="20150" x="2863850" y="3816350"/>
          <p14:tracePt t="20159" x="2789238" y="3829050"/>
          <p14:tracePt t="20166" x="2752725" y="3841750"/>
          <p14:tracePt t="20175" x="2714625" y="3841750"/>
          <p14:tracePt t="20183" x="2676525" y="3854450"/>
          <p14:tracePt t="20189" x="2640013" y="3867150"/>
          <p14:tracePt t="20199" x="2601913" y="3879850"/>
          <p14:tracePt t="20206" x="2563813" y="3879850"/>
          <p14:tracePt t="20212" x="2540000" y="3892550"/>
          <p14:tracePt t="20222" x="2527300" y="3905250"/>
          <p14:tracePt t="20228" x="2514600" y="3905250"/>
          <p14:tracePt t="20239" x="2501900" y="3905250"/>
          <p14:tracePt t="20245" x="2476500" y="3916363"/>
          <p14:tracePt t="20256" x="2463800" y="3929063"/>
          <p14:tracePt t="20261" x="2427288" y="3941763"/>
          <p14:tracePt t="20272" x="2401888" y="3941763"/>
          <p14:tracePt t="20276" x="2363788" y="3954463"/>
          <p14:tracePt t="20282" x="2327275" y="3967163"/>
          <p14:tracePt t="20290" x="2276475" y="3979863"/>
          <p14:tracePt t="20298" x="2214563" y="3992563"/>
          <p14:tracePt t="20308" x="2176463" y="3992563"/>
          <p14:tracePt t="20315" x="2138363" y="4005263"/>
          <p14:tracePt t="20323" x="2101850" y="4017963"/>
          <p14:tracePt t="20330" x="2076450" y="4029075"/>
          <p14:tracePt t="20338" x="2051050" y="4029075"/>
          <p14:tracePt t="20344" x="2025650" y="4029075"/>
          <p14:tracePt t="20356" x="2014538" y="4041775"/>
          <p14:tracePt t="20360" x="2001838" y="4054475"/>
          <p14:tracePt t="20373" x="1989138" y="4054475"/>
          <p14:tracePt t="20376" x="1976438" y="4067175"/>
          <p14:tracePt t="20389" x="1963738" y="4079875"/>
          <p14:tracePt t="20392" x="1951038" y="4079875"/>
          <p14:tracePt t="20400" x="1938338" y="4079875"/>
          <p14:tracePt t="20406" x="1925638" y="4092575"/>
          <p14:tracePt t="20414" x="1914525" y="4092575"/>
          <p14:tracePt t="20423" x="1889125" y="4105275"/>
          <p14:tracePt t="20431" x="1863725" y="4117975"/>
          <p14:tracePt t="20438" x="1851025" y="4117975"/>
          <p14:tracePt t="20447" x="1838325" y="4117975"/>
          <p14:tracePt t="20455" x="1838325" y="4129088"/>
          <p14:tracePt t="20461" x="1825625" y="4129088"/>
          <p14:tracePt t="20471" x="1825625" y="4141788"/>
          <p14:tracePt t="20476" x="1814513" y="4141788"/>
          <p14:tracePt t="20489" x="1801813" y="4154488"/>
          <p14:tracePt t="20500" x="1789113" y="4154488"/>
          <p14:tracePt t="20510" x="1789113" y="4167188"/>
          <p14:tracePt t="20516" x="1776413" y="4167188"/>
          <p14:tracePt t="20531" x="1763713" y="4167188"/>
          <p14:tracePt t="20539" x="1751013" y="4167188"/>
          <p14:tracePt t="20557" x="1738313" y="4179888"/>
          <p14:tracePt t="20573" x="1725613" y="4179888"/>
          <p14:tracePt t="20579" x="1714500" y="4179888"/>
          <p14:tracePt t="20590" x="1701800" y="4192588"/>
          <p14:tracePt t="20593" x="1689100" y="4192588"/>
          <p14:tracePt t="20609" x="1676400" y="4192588"/>
          <p14:tracePt t="20625" x="1663700" y="4192588"/>
          <p14:tracePt t="20633" x="1651000" y="4205288"/>
          <p14:tracePt t="20648" x="1638300" y="4205288"/>
          <p14:tracePt t="21059" x="1625600" y="4205288"/>
          <p14:tracePt t="21068" x="1625600" y="4217988"/>
          <p14:tracePt t="21075" x="1612900" y="4217988"/>
          <p14:tracePt t="21369" x="1601788" y="4217988"/>
          <p14:tracePt t="21385" x="1576388" y="4230688"/>
          <p14:tracePt t="21416" x="1563688" y="4241800"/>
          <p14:tracePt t="22028" x="1576388" y="4241800"/>
          <p14:tracePt t="22036" x="1601788" y="4241800"/>
          <p14:tracePt t="22044" x="1612900" y="4241800"/>
          <p14:tracePt t="22053" x="1638300" y="4241800"/>
          <p14:tracePt t="22060" x="1663700" y="4241800"/>
          <p14:tracePt t="22068" x="1689100" y="4241800"/>
          <p14:tracePt t="22088" x="1701800" y="4241800"/>
          <p14:tracePt t="22103" x="1714500" y="4241800"/>
          <p14:tracePt t="22119" x="1725613" y="4241800"/>
          <p14:tracePt t="22122" x="1738313" y="4241800"/>
          <p14:tracePt t="22136" x="1763713" y="4241800"/>
          <p14:tracePt t="22144" x="1776413" y="4241800"/>
          <p14:tracePt t="22152" x="1814513" y="4241800"/>
          <p14:tracePt t="22160" x="1825625" y="4241800"/>
          <p14:tracePt t="22169" x="1838325" y="4241800"/>
          <p14:tracePt t="22178" x="1851025" y="4241800"/>
          <p14:tracePt t="22186" x="1876425" y="4254500"/>
          <p14:tracePt t="22190" x="1889125" y="4254500"/>
          <p14:tracePt t="22202" x="1901825" y="4254500"/>
          <p14:tracePt t="22218" x="1914525" y="4254500"/>
          <p14:tracePt t="22236" x="1925638" y="4254500"/>
          <p14:tracePt t="22238" x="1925638" y="4267200"/>
          <p14:tracePt t="22254" x="1951038" y="4267200"/>
          <p14:tracePt t="22268" x="1963738" y="4267200"/>
          <p14:tracePt t="22277" x="2001838" y="4267200"/>
          <p14:tracePt t="22286" x="2025650" y="4267200"/>
          <p14:tracePt t="22292" x="2051050" y="4267200"/>
          <p14:tracePt t="22302" x="2076450" y="4267200"/>
          <p14:tracePt t="22309" x="2101850" y="4267200"/>
          <p14:tracePt t="22319" x="2127250" y="4267200"/>
          <p14:tracePt t="22322" x="2151063" y="4267200"/>
          <p14:tracePt t="22335" x="2176463" y="4267200"/>
          <p14:tracePt t="22338" x="2189163" y="4267200"/>
          <p14:tracePt t="22356" x="2214563" y="4267200"/>
          <p14:tracePt t="22362" x="2227263" y="4267200"/>
          <p14:tracePt t="22370" x="2238375" y="4267200"/>
          <p14:tracePt t="22378" x="2263775" y="4267200"/>
          <p14:tracePt t="22393" x="2276475" y="4267200"/>
          <p14:tracePt t="22401" x="2301875" y="4267200"/>
          <p14:tracePt t="22409" x="2314575" y="4254500"/>
          <p14:tracePt t="22418" x="2338388" y="4254500"/>
          <p14:tracePt t="22424" x="2363788" y="4241800"/>
          <p14:tracePt t="22435" x="2376488" y="4241800"/>
          <p14:tracePt t="22452" x="2389188" y="4241800"/>
          <p14:tracePt t="22454" x="2401888" y="4241800"/>
          <p14:tracePt t="22471" x="2414588" y="4241800"/>
          <p14:tracePt t="22478" x="2427288" y="4241800"/>
          <p14:tracePt t="22487" x="2439988" y="4241800"/>
          <p14:tracePt t="22494" x="2463800" y="4230688"/>
          <p14:tracePt t="22503" x="2476500" y="4230688"/>
          <p14:tracePt t="22518" x="2501900" y="4230688"/>
          <p14:tracePt t="22524" x="2514600" y="4217988"/>
          <p14:tracePt t="22537" x="2527300" y="4217988"/>
          <p14:tracePt t="22551" x="2540000" y="4217988"/>
          <p14:tracePt t="22579" x="2551113" y="4217988"/>
          <p14:tracePt t="22594" x="2563813" y="4205288"/>
          <p14:tracePt t="22603" x="2576513" y="4205288"/>
          <p14:tracePt t="22611" x="2589213" y="4205288"/>
          <p14:tracePt t="22627" x="2614613" y="4205288"/>
          <p14:tracePt t="22636" x="2627313" y="4205288"/>
          <p14:tracePt t="22651" x="2640013" y="4205288"/>
          <p14:tracePt t="22657" x="2651125" y="4205288"/>
          <p14:tracePt t="24031" x="2663825" y="4205288"/>
          <p14:tracePt t="24047" x="2689225" y="4205288"/>
          <p14:tracePt t="24052" x="2740025" y="4205288"/>
          <p14:tracePt t="24062" x="2763838" y="4205288"/>
          <p14:tracePt t="24069" x="2789238" y="4205288"/>
          <p14:tracePt t="24076" x="2814638" y="4205288"/>
          <p14:tracePt t="24085" x="2840038" y="4217988"/>
          <p14:tracePt t="24094" x="2876550" y="4217988"/>
          <p14:tracePt t="24100" x="2901950" y="4217988"/>
          <p14:tracePt t="24109" x="2914650" y="4217988"/>
          <p14:tracePt t="24116" x="2940050" y="4217988"/>
          <p14:tracePt t="24122" x="2963863" y="4230688"/>
          <p14:tracePt t="24132" x="2989263" y="4230688"/>
          <p14:tracePt t="24138" x="3027363" y="4241800"/>
          <p14:tracePt t="24148" x="3076575" y="4254500"/>
          <p14:tracePt t="24154" x="3127375" y="4254500"/>
          <p14:tracePt t="24165" x="3165475" y="4254500"/>
          <p14:tracePt t="24170" x="3201988" y="4254500"/>
          <p14:tracePt t="24178" x="3252788" y="4267200"/>
          <p14:tracePt t="24184" x="3289300" y="4267200"/>
          <p14:tracePt t="24193" x="3327400" y="4267200"/>
          <p14:tracePt t="24201" x="3352800" y="4267200"/>
          <p14:tracePt t="24210" x="3376613" y="4267200"/>
          <p14:tracePt t="24216" x="3389313" y="4267200"/>
          <p14:tracePt t="24226" x="3427413" y="4267200"/>
          <p14:tracePt t="24232" x="3440113" y="4267200"/>
          <p14:tracePt t="24238" x="3465513" y="4267200"/>
          <p14:tracePt t="24248" x="3489325" y="4267200"/>
          <p14:tracePt t="24254" x="3514725" y="4267200"/>
          <p14:tracePt t="24264" x="3540125" y="4267200"/>
          <p14:tracePt t="24270" x="3578225" y="4267200"/>
          <p14:tracePt t="24282" x="3614738" y="4279900"/>
          <p14:tracePt t="24286" x="3652838" y="4279900"/>
          <p14:tracePt t="24298" x="3689350" y="4292600"/>
          <p14:tracePt t="24301" x="3714750" y="4305300"/>
          <p14:tracePt t="24308" x="3740150" y="4305300"/>
          <p14:tracePt t="24316" x="3752850" y="4305300"/>
          <p14:tracePt t="24325" x="3778250" y="4305300"/>
          <p14:tracePt t="24332" x="3790950" y="4305300"/>
          <p14:tracePt t="24348" x="3814763" y="4318000"/>
          <p14:tracePt t="24356" x="3852863" y="4318000"/>
          <p14:tracePt t="24364" x="3878263" y="4318000"/>
          <p14:tracePt t="24370" x="3914775" y="4318000"/>
          <p14:tracePt t="24381" x="3952875" y="4318000"/>
          <p14:tracePt t="24386" x="4014788" y="4318000"/>
          <p14:tracePt t="24398" x="4052888" y="4318000"/>
          <p14:tracePt t="24403" x="4090988" y="4318000"/>
          <p14:tracePt t="24415" x="4127500" y="4318000"/>
          <p14:tracePt t="24418" x="4152900" y="4318000"/>
          <p14:tracePt t="24432" x="4203700" y="4305300"/>
          <p14:tracePt t="24440" x="4214813" y="4305300"/>
          <p14:tracePt t="24449" x="4252913" y="4305300"/>
          <p14:tracePt t="24456" x="4278313" y="4305300"/>
          <p14:tracePt t="24465" x="4303713" y="4305300"/>
          <p14:tracePt t="24472" x="4327525" y="4305300"/>
          <p14:tracePt t="24481" x="4365625" y="4305300"/>
          <p14:tracePt t="24488" x="4403725" y="4305300"/>
          <p14:tracePt t="24498" x="4440238" y="4305300"/>
          <p14:tracePt t="24502" x="4478338" y="4305300"/>
          <p14:tracePt t="24514" x="4503738" y="4305300"/>
          <p14:tracePt t="24518" x="4527550" y="4305300"/>
          <p14:tracePt t="24531" x="4552950" y="4305300"/>
          <p14:tracePt t="24534" x="4591050" y="4305300"/>
          <p14:tracePt t="24547" x="4603750" y="4305300"/>
          <p14:tracePt t="24557" x="4616450" y="4305300"/>
          <p14:tracePt t="24572" x="4627563" y="4305300"/>
          <p14:tracePt t="24588" x="4640263" y="4292600"/>
          <p14:tracePt t="24598" x="4652963" y="4279900"/>
          <p14:tracePt t="24614" x="4665663" y="4279900"/>
          <p14:tracePt t="24618" x="4665663" y="4267200"/>
          <p14:tracePt t="24631" x="4678363" y="4267200"/>
          <p14:tracePt t="24648" x="4691063" y="4267200"/>
          <p14:tracePt t="24651" x="4703763" y="4267200"/>
          <p14:tracePt t="24659" x="4727575" y="4267200"/>
          <p14:tracePt t="24666" x="4752975" y="4267200"/>
          <p14:tracePt t="24675" x="4791075" y="4267200"/>
          <p14:tracePt t="24682" x="4816475" y="4267200"/>
          <p14:tracePt t="24688" x="4852988" y="4267200"/>
          <p14:tracePt t="24698" x="4891088" y="4267200"/>
          <p14:tracePt t="24704" x="4916488" y="4267200"/>
          <p14:tracePt t="24714" x="4940300" y="4267200"/>
          <p14:tracePt t="24720" x="4965700" y="4267200"/>
          <p14:tracePt t="24731" x="4978400" y="4267200"/>
          <p14:tracePt t="24736" x="4991100" y="4267200"/>
          <p14:tracePt t="25736" x="4965700" y="4267200"/>
          <p14:tracePt t="25746" x="4940300" y="4267200"/>
          <p14:tracePt t="25752" x="4903788" y="4267200"/>
          <p14:tracePt t="25761" x="4878388" y="4267200"/>
          <p14:tracePt t="25768" x="4840288" y="4267200"/>
          <p14:tracePt t="25779" x="4803775" y="4267200"/>
          <p14:tracePt t="25782" x="4765675" y="4267200"/>
          <p14:tracePt t="25795" x="4740275" y="4267200"/>
          <p14:tracePt t="25798" x="4727575" y="4267200"/>
          <p14:tracePt t="25852" x="4716463" y="4267200"/>
          <p14:tracePt t="25884" x="4691063" y="4267200"/>
          <p14:tracePt t="25895" x="4652963" y="4267200"/>
          <p14:tracePt t="25901" x="4616450" y="4267200"/>
          <p14:tracePt t="25906" x="4578350" y="4267200"/>
          <p14:tracePt t="25916" x="4540250" y="4267200"/>
          <p14:tracePt t="25923" x="4503738" y="4267200"/>
          <p14:tracePt t="25930" x="4478338" y="4267200"/>
          <p14:tracePt t="25948" x="4452938" y="4267200"/>
          <p14:tracePt t="26010" x="4416425" y="4267200"/>
          <p14:tracePt t="26016" x="4391025" y="4267200"/>
          <p14:tracePt t="26027" x="4352925" y="4267200"/>
          <p14:tracePt t="26031" x="4327525" y="4267200"/>
          <p14:tracePt t="26038" x="4291013" y="4267200"/>
          <p14:tracePt t="26049" x="4252913" y="4267200"/>
          <p14:tracePt t="26054" x="4214813" y="4267200"/>
          <p14:tracePt t="26062" x="4191000" y="4267200"/>
          <p14:tracePt t="26070" x="4165600" y="4267200"/>
          <p14:tracePt t="26078" x="4127500" y="4267200"/>
          <p14:tracePt t="26091" x="4114800" y="4267200"/>
          <p14:tracePt t="26098" x="4103688" y="4267200"/>
          <p14:tracePt t="26102" x="4090988" y="4267200"/>
          <p14:tracePt t="26212" x="4078288" y="4279900"/>
          <p14:tracePt t="26218" x="4065588" y="4279900"/>
          <p14:tracePt t="26232" x="4052888" y="4279900"/>
          <p14:tracePt t="26245" x="4040188" y="4279900"/>
          <p14:tracePt t="26261" x="4027488" y="4279900"/>
          <p14:tracePt t="26265" x="4014788" y="4279900"/>
          <p14:tracePt t="31079" x="3978275" y="4279900"/>
          <p14:tracePt t="31097" x="3678238" y="4305300"/>
          <p14:tracePt t="31102" x="3527425" y="4318000"/>
          <p14:tracePt t="31107" x="3327400" y="4318000"/>
          <p14:tracePt t="31113" x="3140075" y="4318000"/>
          <p14:tracePt t="31120" x="2963863" y="4318000"/>
          <p14:tracePt t="31128" x="2776538" y="4318000"/>
          <p14:tracePt t="31137" x="2627313" y="4318000"/>
          <p14:tracePt t="31145" x="2489200" y="4330700"/>
          <p14:tracePt t="31152" x="2363788" y="4330700"/>
          <p14:tracePt t="31161" x="2238375" y="4354513"/>
          <p14:tracePt t="31168" x="2127250" y="4367213"/>
          <p14:tracePt t="31174" x="2025650" y="4379913"/>
          <p14:tracePt t="31184" x="1938338" y="4379913"/>
          <p14:tracePt t="31191" x="1851025" y="4392613"/>
          <p14:tracePt t="31200" x="1776413" y="4392613"/>
          <p14:tracePt t="31206" x="1714500" y="4392613"/>
          <p14:tracePt t="31217" x="1638300" y="4405313"/>
          <p14:tracePt t="31222" x="1601788" y="4405313"/>
          <p14:tracePt t="31228" x="1563688" y="4405313"/>
          <p14:tracePt t="31236" x="1525588" y="4405313"/>
          <p14:tracePt t="31245" x="1501775" y="4405313"/>
          <p14:tracePt t="31252" x="1476375" y="4405313"/>
          <p14:tracePt t="31262" x="1450975" y="4405313"/>
          <p14:tracePt t="31268" x="1438275" y="4405313"/>
          <p14:tracePt t="31284" x="1425575" y="4405313"/>
          <p14:tracePt t="31346" x="1401763" y="4405313"/>
          <p14:tracePt t="31354" x="1376363" y="4405313"/>
          <p14:tracePt t="31361" x="1350963" y="4392613"/>
          <p14:tracePt t="31368" x="1325563" y="4392613"/>
          <p14:tracePt t="31377" x="1300163" y="4392613"/>
          <p14:tracePt t="31385" x="1276350" y="4379913"/>
          <p14:tracePt t="31392" x="1238250" y="4367213"/>
          <p14:tracePt t="31403" x="1200150" y="4354513"/>
          <p14:tracePt t="31409" x="1176338" y="4354513"/>
          <p14:tracePt t="31417" x="1150938" y="4354513"/>
          <p14:tracePt t="31423" x="1138238" y="4354513"/>
          <p14:tracePt t="31434" x="1112838" y="4354513"/>
          <p14:tracePt t="31438" x="1089025" y="4354513"/>
          <p14:tracePt t="31455" x="1076325" y="4341813"/>
          <p14:tracePt t="31471" x="1063625" y="4341813"/>
          <p14:tracePt t="31484" x="1050925" y="4330700"/>
          <p14:tracePt t="31492" x="1038225" y="4318000"/>
          <p14:tracePt t="31508" x="1025525" y="4305300"/>
          <p14:tracePt t="31526" x="1012825" y="4292600"/>
          <p14:tracePt t="31541" x="1000125" y="4279900"/>
          <p14:tracePt t="31550" x="987425" y="4267200"/>
          <p14:tracePt t="33084" x="976313" y="4267200"/>
          <p14:tracePt t="33098" x="963613" y="4267200"/>
          <p14:tracePt t="33107" x="938213" y="4267200"/>
          <p14:tracePt t="33114" x="912813" y="4267200"/>
          <p14:tracePt t="33122" x="887413" y="4267200"/>
          <p14:tracePt t="33131" x="850900" y="4267200"/>
          <p14:tracePt t="33138" x="825500" y="4267200"/>
          <p14:tracePt t="33148" x="800100" y="4254500"/>
          <p14:tracePt t="33155" x="787400" y="4254500"/>
          <p14:tracePt t="33165" x="776288" y="4254500"/>
          <p14:tracePt t="33181" x="763588" y="4254500"/>
          <p14:tracePt t="33198" x="750888" y="4254500"/>
          <p14:tracePt t="33200" x="738188" y="4254500"/>
          <p14:tracePt t="33230" x="725488" y="4254500"/>
          <p14:tracePt t="33247" x="712788" y="4254500"/>
          <p14:tracePt t="33263" x="687388" y="4254500"/>
          <p14:tracePt t="33278" x="674688" y="4254500"/>
          <p14:tracePt t="33286" x="663575" y="4254500"/>
          <p14:tracePt t="33297" x="650875" y="4254500"/>
          <p14:tracePt t="33564" x="663575" y="4254500"/>
          <p14:tracePt t="33572" x="687388" y="4254500"/>
          <p14:tracePt t="33582" x="712788" y="4254500"/>
          <p14:tracePt t="33588" x="738188" y="4254500"/>
          <p14:tracePt t="33598" x="763588" y="4254500"/>
          <p14:tracePt t="33603" x="787400" y="4254500"/>
          <p14:tracePt t="33613" x="812800" y="4254500"/>
          <p14:tracePt t="33619" x="850900" y="4254500"/>
          <p14:tracePt t="33630" x="876300" y="4254500"/>
          <p14:tracePt t="33647" x="887413" y="4254500"/>
          <p14:tracePt t="33663" x="900113" y="4254500"/>
          <p14:tracePt t="33805" x="912813" y="4254500"/>
          <p14:tracePt t="33821" x="925513" y="4254500"/>
          <p14:tracePt t="33836" x="938213" y="4254500"/>
          <p14:tracePt t="33853" x="950913" y="4254500"/>
          <p14:tracePt t="34209" x="963613" y="4254500"/>
          <p14:tracePt t="34227" x="976313" y="4254500"/>
          <p14:tracePt t="34232" x="987425" y="4254500"/>
          <p14:tracePt t="34246" x="1025525" y="4254500"/>
          <p14:tracePt t="34263" x="1038225" y="4254500"/>
          <p14:tracePt t="34378" x="1063625" y="4254500"/>
          <p14:tracePt t="34386" x="1089025" y="4254500"/>
          <p14:tracePt t="34396" x="1100138" y="4254500"/>
          <p14:tracePt t="34413" x="1112838" y="4254500"/>
          <p14:tracePt t="34518" x="1125538" y="4254500"/>
          <p14:tracePt t="34673" x="1176338" y="4241800"/>
          <p14:tracePt t="34679" x="1189038" y="4241800"/>
          <p14:tracePt t="36047" x="1225550" y="4254500"/>
          <p14:tracePt t="36055" x="1250950" y="4267200"/>
          <p14:tracePt t="36066" x="1276350" y="4292600"/>
          <p14:tracePt t="36073" x="1312863" y="4318000"/>
          <p14:tracePt t="36080" x="1338263" y="4341813"/>
          <p14:tracePt t="36087" x="1363663" y="4367213"/>
          <p14:tracePt t="36096" x="1389063" y="4379913"/>
          <p14:tracePt t="36100" x="1425575" y="4405313"/>
          <p14:tracePt t="36111" x="1438275" y="4418013"/>
          <p14:tracePt t="36117" x="1450975" y="4418013"/>
          <p14:tracePt t="36126" x="1450975" y="4430713"/>
          <p14:tracePt t="36133" x="1463675" y="4430713"/>
          <p14:tracePt t="36142" x="1489075" y="4454525"/>
          <p14:tracePt t="36149" x="1501775" y="4467225"/>
          <p14:tracePt t="36158" x="1525588" y="4479925"/>
          <p14:tracePt t="36163" x="1538288" y="4492625"/>
          <p14:tracePt t="36175" x="1550988" y="4505325"/>
          <p14:tracePt t="36179" x="1563688" y="4505325"/>
          <p14:tracePt t="36192" x="1563688" y="4518025"/>
          <p14:tracePt t="36196" x="1576388" y="4518025"/>
          <p14:tracePt t="36203" x="1589088" y="4530725"/>
          <p14:tracePt t="36225" x="1589088" y="4543425"/>
          <p14:tracePt t="36419" x="1601788" y="4543425"/>
          <p14:tracePt t="36461" x="1612900" y="4543425"/>
          <p14:tracePt t="36714" x="1638300" y="4543425"/>
          <p14:tracePt t="36722" x="1651000" y="4530725"/>
          <p14:tracePt t="36731" x="1663700" y="4518025"/>
          <p14:tracePt t="36746" x="1676400" y="4505325"/>
          <p14:tracePt t="36761" x="1689100" y="4505325"/>
          <p14:tracePt t="36777" x="1689100" y="4492625"/>
          <p14:tracePt t="36786" x="1701800" y="4492625"/>
          <p14:tracePt t="36986" x="1701800" y="4505325"/>
          <p14:tracePt t="36994" x="1701800" y="4518025"/>
          <p14:tracePt t="37000" x="1701800" y="4530725"/>
          <p14:tracePt t="37008" x="1714500" y="4543425"/>
          <p14:tracePt t="37016" x="1714500" y="4567238"/>
          <p14:tracePt t="37027" x="1714500" y="4579938"/>
          <p14:tracePt t="37033" x="1725613" y="4618038"/>
          <p14:tracePt t="37041" x="1725613" y="4643438"/>
          <p14:tracePt t="37048" x="1725613" y="4667250"/>
          <p14:tracePt t="37057" x="1725613" y="4692650"/>
          <p14:tracePt t="37062" x="1738313" y="4718050"/>
          <p14:tracePt t="37073" x="1751013" y="4743450"/>
          <p14:tracePt t="37078" x="1751013" y="4779963"/>
          <p14:tracePt t="37090" x="1763713" y="4805363"/>
          <p14:tracePt t="37094" x="1763713" y="4830763"/>
          <p14:tracePt t="37106" x="1763713" y="4856163"/>
          <p14:tracePt t="37110" x="1763713" y="4868863"/>
          <p14:tracePt t="37124" x="1763713" y="4879975"/>
          <p14:tracePt t="37313" x="1763713" y="4868863"/>
          <p14:tracePt t="37320" x="1776413" y="4843463"/>
          <p14:tracePt t="37330" x="1789113" y="4805363"/>
          <p14:tracePt t="37337" x="1789113" y="4779963"/>
          <p14:tracePt t="37345" x="1789113" y="4756150"/>
          <p14:tracePt t="37352" x="1801813" y="4718050"/>
          <p14:tracePt t="37361" x="1801813" y="4692650"/>
          <p14:tracePt t="37367" x="1801813" y="4667250"/>
          <p14:tracePt t="37376" x="1801813" y="4643438"/>
          <p14:tracePt t="37390" x="1801813" y="4630738"/>
          <p14:tracePt t="37397" x="1801813" y="4605338"/>
          <p14:tracePt t="37412" x="1801813" y="4592638"/>
          <p14:tracePt t="37452" x="1801813" y="4579938"/>
          <p14:tracePt t="37554" x="1814513" y="4579938"/>
          <p14:tracePt t="37561" x="1814513" y="4567238"/>
          <p14:tracePt t="37888" x="1814513" y="4579938"/>
          <p14:tracePt t="37894" x="1814513" y="4605338"/>
          <p14:tracePt t="37903" x="1814513" y="4630738"/>
          <p14:tracePt t="37910" x="1814513" y="4656138"/>
          <p14:tracePt t="37920" x="1814513" y="4692650"/>
          <p14:tracePt t="37925" x="1814513" y="4730750"/>
          <p14:tracePt t="37933" x="1814513" y="4756150"/>
          <p14:tracePt t="37942" x="1814513" y="4792663"/>
          <p14:tracePt t="37954" x="1814513" y="4818063"/>
          <p14:tracePt t="37959" x="1814513" y="4843463"/>
          <p14:tracePt t="37962" x="1814513" y="4856163"/>
          <p14:tracePt t="37975" x="1814513" y="4868863"/>
          <p14:tracePt t="39654" x="1814513" y="4879975"/>
          <p14:tracePt t="39663" x="1814513" y="4892675"/>
          <p14:tracePt t="39670" x="1825625" y="4905375"/>
          <p14:tracePt t="39679" x="1825625" y="4918075"/>
          <p14:tracePt t="39684" x="1838325" y="4943475"/>
          <p14:tracePt t="39694" x="1851025" y="4968875"/>
          <p14:tracePt t="39700" x="1851025" y="4981575"/>
          <p14:tracePt t="39711" x="1863725" y="5005388"/>
          <p14:tracePt t="39718" x="1876425" y="5030788"/>
          <p14:tracePt t="40167" x="1876425" y="5068888"/>
          <p14:tracePt t="40174" x="1889125" y="5105400"/>
          <p14:tracePt t="40184" x="1901825" y="5143500"/>
          <p14:tracePt t="40190" x="1914525" y="5168900"/>
          <p14:tracePt t="40200" x="1914525" y="5194300"/>
          <p14:tracePt t="40205" x="1925638" y="5218113"/>
          <p14:tracePt t="40220" x="1925638" y="5230813"/>
          <p14:tracePt t="40236" x="1938338" y="5230813"/>
          <p14:tracePt t="40245" x="1938338" y="5243513"/>
          <p14:tracePt t="40252" x="1938338" y="5256213"/>
          <p14:tracePt t="40267" x="1938338" y="5268913"/>
          <p14:tracePt t="40275" x="1938338" y="5294313"/>
          <p14:tracePt t="40283" x="1951038" y="5330825"/>
          <p14:tracePt t="40292" x="1963738" y="5368925"/>
          <p14:tracePt t="40300" x="1976438" y="5407025"/>
          <p14:tracePt t="40307" x="1976438" y="5456238"/>
          <p14:tracePt t="40317" x="1989138" y="5494338"/>
          <p14:tracePt t="40321" x="2001838" y="5530850"/>
          <p14:tracePt t="40333" x="2014538" y="5568950"/>
          <p14:tracePt t="40337" x="2014538" y="5607050"/>
          <p14:tracePt t="40345" x="2014538" y="5630863"/>
          <p14:tracePt t="40352" x="2014538" y="5643563"/>
          <p14:tracePt t="40362" x="2014538" y="5668963"/>
          <p14:tracePt t="40368" x="2014538" y="5694363"/>
          <p14:tracePt t="40376" x="2014538" y="5719763"/>
          <p14:tracePt t="40384" x="2014538" y="5732463"/>
          <p14:tracePt t="40390" x="2001838" y="5743575"/>
          <p14:tracePt t="40407" x="2001838" y="5756275"/>
          <p14:tracePt t="40422" x="2001838" y="5768975"/>
          <p14:tracePt t="40433" x="1989138" y="5768975"/>
          <p14:tracePt t="40438" x="1989138" y="5781675"/>
          <p14:tracePt t="40452" x="1989138" y="5794375"/>
          <p14:tracePt t="40462" x="1989138" y="5807075"/>
          <p14:tracePt t="40468" x="1989138" y="5819775"/>
          <p14:tracePt t="40477" x="1989138" y="5832475"/>
          <p14:tracePt t="40486" x="1989138" y="5843588"/>
          <p14:tracePt t="40493" x="1989138" y="5856288"/>
          <p14:tracePt t="40510" x="1989138" y="5881688"/>
          <p14:tracePt t="40654" x="1989138" y="5868988"/>
          <p14:tracePt t="40663" x="1989138" y="5856288"/>
          <p14:tracePt t="40671" x="1989138" y="5843588"/>
          <p14:tracePt t="40681" x="1989138" y="5819775"/>
          <p14:tracePt t="40687" x="1989138" y="5794375"/>
          <p14:tracePt t="40699" x="2001838" y="5756275"/>
          <p14:tracePt t="40702" x="2014538" y="5719763"/>
          <p14:tracePt t="40710" x="2014538" y="5681663"/>
          <p14:tracePt t="40716" x="2025650" y="5643563"/>
          <p14:tracePt t="40726" x="2025650" y="5594350"/>
          <p14:tracePt t="40733" x="2025650" y="5518150"/>
          <p14:tracePt t="40742" x="2025650" y="5468938"/>
          <p14:tracePt t="40749" x="2014538" y="5418138"/>
          <p14:tracePt t="40756" x="2014538" y="5368925"/>
          <p14:tracePt t="40765" x="2001838" y="5318125"/>
          <p14:tracePt t="40770" x="1989138" y="5281613"/>
          <p14:tracePt t="40782" x="1976438" y="5243513"/>
          <p14:tracePt t="40786" x="1976438" y="5218113"/>
          <p14:tracePt t="40798" x="1963738" y="5194300"/>
          <p14:tracePt t="40804" x="1951038" y="5168900"/>
          <p14:tracePt t="40811" x="1938338" y="5143500"/>
          <p14:tracePt t="40818" x="1938338" y="5118100"/>
          <p14:tracePt t="40827" x="1938338" y="5105400"/>
          <p14:tracePt t="40834" x="1925638" y="5092700"/>
          <p14:tracePt t="41034" x="1925638" y="5081588"/>
          <p14:tracePt t="41042" x="1925638" y="5105400"/>
          <p14:tracePt t="41051" x="1925638" y="5156200"/>
          <p14:tracePt t="41058" x="1925638" y="5218113"/>
          <p14:tracePt t="41066" x="1925638" y="5294313"/>
          <p14:tracePt t="41099" x="1876425" y="5556250"/>
          <p14:tracePt t="41105" x="1876425" y="5594350"/>
          <p14:tracePt t="41116" x="1876425" y="5630863"/>
          <p14:tracePt t="41121" x="1876425" y="5656263"/>
          <p14:tracePt t="41130" x="1876425" y="5681663"/>
          <p14:tracePt t="41137" x="1876425" y="5694363"/>
          <p14:tracePt t="41146" x="1876425" y="5707063"/>
          <p14:tracePt t="41625" x="1863725" y="5719763"/>
          <p14:tracePt t="41637" x="1851025" y="5732463"/>
          <p14:tracePt t="41641" x="1838325" y="5756275"/>
          <p14:tracePt t="41648" x="1814513" y="5807075"/>
          <p14:tracePt t="41657" x="1789113" y="5843588"/>
          <p14:tracePt t="41666" x="1738313" y="5907088"/>
          <p14:tracePt t="41670" x="1689100" y="5981700"/>
          <p14:tracePt t="41681" x="1638300" y="6045200"/>
          <p14:tracePt t="41687" x="1601788" y="6081713"/>
          <p14:tracePt t="41698" x="1550988" y="6132513"/>
          <p14:tracePt t="41705" x="1525588" y="6157913"/>
          <p14:tracePt t="41711" x="1501775" y="6169025"/>
          <p14:tracePt t="41726" x="1489075" y="6169025"/>
          <p14:tracePt t="41780" x="1489075" y="6181725"/>
          <p14:tracePt t="41796" x="1476375" y="6194425"/>
          <p14:tracePt t="41802" x="1463675" y="6194425"/>
          <p14:tracePt t="41814" x="1463675" y="6207125"/>
          <p14:tracePt t="41819" x="1450975" y="6207125"/>
          <p14:tracePt t="41928" x="1450975" y="6219825"/>
          <p14:tracePt t="41947" x="1425575" y="6232525"/>
          <p14:tracePt t="41951" x="1401763" y="6245225"/>
          <p14:tracePt t="41967" x="1389063" y="6257925"/>
          <p14:tracePt t="41976" x="1389063" y="6269038"/>
          <p14:tracePt t="42050" x="1376363" y="6269038"/>
          <p14:tracePt t="42066" x="1376363" y="6281738"/>
          <p14:tracePt t="42098" x="1363663" y="6281738"/>
          <p14:tracePt t="42106" x="1363663" y="6294438"/>
          <p14:tracePt t="42120" x="1363663" y="6307138"/>
          <p14:tracePt t="42132" x="1350963" y="6319838"/>
          <p14:tracePt t="42148" x="1338263" y="6332538"/>
          <p14:tracePt t="42152" x="1338263" y="6345238"/>
          <p14:tracePt t="42165" x="1338263" y="6357938"/>
          <p14:tracePt t="42168" x="1325563" y="6370638"/>
          <p14:tracePt t="42175" x="1312863" y="6394450"/>
          <p14:tracePt t="42190" x="1312863" y="6419850"/>
          <p14:tracePt t="42198" x="1300163" y="6445250"/>
          <p14:tracePt t="42208" x="1289050" y="6457950"/>
          <p14:tracePt t="42214" x="1289050" y="6470650"/>
          <p14:tracePt t="42230" x="1289050" y="6483350"/>
          <p14:tracePt t="42236" x="1276350" y="6483350"/>
          <p14:tracePt t="42454" x="1289050" y="6483350"/>
          <p14:tracePt t="42463" x="1300163" y="6483350"/>
          <p14:tracePt t="42624" x="1312863" y="6483350"/>
          <p14:tracePt t="42748" x="1312863" y="647065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61AC64E0-F19A-43FF-8575-2B6AFB0D48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5B4696C-E617-44B7-8705-8404BAAEF3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268413"/>
            <a:ext cx="8064500" cy="50561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WaitForSingleObject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, INFINITE);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if 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("</a:t>
            </a:r>
            <a:r>
              <a:rPr lang="en-US" altLang="zh-CN" sz="2000" b="1" dirty="0" err="1"/>
              <a:t>thread1</a:t>
            </a:r>
            <a:r>
              <a:rPr lang="en-US" altLang="zh-CN" sz="2000" b="1" dirty="0"/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ReleaseMutex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618A6A8F-9473-4818-BA9D-4DC560B7B8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1A944D4-9882-4E0D-AAB5-2AAF59CBF675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2382"/>
  <p:extLst>
    <p:ext uri="{3A86A75C-4F4B-4683-9AE1-C65F6400EC91}">
      <p14:laserTraceLst xmlns:p14="http://schemas.microsoft.com/office/powerpoint/2010/main">
        <p14:tracePtLst>
          <p14:tracePt t="1222" x="1438275" y="6445250"/>
          <p14:tracePt t="1226" x="1851025" y="6370638"/>
          <p14:tracePt t="1234" x="2289175" y="6232525"/>
          <p14:tracePt t="1242" x="2501900" y="6169025"/>
          <p14:tracePt t="1253" x="2576513" y="6094413"/>
          <p14:tracePt t="1258" x="2589213" y="5969000"/>
          <p14:tracePt t="1267" x="2551113" y="5819775"/>
          <p14:tracePt t="1274" x="2451100" y="5607050"/>
          <p14:tracePt t="1283" x="2301875" y="5318125"/>
          <p14:tracePt t="1290" x="2176463" y="5005388"/>
          <p14:tracePt t="1300" x="2076450" y="4692650"/>
          <p14:tracePt t="1304" x="2063750" y="4505325"/>
          <p14:tracePt t="1316" x="2063750" y="4392613"/>
          <p14:tracePt t="1321" x="2127250" y="4318000"/>
          <p14:tracePt t="1328" x="2227263" y="4241800"/>
          <p14:tracePt t="1337" x="2351088" y="4192588"/>
          <p14:tracePt t="1345" x="2501900" y="4154488"/>
          <p14:tracePt t="1354" x="2640013" y="4092575"/>
          <p14:tracePt t="1358" x="2789238" y="4041775"/>
          <p14:tracePt t="1366" x="2940050" y="3979863"/>
          <p14:tracePt t="1374" x="3076575" y="3941763"/>
          <p14:tracePt t="1382" x="3214688" y="3905250"/>
          <p14:tracePt t="1391" x="3327400" y="3867150"/>
          <p14:tracePt t="1400" x="3414713" y="3841750"/>
          <p14:tracePt t="1406" x="3452813" y="3816350"/>
          <p14:tracePt t="1417" x="3478213" y="3803650"/>
          <p14:tracePt t="1421" x="3489325" y="3803650"/>
          <p14:tracePt t="1430" x="3489325" y="3792538"/>
          <p14:tracePt t="1569" x="3578225" y="3741738"/>
          <p14:tracePt t="1576" x="3702050" y="3603625"/>
          <p14:tracePt t="1585" x="3802063" y="3441700"/>
          <p14:tracePt t="1592" x="3914775" y="3278188"/>
          <p14:tracePt t="1600" x="3978275" y="3065463"/>
          <p14:tracePt t="1608" x="4027488" y="2865438"/>
          <p14:tracePt t="1615" x="4040188" y="2716213"/>
          <p14:tracePt t="1623" x="4040188" y="2603500"/>
          <p14:tracePt t="1634" x="4002088" y="2516188"/>
          <p14:tracePt t="1638" x="3914775" y="2427288"/>
          <p14:tracePt t="1650" x="3814763" y="2390775"/>
          <p14:tracePt t="1655" x="3714750" y="2365375"/>
          <p14:tracePt t="1665" x="3627438" y="2352675"/>
          <p14:tracePt t="1671" x="3552825" y="2352675"/>
          <p14:tracePt t="1676" x="3540125" y="2352675"/>
          <p14:tracePt t="1808" x="3489325" y="2390775"/>
          <p14:tracePt t="1817" x="3365500" y="2378075"/>
          <p14:tracePt t="1824" x="3327400" y="2403475"/>
          <p14:tracePt t="1835" x="3314700" y="2403475"/>
          <p14:tracePt t="1849" x="3314700" y="2414588"/>
          <p14:tracePt t="1867" x="3314700" y="2390775"/>
          <p14:tracePt t="1871" x="3327400" y="2352675"/>
          <p14:tracePt t="1884" x="3352800" y="2290763"/>
          <p14:tracePt t="1900" x="3365500" y="2214563"/>
          <p14:tracePt t="1903" x="3365500" y="2178050"/>
          <p14:tracePt t="1911" x="3365500" y="2139950"/>
          <p14:tracePt t="1919" x="3365500" y="2127250"/>
          <p14:tracePt t="1926" x="3365500" y="2101850"/>
          <p14:tracePt t="1933" x="3352800" y="2101850"/>
          <p14:tracePt t="1941" x="3352800" y="2089150"/>
          <p14:tracePt t="2177" x="3352800" y="2078038"/>
          <p14:tracePt t="2181" x="3376613" y="2052638"/>
          <p14:tracePt t="2190" x="3376613" y="2039938"/>
          <p14:tracePt t="2198" x="3389313" y="2027238"/>
          <p14:tracePt t="2205" x="3389313" y="2014538"/>
          <p14:tracePt t="2214" x="3402013" y="2001838"/>
          <p14:tracePt t="2222" x="3414713" y="1989138"/>
          <p14:tracePt t="2237" x="3414713" y="1978025"/>
          <p14:tracePt t="2246" x="3414713" y="1965325"/>
          <p14:tracePt t="2341" x="3427413" y="1965325"/>
          <p14:tracePt t="2353" x="3427413" y="1952625"/>
          <p14:tracePt t="2369" x="3427413" y="1939925"/>
          <p14:tracePt t="2382" x="3427413" y="1927225"/>
          <p14:tracePt t="2406" x="3427413" y="1914525"/>
          <p14:tracePt t="2415" x="3427413" y="1901825"/>
          <p14:tracePt t="2438" x="3427413" y="1889125"/>
          <p14:tracePt t="2472" x="3427413" y="1876425"/>
          <p14:tracePt t="2493" x="3427413" y="1865313"/>
          <p14:tracePt t="2500" x="3427413" y="1852613"/>
          <p14:tracePt t="2515" x="3440113" y="1852613"/>
          <p14:tracePt t="2928" x="3440113" y="1839913"/>
          <p14:tracePt t="2935" x="3465513" y="1839913"/>
          <p14:tracePt t="2945" x="3489325" y="1839913"/>
          <p14:tracePt t="2950" x="3502025" y="1839913"/>
          <p14:tracePt t="2957" x="3514725" y="1827213"/>
          <p14:tracePt t="2972" x="3527425" y="1827213"/>
          <p14:tracePt t="4409" x="3540125" y="1827213"/>
          <p14:tracePt t="4416" x="3552825" y="1839913"/>
          <p14:tracePt t="4422" x="3552825" y="1865313"/>
          <p14:tracePt t="4430" x="3565525" y="1889125"/>
          <p14:tracePt t="4438" x="3578225" y="1914525"/>
          <p14:tracePt t="4446" x="3578225" y="1939925"/>
          <p14:tracePt t="4455" x="3589338" y="1952625"/>
          <p14:tracePt t="4462" x="3602038" y="1978025"/>
          <p14:tracePt t="4472" x="3614738" y="1989138"/>
          <p14:tracePt t="4478" x="3614738" y="2001838"/>
          <p14:tracePt t="4494" x="3627438" y="2001838"/>
          <p14:tracePt t="4501" x="3627438" y="2014538"/>
          <p14:tracePt t="4517" x="3640138" y="2039938"/>
          <p14:tracePt t="4526" x="3652838" y="2065338"/>
          <p14:tracePt t="4535" x="3652838" y="2089150"/>
          <p14:tracePt t="4543" x="3665538" y="2114550"/>
          <p14:tracePt t="4548" x="3678238" y="2139950"/>
          <p14:tracePt t="4554" x="3689350" y="2165350"/>
          <p14:tracePt t="4562" x="3689350" y="2190750"/>
          <p14:tracePt t="4572" x="3689350" y="2227263"/>
          <p14:tracePt t="4579" x="3702050" y="2252663"/>
          <p14:tracePt t="4587" x="3702050" y="2278063"/>
          <p14:tracePt t="4595" x="3702050" y="2303463"/>
          <p14:tracePt t="4603" x="3702050" y="2314575"/>
          <p14:tracePt t="4612" x="3702050" y="2339975"/>
          <p14:tracePt t="4627" x="3702050" y="2352675"/>
          <p14:tracePt t="4643" x="3702050" y="2365375"/>
          <p14:tracePt t="4648" x="3702050" y="2378075"/>
          <p14:tracePt t="4659" x="3702050" y="2390775"/>
          <p14:tracePt t="4664" x="3702050" y="2427288"/>
          <p14:tracePt t="4677" x="3702050" y="2452688"/>
          <p14:tracePt t="4679" x="3702050" y="2478088"/>
          <p14:tracePt t="4687" x="3689350" y="2503488"/>
          <p14:tracePt t="4695" x="3678238" y="2527300"/>
          <p14:tracePt t="4703" x="3678238" y="2552700"/>
          <p14:tracePt t="4720" x="3678238" y="2565400"/>
          <p14:tracePt t="4727" x="3678238" y="2578100"/>
          <p14:tracePt t="4735" x="3665538" y="2590800"/>
          <p14:tracePt t="4819" x="3652838" y="2590800"/>
          <p14:tracePt t="4827" x="3652838" y="2616200"/>
          <p14:tracePt t="4835" x="3652838" y="2627313"/>
          <p14:tracePt t="4843" x="3652838" y="2652713"/>
          <p14:tracePt t="4850" x="3640138" y="2652713"/>
          <p14:tracePt t="4860" x="3640138" y="2665413"/>
          <p14:tracePt t="4866" x="3640138" y="2690813"/>
          <p14:tracePt t="4875" x="3627438" y="2703513"/>
          <p14:tracePt t="4880" x="3614738" y="2716213"/>
          <p14:tracePt t="4899" x="3602038" y="2740025"/>
          <p14:tracePt t="4906" x="3602038" y="2752725"/>
          <p14:tracePt t="4912" x="3589338" y="2778125"/>
          <p14:tracePt t="4922" x="3578225" y="2803525"/>
          <p14:tracePt t="4929" x="3565525" y="2828925"/>
          <p14:tracePt t="4935" x="3565525" y="2865438"/>
          <p14:tracePt t="4943" x="3540125" y="2878138"/>
          <p14:tracePt t="4950" x="3540125" y="2890838"/>
          <p14:tracePt t="4960" x="3514725" y="2903538"/>
          <p14:tracePt t="4967" x="3514725" y="2916238"/>
          <p14:tracePt t="4976" x="3502025" y="2916238"/>
          <p14:tracePt t="5007" x="3489325" y="2916238"/>
          <p14:tracePt t="5045" x="3489325" y="2928938"/>
          <p14:tracePt t="5066" x="3478213" y="2941638"/>
          <p14:tracePt t="5082" x="3465513" y="2952750"/>
          <p14:tracePt t="5152" x="3452813" y="2952750"/>
          <p14:tracePt t="5161" x="3440113" y="2952750"/>
          <p14:tracePt t="5169" x="3414713" y="2965450"/>
          <p14:tracePt t="5178" x="3376613" y="2965450"/>
          <p14:tracePt t="5182" x="3327400" y="2965450"/>
          <p14:tracePt t="5192" x="3289300" y="2965450"/>
          <p14:tracePt t="5198" x="3227388" y="2965450"/>
          <p14:tracePt t="5209" x="3176588" y="2978150"/>
          <p14:tracePt t="5215" x="3101975" y="2990850"/>
          <p14:tracePt t="5227" x="3040063" y="2990850"/>
          <p14:tracePt t="5231" x="2963863" y="3003550"/>
          <p14:tracePt t="5243" x="2901950" y="3003550"/>
          <p14:tracePt t="5247" x="2827338" y="3016250"/>
          <p14:tracePt t="5252" x="2776538" y="3028950"/>
          <p14:tracePt t="5260" x="2727325" y="3028950"/>
          <p14:tracePt t="5271" x="2689225" y="3041650"/>
          <p14:tracePt t="5277" x="2651125" y="3054350"/>
          <p14:tracePt t="5286" x="2614613" y="3054350"/>
          <p14:tracePt t="5293" x="2576513" y="3054350"/>
          <p14:tracePt t="5301" x="2540000" y="3054350"/>
          <p14:tracePt t="5308" x="2501900" y="3054350"/>
          <p14:tracePt t="5315" x="2463800" y="3054350"/>
          <p14:tracePt t="5325" x="2427288" y="3054350"/>
          <p14:tracePt t="5330" x="2389188" y="3054350"/>
          <p14:tracePt t="5341" x="2363788" y="3054350"/>
          <p14:tracePt t="5346" x="2327275" y="3041650"/>
          <p14:tracePt t="5358" x="2276475" y="3041650"/>
          <p14:tracePt t="5362" x="2227263" y="3028950"/>
          <p14:tracePt t="5371" x="2189163" y="3028950"/>
          <p14:tracePt t="5378" x="2151063" y="3028950"/>
          <p14:tracePt t="5385" x="2127250" y="3028950"/>
          <p14:tracePt t="5392" x="2089150" y="3028950"/>
          <p14:tracePt t="5401" x="2063750" y="3028950"/>
          <p14:tracePt t="5410" x="2051050" y="3028950"/>
          <p14:tracePt t="5426" x="2038350" y="3028950"/>
          <p14:tracePt t="5433" x="2025650" y="3028950"/>
          <p14:tracePt t="5508" x="1989138" y="3028950"/>
          <p14:tracePt t="5518" x="1938338" y="3041650"/>
          <p14:tracePt t="5525" x="1901825" y="3041650"/>
          <p14:tracePt t="5532" x="1851025" y="3054350"/>
          <p14:tracePt t="5541" x="1814513" y="3065463"/>
          <p14:tracePt t="5548" x="1776413" y="3065463"/>
          <p14:tracePt t="5559" x="1738313" y="3065463"/>
          <p14:tracePt t="5566" x="1714500" y="3065463"/>
          <p14:tracePt t="5578" x="1701800" y="3065463"/>
          <p14:tracePt t="5611" x="1689100" y="3065463"/>
          <p14:tracePt t="5620" x="1689100" y="3078163"/>
          <p14:tracePt t="5641" x="1676400" y="3090863"/>
          <p14:tracePt t="5658" x="1663700" y="3103563"/>
          <p14:tracePt t="5665" x="1663700" y="3116263"/>
          <p14:tracePt t="5674" x="1651000" y="3116263"/>
          <p14:tracePt t="5680" x="1651000" y="3128963"/>
          <p14:tracePt t="5697" x="1638300" y="3128963"/>
          <p14:tracePt t="5703" x="1638300" y="3141663"/>
          <p14:tracePt t="5764" x="1625600" y="3141663"/>
          <p14:tracePt t="5781" x="1612900" y="3154363"/>
          <p14:tracePt t="5797" x="1601788" y="3154363"/>
          <p14:tracePt t="5889" x="1601788" y="3165475"/>
          <p14:tracePt t="5951" x="1612900" y="3165475"/>
          <p14:tracePt t="5959" x="1625600" y="3154363"/>
          <p14:tracePt t="5967" x="1638300" y="3154363"/>
          <p14:tracePt t="5976" x="1663700" y="3154363"/>
          <p14:tracePt t="5983" x="1689100" y="3154363"/>
          <p14:tracePt t="5991" x="1725613" y="3154363"/>
          <p14:tracePt t="5999" x="1763713" y="3141663"/>
          <p14:tracePt t="6007" x="1801813" y="3141663"/>
          <p14:tracePt t="6014" x="1863725" y="3141663"/>
          <p14:tracePt t="6025" x="1914525" y="3128963"/>
          <p14:tracePt t="6029" x="1951038" y="3128963"/>
          <p14:tracePt t="6042" x="2001838" y="3116263"/>
          <p14:tracePt t="6045" x="2038350" y="3103563"/>
          <p14:tracePt t="6058" x="2063750" y="3090863"/>
          <p14:tracePt t="6061" x="2089150" y="3090863"/>
          <p14:tracePt t="6071" x="2114550" y="3090863"/>
          <p14:tracePt t="6077" x="2127250" y="3090863"/>
          <p14:tracePt t="6084" x="2151063" y="3090863"/>
          <p14:tracePt t="6092" x="2163763" y="3090863"/>
          <p14:tracePt t="6109" x="2176463" y="3090863"/>
          <p14:tracePt t="6124" x="2201863" y="3090863"/>
          <p14:tracePt t="6131" x="2214563" y="3090863"/>
          <p14:tracePt t="6141" x="2227263" y="3090863"/>
          <p14:tracePt t="6146" x="2251075" y="3090863"/>
          <p14:tracePt t="6153" x="2276475" y="3090863"/>
          <p14:tracePt t="6162" x="2301875" y="3090863"/>
          <p14:tracePt t="6169" x="2327275" y="3090863"/>
          <p14:tracePt t="6178" x="2351088" y="3090863"/>
          <p14:tracePt t="6184" x="2376488" y="3090863"/>
          <p14:tracePt t="6193" x="2389188" y="3090863"/>
          <p14:tracePt t="6200" x="2401888" y="3090863"/>
          <p14:tracePt t="6208" x="2414588" y="3090863"/>
          <p14:tracePt t="6262" x="2427288" y="3090863"/>
          <p14:tracePt t="6271" x="2439988" y="3090863"/>
          <p14:tracePt t="6277" x="2451100" y="3103563"/>
          <p14:tracePt t="6293" x="2463800" y="3103563"/>
          <p14:tracePt t="6301" x="2463800" y="3116263"/>
          <p14:tracePt t="6308" x="2476500" y="3116263"/>
          <p14:tracePt t="6317" x="2489200" y="3128963"/>
          <p14:tracePt t="6325" x="2514600" y="3141663"/>
          <p14:tracePt t="6331" x="2540000" y="3141663"/>
          <p14:tracePt t="6341" x="2563813" y="3141663"/>
          <p14:tracePt t="6347" x="2589213" y="3141663"/>
          <p14:tracePt t="6357" x="2614613" y="3154363"/>
          <p14:tracePt t="6362" x="2640013" y="3154363"/>
          <p14:tracePt t="6374" x="2676525" y="3165475"/>
          <p14:tracePt t="6380" x="2701925" y="3178175"/>
          <p14:tracePt t="6391" x="2714625" y="3178175"/>
          <p14:tracePt t="6395" x="2727325" y="3178175"/>
          <p14:tracePt t="6400" x="2740025" y="3178175"/>
          <p14:tracePt t="6418" x="2752725" y="3178175"/>
          <p14:tracePt t="6424" x="2763838" y="3178175"/>
          <p14:tracePt t="6440" x="2776538" y="3165475"/>
          <p14:tracePt t="6460" x="2789238" y="3165475"/>
          <p14:tracePt t="6462" x="2814638" y="3154363"/>
          <p14:tracePt t="6478" x="2840038" y="3154363"/>
          <p14:tracePt t="6491" x="2852738" y="3154363"/>
          <p14:tracePt t="6494" x="2876550" y="3154363"/>
          <p14:tracePt t="6506" x="2889250" y="3154363"/>
          <p14:tracePt t="6510" x="2901950" y="3154363"/>
          <p14:tracePt t="6612" x="2914650" y="3154363"/>
          <p14:tracePt t="6621" x="2976563" y="3165475"/>
          <p14:tracePt t="6627" x="3065463" y="3178175"/>
          <p14:tracePt t="6635" x="3127375" y="3178175"/>
          <p14:tracePt t="6644" x="3165475" y="3178175"/>
          <p14:tracePt t="6649" x="3189288" y="3190875"/>
          <p14:tracePt t="6657" x="3214688" y="3203575"/>
          <p14:tracePt t="6664" x="3227388" y="3216275"/>
          <p14:tracePt t="6681" x="3240088" y="3216275"/>
          <p14:tracePt t="6797" x="3252788" y="3216275"/>
          <p14:tracePt t="6804" x="3276600" y="3216275"/>
          <p14:tracePt t="6813" x="3352800" y="3228975"/>
          <p14:tracePt t="6823" x="3414713" y="3241675"/>
          <p14:tracePt t="6828" x="3489325" y="3254375"/>
          <p14:tracePt t="6839" x="3527425" y="3267075"/>
          <p14:tracePt t="6843" x="3565525" y="3267075"/>
          <p14:tracePt t="6853" x="3589338" y="3267075"/>
          <p14:tracePt t="6859" x="3614738" y="3267075"/>
          <p14:tracePt t="6867" x="3640138" y="3267075"/>
          <p14:tracePt t="7209" x="3665538" y="3267075"/>
          <p14:tracePt t="7217" x="3689350" y="3254375"/>
          <p14:tracePt t="7225" x="3727450" y="3254375"/>
          <p14:tracePt t="7231" x="3765550" y="3254375"/>
          <p14:tracePt t="7239" x="3802063" y="3241675"/>
          <p14:tracePt t="7246" x="3852863" y="3228975"/>
          <p14:tracePt t="7256" x="3914775" y="3216275"/>
          <p14:tracePt t="7263" x="3978275" y="3203575"/>
          <p14:tracePt t="7273" x="4065588" y="3190875"/>
          <p14:tracePt t="7278" x="4114800" y="3178175"/>
          <p14:tracePt t="7290" x="4152900" y="3178175"/>
          <p14:tracePt t="7292" x="4191000" y="3165475"/>
          <p14:tracePt t="7304" x="4203700" y="3154363"/>
          <p14:tracePt t="7308" x="4214813" y="3154363"/>
          <p14:tracePt t="7394" x="4227513" y="3141663"/>
          <p14:tracePt t="7410" x="4252913" y="3128963"/>
          <p14:tracePt t="7417" x="4265613" y="3116263"/>
          <p14:tracePt t="7425" x="4278313" y="3103563"/>
          <p14:tracePt t="7432" x="4303713" y="3103563"/>
          <p14:tracePt t="7440" x="4327525" y="3103563"/>
          <p14:tracePt t="7449" x="4340225" y="3103563"/>
          <p14:tracePt t="7459" x="4352925" y="3103563"/>
          <p14:tracePt t="7465" x="4365625" y="3090863"/>
          <p14:tracePt t="7473" x="4378325" y="3090863"/>
          <p14:tracePt t="7481" x="4416425" y="3090863"/>
          <p14:tracePt t="7487" x="4440238" y="3090863"/>
          <p14:tracePt t="7494" x="4465638" y="3090863"/>
          <p14:tracePt t="7504" x="4491038" y="3090863"/>
          <p14:tracePt t="7511" x="4503738" y="3090863"/>
          <p14:tracePt t="7522" x="4516438" y="3090863"/>
          <p14:tracePt t="8692" x="4540250" y="3090863"/>
          <p14:tracePt t="8700" x="4603750" y="3090863"/>
          <p14:tracePt t="8705" x="4665663" y="3090863"/>
          <p14:tracePt t="8717" x="4716463" y="3090863"/>
          <p14:tracePt t="8720" x="4778375" y="3090863"/>
          <p14:tracePt t="8728" x="4840288" y="3090863"/>
          <p14:tracePt t="8739" x="4916488" y="3090863"/>
          <p14:tracePt t="8744" x="4991100" y="3078163"/>
          <p14:tracePt t="8755" x="5065713" y="3078163"/>
          <p14:tracePt t="8760" x="5116513" y="3078163"/>
          <p14:tracePt t="8768" x="5141913" y="3078163"/>
          <p14:tracePt t="8774" x="5165725" y="3078163"/>
          <p14:tracePt t="8786" x="5191125" y="3078163"/>
          <p14:tracePt t="8969" x="5203825" y="3078163"/>
          <p14:tracePt t="8992" x="5229225" y="3078163"/>
          <p14:tracePt t="9001" x="5241925" y="3078163"/>
          <p14:tracePt t="9018" x="5253038" y="3078163"/>
          <p14:tracePt t="9032" x="5265738" y="3078163"/>
          <p14:tracePt t="9040" x="5278438" y="3078163"/>
          <p14:tracePt t="9172" x="5291138" y="3090863"/>
          <p14:tracePt t="9195" x="5291138" y="3103563"/>
          <p14:tracePt t="9286" x="5303838" y="3103563"/>
          <p14:tracePt t="9294" x="5341938" y="3103563"/>
          <p14:tracePt t="9303" x="5378450" y="3103563"/>
          <p14:tracePt t="9310" x="5429250" y="3116263"/>
          <p14:tracePt t="9319" x="5478463" y="3128963"/>
          <p14:tracePt t="9326" x="5516563" y="3141663"/>
          <p14:tracePt t="9336" x="5541963" y="3141663"/>
          <p14:tracePt t="9342" x="5565775" y="3141663"/>
          <p14:tracePt t="9352" x="5603875" y="3141663"/>
          <p14:tracePt t="9357" x="5629275" y="3154363"/>
          <p14:tracePt t="9372" x="5641975" y="3154363"/>
          <p14:tracePt t="9426" x="5665788" y="3154363"/>
          <p14:tracePt t="9434" x="5703888" y="3154363"/>
          <p14:tracePt t="9442" x="5729288" y="3154363"/>
          <p14:tracePt t="9451" x="5741988" y="3154363"/>
          <p14:tracePt t="9460" x="5754688" y="3165475"/>
          <p14:tracePt t="9467" x="5778500" y="3165475"/>
          <p14:tracePt t="9483" x="5791200" y="3178175"/>
          <p14:tracePt t="9502" x="5803900" y="3178175"/>
          <p14:tracePt t="9506" x="5803900" y="3190875"/>
          <p14:tracePt t="9513" x="5816600" y="3190875"/>
          <p14:tracePt t="9521" x="5829300" y="3190875"/>
          <p14:tracePt t="9537" x="5842000" y="3190875"/>
          <p14:tracePt t="9542" x="5854700" y="3190875"/>
          <p14:tracePt t="9552" x="5867400" y="3190875"/>
          <p14:tracePt t="9559" x="5878513" y="3190875"/>
          <p14:tracePt t="9569" x="5891213" y="3190875"/>
          <p14:tracePt t="9574" x="5916613" y="3190875"/>
          <p14:tracePt t="9585" x="5942013" y="3190875"/>
          <p14:tracePt t="9591" x="5954713" y="3190875"/>
          <p14:tracePt t="9601" x="5967413" y="3190875"/>
          <p14:tracePt t="9604" x="5978525" y="3190875"/>
          <p14:tracePt t="9816" x="5991225" y="3190875"/>
          <p14:tracePt t="9831" x="6003925" y="3190875"/>
          <p14:tracePt t="9931" x="6016625" y="3190875"/>
          <p14:tracePt t="13439" x="5991225" y="3190875"/>
          <p14:tracePt t="13446" x="5916613" y="3216275"/>
          <p14:tracePt t="13455" x="5816600" y="3228975"/>
          <p14:tracePt t="13461" x="5691188" y="3254375"/>
          <p14:tracePt t="13468" x="5565775" y="3278188"/>
          <p14:tracePt t="13476" x="5403850" y="3303588"/>
          <p14:tracePt t="13485" x="5253038" y="3341688"/>
          <p14:tracePt t="13493" x="5065713" y="3390900"/>
          <p14:tracePt t="13500" x="4829175" y="3441700"/>
          <p14:tracePt t="13508" x="4603750" y="3490913"/>
          <p14:tracePt t="13516" x="4365625" y="3554413"/>
          <p14:tracePt t="13526" x="4065588" y="3616325"/>
          <p14:tracePt t="13530" x="3840163" y="3641725"/>
          <p14:tracePt t="13542" x="3627438" y="3667125"/>
          <p14:tracePt t="13547" x="3414713" y="3679825"/>
          <p14:tracePt t="13559" x="3240088" y="3692525"/>
          <p14:tracePt t="13562" x="3076575" y="3703638"/>
          <p14:tracePt t="13571" x="2927350" y="3703638"/>
          <p14:tracePt t="13579" x="2776538" y="3716338"/>
          <p14:tracePt t="13587" x="2627313" y="3716338"/>
          <p14:tracePt t="13592" x="2527300" y="3729038"/>
          <p14:tracePt t="13601" x="2439988" y="3729038"/>
          <p14:tracePt t="13609" x="2376488" y="3741738"/>
          <p14:tracePt t="13617" x="2338388" y="3754438"/>
          <p14:tracePt t="13625" x="2327275" y="3754438"/>
          <p14:tracePt t="13633" x="2314575" y="3754438"/>
          <p14:tracePt t="13656" x="2301875" y="3754438"/>
          <p14:tracePt t="13664" x="2301875" y="3767138"/>
          <p14:tracePt t="13671" x="2276475" y="3779838"/>
          <p14:tracePt t="13687" x="2263775" y="3792538"/>
          <p14:tracePt t="13694" x="2251075" y="3792538"/>
          <p14:tracePt t="13703" x="2238375" y="3803650"/>
          <p14:tracePt t="13711" x="2214563" y="3829050"/>
          <p14:tracePt t="13717" x="2176463" y="3829050"/>
          <p14:tracePt t="13725" x="2114550" y="3867150"/>
          <p14:tracePt t="13733" x="2076450" y="3892550"/>
          <p14:tracePt t="13743" x="2051050" y="3916363"/>
          <p14:tracePt t="13748" x="2038350" y="3929063"/>
          <p14:tracePt t="13760" x="2038350" y="3967163"/>
          <p14:tracePt t="13764" x="2014538" y="3992563"/>
          <p14:tracePt t="13778" x="2014538" y="4005263"/>
          <p14:tracePt t="13827" x="2001838" y="4005263"/>
          <p14:tracePt t="13835" x="1989138" y="4029075"/>
          <p14:tracePt t="13842" x="1976438" y="4029075"/>
          <p14:tracePt t="13848" x="1976438" y="4054475"/>
          <p14:tracePt t="13859" x="1963738" y="4067175"/>
          <p14:tracePt t="13865" x="1951038" y="4079875"/>
          <p14:tracePt t="13874" x="1951038" y="4092575"/>
          <p14:tracePt t="13896" x="1938338" y="4105275"/>
          <p14:tracePt t="13959" x="1925638" y="4117975"/>
          <p14:tracePt t="13974" x="1914525" y="4129088"/>
          <p14:tracePt t="13980" x="1876425" y="4141788"/>
          <p14:tracePt t="13991" x="1838325" y="4141788"/>
          <p14:tracePt t="13996" x="1814513" y="4154488"/>
          <p14:tracePt t="14008" x="1801813" y="4167188"/>
          <p14:tracePt t="14012" x="1776413" y="4179888"/>
          <p14:tracePt t="14021" x="1763713" y="4179888"/>
          <p14:tracePt t="14028" x="1751013" y="4192588"/>
          <p14:tracePt t="14036" x="1738313" y="4192588"/>
          <p14:tracePt t="14042" x="1725613" y="4192588"/>
          <p14:tracePt t="14198" x="1714500" y="4192588"/>
          <p14:tracePt t="14214" x="1714500" y="4205288"/>
          <p14:tracePt t="14224" x="1701800" y="4205288"/>
          <p14:tracePt t="14314" x="1701800" y="4217988"/>
          <p14:tracePt t="14330" x="1689100" y="4230688"/>
          <p14:tracePt t="14340" x="1676400" y="4230688"/>
          <p14:tracePt t="14438" x="1689100" y="4230688"/>
          <p14:tracePt t="14472" x="1714500" y="4230688"/>
          <p14:tracePt t="14479" x="1751013" y="4230688"/>
          <p14:tracePt t="14484" x="1801813" y="4230688"/>
          <p14:tracePt t="14492" x="1876425" y="4230688"/>
          <p14:tracePt t="14500" x="1938338" y="4230688"/>
          <p14:tracePt t="14508" x="2014538" y="4230688"/>
          <p14:tracePt t="14516" x="2076450" y="4230688"/>
          <p14:tracePt t="14525" x="2151063" y="4230688"/>
          <p14:tracePt t="14534" x="2214563" y="4230688"/>
          <p14:tracePt t="14541" x="2238375" y="4230688"/>
          <p14:tracePt t="14546" x="2263775" y="4230688"/>
          <p14:tracePt t="14559" x="2289175" y="4230688"/>
          <p14:tracePt t="14562" x="2327275" y="4230688"/>
          <p14:tracePt t="14575" x="2376488" y="4230688"/>
          <p14:tracePt t="14579" x="2414588" y="4230688"/>
          <p14:tracePt t="14591" x="2451100" y="4230688"/>
          <p14:tracePt t="14594" x="2476500" y="4230688"/>
          <p14:tracePt t="14607" x="2501900" y="4230688"/>
          <p14:tracePt t="14609" x="2527300" y="4230688"/>
          <p14:tracePt t="14618" x="2551113" y="4230688"/>
          <p14:tracePt t="14626" x="2589213" y="4230688"/>
          <p14:tracePt t="14632" x="2614613" y="4230688"/>
          <p14:tracePt t="14641" x="2640013" y="4230688"/>
          <p14:tracePt t="14648" x="2676525" y="4230688"/>
          <p14:tracePt t="14657" x="2701925" y="4241800"/>
          <p14:tracePt t="14664" x="2714625" y="4241800"/>
          <p14:tracePt t="14673" x="2727325" y="4254500"/>
          <p14:tracePt t="14691" x="2740025" y="4254500"/>
          <p14:tracePt t="14722" x="2752725" y="4254500"/>
          <p14:tracePt t="14737" x="2763838" y="4254500"/>
          <p14:tracePt t="14741" x="2776538" y="4254500"/>
          <p14:tracePt t="14758" x="2801938" y="4254500"/>
          <p14:tracePt t="14765" x="2827338" y="4254500"/>
          <p14:tracePt t="14774" x="2863850" y="4267200"/>
          <p14:tracePt t="14781" x="2889250" y="4267200"/>
          <p14:tracePt t="14792" x="2901950" y="4267200"/>
          <p14:tracePt t="14796" x="2914650" y="4267200"/>
          <p14:tracePt t="14806" x="2940050" y="4267200"/>
          <p14:tracePt t="14810" x="2963863" y="4267200"/>
          <p14:tracePt t="14819" x="2989263" y="4267200"/>
          <p14:tracePt t="14836" x="3001963" y="4267200"/>
          <p14:tracePt t="14944" x="3014663" y="4267200"/>
          <p14:tracePt t="14951" x="3027363" y="4267200"/>
          <p14:tracePt t="15082" x="3040063" y="4267200"/>
          <p14:tracePt t="15100" x="3052763" y="4267200"/>
          <p14:tracePt t="15107" x="3076575" y="4279900"/>
          <p14:tracePt t="15114" x="3101975" y="4279900"/>
          <p14:tracePt t="15128" x="3114675" y="4279900"/>
          <p14:tracePt t="15139" x="3140075" y="4279900"/>
          <p14:tracePt t="15145" x="3152775" y="4279900"/>
          <p14:tracePt t="15156" x="3176588" y="4279900"/>
          <p14:tracePt t="15160" x="3201988" y="4279900"/>
          <p14:tracePt t="15173" x="3227388" y="4279900"/>
          <p14:tracePt t="15177" x="3252788" y="4279900"/>
          <p14:tracePt t="15192" x="3265488" y="4279900"/>
          <p14:tracePt t="15207" x="3276600" y="4279900"/>
          <p14:tracePt t="15214" x="3302000" y="4279900"/>
          <p14:tracePt t="15223" x="3314700" y="4279900"/>
          <p14:tracePt t="15231" x="3340100" y="4279900"/>
          <p14:tracePt t="15241" x="3365500" y="4279900"/>
          <p14:tracePt t="15247" x="3389313" y="4279900"/>
          <p14:tracePt t="15261" x="3402013" y="4279900"/>
          <p14:tracePt t="15272" x="3414713" y="4279900"/>
          <p14:tracePt t="15277" x="3427413" y="4279900"/>
          <p14:tracePt t="15290" x="3440113" y="4279900"/>
          <p14:tracePt t="15301" x="3452813" y="4279900"/>
          <p14:tracePt t="15309" x="3465513" y="4279900"/>
          <p14:tracePt t="15386" x="3465513" y="4267200"/>
          <p14:tracePt t="15401" x="3489325" y="4267200"/>
          <p14:tracePt t="15410" x="3502025" y="4267200"/>
          <p14:tracePt t="15418" x="3514725" y="4267200"/>
          <p14:tracePt t="15434" x="3527425" y="4267200"/>
          <p14:tracePt t="15441" x="3540125" y="4267200"/>
          <p14:tracePt t="15446" x="3552825" y="4267200"/>
          <p14:tracePt t="15463" x="3565525" y="4267200"/>
          <p14:tracePt t="15473" x="3578225" y="4267200"/>
          <p14:tracePt t="15478" x="3589338" y="4267200"/>
          <p14:tracePt t="15489" x="3602038" y="4254500"/>
          <p14:tracePt t="15506" x="3614738" y="4254500"/>
          <p14:tracePt t="15511" x="3627438" y="4254500"/>
          <p14:tracePt t="15525" x="3640138" y="4254500"/>
          <p14:tracePt t="15540" x="3652838" y="4254500"/>
          <p14:tracePt t="15557" x="3665538" y="4254500"/>
          <p14:tracePt t="15567" x="3678238" y="4254500"/>
          <p14:tracePt t="15573" x="3678238" y="4241800"/>
          <p14:tracePt t="15578" x="3689350" y="4241800"/>
          <p14:tracePt t="15595" x="3702050" y="4241800"/>
          <p14:tracePt t="15650" x="3714750" y="4241800"/>
          <p14:tracePt t="15666" x="3727450" y="4241800"/>
          <p14:tracePt t="15673" x="3740150" y="4241800"/>
          <p14:tracePt t="15690" x="3765550" y="4230688"/>
          <p14:tracePt t="15697" x="3790950" y="4230688"/>
          <p14:tracePt t="15705" x="3814763" y="4230688"/>
          <p14:tracePt t="15711" x="3827463" y="4230688"/>
          <p14:tracePt t="15722" x="3840163" y="4230688"/>
          <p14:tracePt t="15726" x="3865563" y="4230688"/>
          <p14:tracePt t="15742" x="3878263" y="4230688"/>
          <p14:tracePt t="15759" x="3890963" y="4230688"/>
          <p14:tracePt t="15764" x="3902075" y="4230688"/>
          <p14:tracePt t="15780" x="3914775" y="4230688"/>
          <p14:tracePt t="15796" x="3927475" y="4230688"/>
          <p14:tracePt t="15812" x="3940175" y="4217988"/>
          <p14:tracePt t="15823" x="3952875" y="4217988"/>
          <p14:tracePt t="15826" x="3965575" y="4217988"/>
          <p14:tracePt t="15839" x="3990975" y="4217988"/>
          <p14:tracePt t="15859" x="4014788" y="4217988"/>
          <p14:tracePt t="17800" x="3990975" y="4205288"/>
          <p14:tracePt t="17807" x="3878263" y="4192588"/>
          <p14:tracePt t="17816" x="3752850" y="4154488"/>
          <p14:tracePt t="17821" x="3640138" y="4129088"/>
          <p14:tracePt t="17828" x="3489325" y="4079875"/>
          <p14:tracePt t="17837" x="3340100" y="4067175"/>
          <p14:tracePt t="17845" x="3176588" y="4054475"/>
          <p14:tracePt t="17853" x="3065463" y="4041775"/>
          <p14:tracePt t="17862" x="2963863" y="4017963"/>
          <p14:tracePt t="17869" x="2876550" y="4005263"/>
          <p14:tracePt t="17876" x="2801938" y="3979863"/>
          <p14:tracePt t="17885" x="2740025" y="3941763"/>
          <p14:tracePt t="17903" x="2701925" y="3929063"/>
          <p14:tracePt t="17906" x="2689225" y="3916363"/>
          <p14:tracePt t="17918" x="2651125" y="3892550"/>
          <p14:tracePt t="17922" x="2627313" y="3867150"/>
          <p14:tracePt t="17933" x="2601913" y="3841750"/>
          <p14:tracePt t="17940" x="2576513" y="3829050"/>
          <p14:tracePt t="17951" x="2576513" y="3803650"/>
          <p14:tracePt t="17953" x="2551113" y="3779838"/>
          <p14:tracePt t="17960" x="2527300" y="3754438"/>
          <p14:tracePt t="17969" x="2514600" y="3729038"/>
          <p14:tracePt t="17976" x="2501900" y="3692525"/>
          <p14:tracePt t="17984" x="2476500" y="3667125"/>
          <p14:tracePt t="17993" x="2463800" y="3641725"/>
          <p14:tracePt t="18002" x="2463800" y="3616325"/>
          <p14:tracePt t="18008" x="2451100" y="3590925"/>
          <p14:tracePt t="18016" x="2439988" y="3554413"/>
          <p14:tracePt t="18022" x="2427288" y="3516313"/>
          <p14:tracePt t="18034" x="2427288" y="3479800"/>
          <p14:tracePt t="18038" x="2414588" y="3441700"/>
          <p14:tracePt t="18051" x="2401888" y="3390900"/>
          <p14:tracePt t="18055" x="2376488" y="3354388"/>
          <p14:tracePt t="18062" x="2376488" y="3316288"/>
          <p14:tracePt t="18071" x="2363788" y="3290888"/>
          <p14:tracePt t="18079" x="2351088" y="3267075"/>
          <p14:tracePt t="18084" x="2338388" y="3254375"/>
          <p14:tracePt t="18093" x="2338388" y="3241675"/>
          <p14:tracePt t="18101" x="2327275" y="3228975"/>
          <p14:tracePt t="18118" x="2327275" y="3216275"/>
          <p14:tracePt t="18134" x="2327275" y="3203575"/>
          <p14:tracePt t="18150" x="2327275" y="3190875"/>
          <p14:tracePt t="18155" x="2327275" y="3178175"/>
          <p14:tracePt t="18171" x="2327275" y="3165475"/>
          <p14:tracePt t="18208" x="2327275" y="3154363"/>
          <p14:tracePt t="18249" x="2327275" y="3141663"/>
          <p14:tracePt t="18288" x="2314575" y="3141663"/>
          <p14:tracePt t="18303" x="2301875" y="3141663"/>
          <p14:tracePt t="18311" x="2289175" y="3141663"/>
          <p14:tracePt t="18320" x="2276475" y="3141663"/>
          <p14:tracePt t="18327" x="2263775" y="3165475"/>
          <p14:tracePt t="18341" x="2251075" y="3190875"/>
          <p14:tracePt t="18351" x="2251075" y="3216275"/>
          <p14:tracePt t="18357" x="2238375" y="3228975"/>
          <p14:tracePt t="18367" x="2227263" y="3254375"/>
          <p14:tracePt t="18373" x="2214563" y="3267075"/>
          <p14:tracePt t="18384" x="2214563" y="3303588"/>
          <p14:tracePt t="18388" x="2201863" y="3328988"/>
          <p14:tracePt t="18396" x="2189163" y="3354388"/>
          <p14:tracePt t="18402" x="2189163" y="3378200"/>
          <p14:tracePt t="18411" x="2189163" y="3403600"/>
          <p14:tracePt t="18419" x="2189163" y="3429000"/>
          <p14:tracePt t="18427" x="2189163" y="3467100"/>
          <p14:tracePt t="18435" x="2189163" y="3490913"/>
          <p14:tracePt t="18444" x="2189163" y="3516313"/>
          <p14:tracePt t="18451" x="2189163" y="3541713"/>
          <p14:tracePt t="18456" x="2201863" y="3567113"/>
          <p14:tracePt t="18466" x="2201863" y="3603625"/>
          <p14:tracePt t="18473" x="2214563" y="3641725"/>
          <p14:tracePt t="18483" x="2227263" y="3679825"/>
          <p14:tracePt t="18489" x="2238375" y="3703638"/>
          <p14:tracePt t="18500" x="2238375" y="3729038"/>
          <p14:tracePt t="18504" x="2251075" y="3741738"/>
          <p14:tracePt t="18516" x="2263775" y="3754438"/>
          <p14:tracePt t="18527" x="2276475" y="3779838"/>
          <p14:tracePt t="18543" x="2289175" y="3792538"/>
          <p14:tracePt t="18554" x="2301875" y="3803650"/>
          <p14:tracePt t="18558" x="2301875" y="3816350"/>
          <p14:tracePt t="18569" x="2314575" y="3854450"/>
          <p14:tracePt t="18574" x="2327275" y="3867150"/>
          <p14:tracePt t="18586" x="2327275" y="3892550"/>
          <p14:tracePt t="18588" x="2338388" y="3905250"/>
          <p14:tracePt t="18600" x="2351088" y="3929063"/>
          <p14:tracePt t="18605" x="2363788" y="3967163"/>
          <p14:tracePt t="18617" x="2401888" y="3992563"/>
          <p14:tracePt t="18622" x="2414588" y="4017963"/>
          <p14:tracePt t="18633" x="2427288" y="4017963"/>
          <p14:tracePt t="18638" x="2427288" y="4029075"/>
          <p14:tracePt t="18650" x="2439988" y="4029075"/>
          <p14:tracePt t="18658" x="2451100" y="4029075"/>
          <p14:tracePt t="18676" x="2463800" y="4029075"/>
          <p14:tracePt t="18690" x="2476500" y="4029075"/>
          <p14:tracePt t="18700" x="2489200" y="4029075"/>
          <p14:tracePt t="18716" x="2514600" y="4017963"/>
          <p14:tracePt t="18721" x="2527300" y="4017963"/>
          <p14:tracePt t="18733" x="2540000" y="4005263"/>
          <p14:tracePt t="18737" x="2576513" y="3992563"/>
          <p14:tracePt t="18746" x="2601913" y="3979863"/>
          <p14:tracePt t="18756" x="2627313" y="3954463"/>
          <p14:tracePt t="18762" x="2651125" y="3941763"/>
          <p14:tracePt t="18772" x="2676525" y="3916363"/>
          <p14:tracePt t="18774" x="2689225" y="3905250"/>
          <p14:tracePt t="18783" x="2701925" y="3892550"/>
          <p14:tracePt t="18790" x="2714625" y="3879850"/>
          <p14:tracePt t="18801" x="2727325" y="3867150"/>
          <p14:tracePt t="18806" x="2740025" y="3841750"/>
          <p14:tracePt t="18815" x="2752725" y="3816350"/>
          <p14:tracePt t="18823" x="2763838" y="3792538"/>
          <p14:tracePt t="18834" x="2763838" y="3779838"/>
          <p14:tracePt t="18839" x="2776538" y="3754438"/>
          <p14:tracePt t="18849" x="2789238" y="3729038"/>
          <p14:tracePt t="18855" x="2789238" y="3703638"/>
          <p14:tracePt t="18861" x="2789238" y="3679825"/>
          <p14:tracePt t="18870" x="2789238" y="3667125"/>
          <p14:tracePt t="18877" x="2789238" y="3641725"/>
          <p14:tracePt t="18894" x="2789238" y="3629025"/>
          <p14:tracePt t="18907" x="2789238" y="3603625"/>
          <p14:tracePt t="18915" x="2789238" y="3579813"/>
          <p14:tracePt t="18923" x="2801938" y="3541713"/>
          <p14:tracePt t="18932" x="2801938" y="3503613"/>
          <p14:tracePt t="18939" x="2814638" y="3467100"/>
          <p14:tracePt t="18947" x="2814638" y="3429000"/>
          <p14:tracePt t="18954" x="2814638" y="3390900"/>
          <p14:tracePt t="18963" x="2827338" y="3354388"/>
          <p14:tracePt t="18967" x="2827338" y="3316288"/>
          <p14:tracePt t="18975" x="2827338" y="3290888"/>
          <p14:tracePt t="18984" x="2827338" y="3267075"/>
          <p14:tracePt t="18992" x="2827338" y="3241675"/>
          <p14:tracePt t="19000" x="2840038" y="3216275"/>
          <p14:tracePt t="19007" x="2840038" y="3190875"/>
          <p14:tracePt t="19023" x="2840038" y="3165475"/>
          <p14:tracePt t="19038" x="2840038" y="3154363"/>
          <p14:tracePt t="19123" x="2827338" y="3154363"/>
          <p14:tracePt t="19139" x="2814638" y="3154363"/>
          <p14:tracePt t="19148" x="2789238" y="3154363"/>
          <p14:tracePt t="19154" x="2752725" y="3141663"/>
          <p14:tracePt t="19163" x="2714625" y="3128963"/>
          <p14:tracePt t="19170" x="2689225" y="3116263"/>
          <p14:tracePt t="19180" x="2663825" y="3116263"/>
          <p14:tracePt t="19186" x="2640013" y="3116263"/>
          <p14:tracePt t="19196" x="2614613" y="3116263"/>
          <p14:tracePt t="19202" x="2589213" y="3116263"/>
          <p14:tracePt t="19212" x="2563813" y="3116263"/>
          <p14:tracePt t="19218" x="2551113" y="3116263"/>
          <p14:tracePt t="19224" x="2540000" y="3116263"/>
          <p14:tracePt t="19248" x="2527300" y="3116263"/>
          <p14:tracePt t="19264" x="2514600" y="3116263"/>
          <p14:tracePt t="19280" x="2501900" y="3116263"/>
          <p14:tracePt t="19294" x="2489200" y="3116263"/>
          <p14:tracePt t="19303" x="2476500" y="3116263"/>
          <p14:tracePt t="19312" x="2463800" y="3116263"/>
          <p14:tracePt t="19318" x="2439988" y="3116263"/>
          <p14:tracePt t="19334" x="2427288" y="3116263"/>
          <p14:tracePt t="19405" x="2401888" y="3141663"/>
          <p14:tracePt t="19413" x="2376488" y="3154363"/>
          <p14:tracePt t="19418" x="2351088" y="3178175"/>
          <p14:tracePt t="19429" x="2338388" y="3203575"/>
          <p14:tracePt t="19435" x="2314575" y="3216275"/>
          <p14:tracePt t="19448" x="2301875" y="3228975"/>
          <p14:tracePt t="19451" x="2289175" y="3241675"/>
          <p14:tracePt t="19458" x="2276475" y="3254375"/>
          <p14:tracePt t="19466" x="2276475" y="3267075"/>
          <p14:tracePt t="19472" x="2263775" y="3278188"/>
          <p14:tracePt t="19490" x="2251075" y="3290888"/>
          <p14:tracePt t="19505" x="2251075" y="3316288"/>
          <p14:tracePt t="19514" x="2251075" y="3328988"/>
          <p14:tracePt t="19522" x="2238375" y="3354388"/>
          <p14:tracePt t="19531" x="2238375" y="3378200"/>
          <p14:tracePt t="19538" x="2227263" y="3403600"/>
          <p14:tracePt t="19543" x="2227263" y="3441700"/>
          <p14:tracePt t="19553" x="2227263" y="3454400"/>
          <p14:tracePt t="19558" x="2227263" y="3479800"/>
          <p14:tracePt t="19569" x="2227263" y="3503613"/>
          <p14:tracePt t="19575" x="2227263" y="3529013"/>
          <p14:tracePt t="19585" x="2227263" y="3554413"/>
          <p14:tracePt t="19590" x="2227263" y="3590925"/>
          <p14:tracePt t="19599" x="2227263" y="3603625"/>
          <p14:tracePt t="19604" x="2227263" y="3629025"/>
          <p14:tracePt t="19614" x="2238375" y="3641725"/>
          <p14:tracePt t="19621" x="2238375" y="3654425"/>
          <p14:tracePt t="19632" x="2238375" y="3667125"/>
          <p14:tracePt t="19637" x="2251075" y="3679825"/>
          <p14:tracePt t="19652" x="2251075" y="3703638"/>
          <p14:tracePt t="19664" x="2263775" y="3729038"/>
          <p14:tracePt t="19667" x="2276475" y="3741738"/>
          <p14:tracePt t="19676" x="2276475" y="3767138"/>
          <p14:tracePt t="19682" x="2276475" y="3792538"/>
          <p14:tracePt t="19693" x="2289175" y="3816350"/>
          <p14:tracePt t="19699" x="2301875" y="3829050"/>
          <p14:tracePt t="19707" x="2314575" y="3867150"/>
          <p14:tracePt t="19716" x="2314575" y="3892550"/>
          <p14:tracePt t="19723" x="2327275" y="3916363"/>
          <p14:tracePt t="19730" x="2338388" y="3929063"/>
          <p14:tracePt t="19737" x="2338388" y="3941763"/>
          <p14:tracePt t="19753" x="2351088" y="3954463"/>
          <p14:tracePt t="19830" x="2376488" y="3954463"/>
          <p14:tracePt t="19839" x="2401888" y="3954463"/>
          <p14:tracePt t="19849" x="2427288" y="3954463"/>
          <p14:tracePt t="19854" x="2451100" y="3954463"/>
          <p14:tracePt t="19863" x="2489200" y="3954463"/>
          <p14:tracePt t="19869" x="2514600" y="3954463"/>
          <p14:tracePt t="19881" x="2551113" y="3941763"/>
          <p14:tracePt t="19897" x="2614613" y="3929063"/>
          <p14:tracePt t="19902" x="2640013" y="3929063"/>
          <p14:tracePt t="19909" x="2663825" y="3916363"/>
          <p14:tracePt t="19917" x="2676525" y="3905250"/>
          <p14:tracePt t="19923" x="2689225" y="3905250"/>
          <p14:tracePt t="19932" x="2701925" y="3905250"/>
          <p14:tracePt t="19950" x="2714625" y="3892550"/>
          <p14:tracePt t="19963" x="2714625" y="3879850"/>
          <p14:tracePt t="19970" x="2727325" y="3879850"/>
          <p14:tracePt t="19980" x="2727325" y="3867150"/>
          <p14:tracePt t="19985" x="2727325" y="3854450"/>
          <p14:tracePt t="19996" x="2727325" y="3841750"/>
          <p14:tracePt t="20002" x="2740025" y="3829050"/>
          <p14:tracePt t="20009" x="2752725" y="3816350"/>
          <p14:tracePt t="20017" x="2752725" y="3803650"/>
          <p14:tracePt t="20025" x="2763838" y="3779838"/>
          <p14:tracePt t="20033" x="2776538" y="3754438"/>
          <p14:tracePt t="20041" x="2776538" y="3729038"/>
          <p14:tracePt t="20047" x="2789238" y="3692525"/>
          <p14:tracePt t="20055" x="2801938" y="3667125"/>
          <p14:tracePt t="20063" x="2814638" y="3641725"/>
          <p14:tracePt t="20070" x="2814638" y="3616325"/>
          <p14:tracePt t="20080" x="2827338" y="3590925"/>
          <p14:tracePt t="20086" x="2840038" y="3579813"/>
          <p14:tracePt t="20097" x="2840038" y="3567113"/>
          <p14:tracePt t="20102" x="2852738" y="3554413"/>
          <p14:tracePt t="20109" x="2863850" y="3541713"/>
          <p14:tracePt t="20117" x="2863850" y="3529013"/>
          <p14:tracePt t="20125" x="2876550" y="3529013"/>
          <p14:tracePt t="20134" x="2876550" y="3516313"/>
          <p14:tracePt t="20165" x="2876550" y="3503613"/>
          <p14:tracePt t="20203" x="2876550" y="3490913"/>
          <p14:tracePt t="20219" x="2876550" y="3479800"/>
          <p14:tracePt t="20227" x="2876550" y="3441700"/>
          <p14:tracePt t="20235" x="2876550" y="3429000"/>
          <p14:tracePt t="20241" x="2863850" y="3403600"/>
          <p14:tracePt t="20249" x="2852738" y="3378200"/>
          <p14:tracePt t="20256" x="2852738" y="3341688"/>
          <p14:tracePt t="20265" x="2840038" y="3316288"/>
          <p14:tracePt t="20273" x="2827338" y="3290888"/>
          <p14:tracePt t="20281" x="2814638" y="3267075"/>
          <p14:tracePt t="20289" x="2814638" y="3254375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AEF0FC9-4048-40FD-987C-D4AB2B8BF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0645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Fun2Proc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WaitForSingleObject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, INFINITE);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if 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("</a:t>
            </a:r>
            <a:r>
              <a:rPr lang="en-US" altLang="zh-CN" sz="2000" b="1" dirty="0" err="1"/>
              <a:t>thread2</a:t>
            </a:r>
            <a:r>
              <a:rPr lang="en-US" altLang="zh-CN" sz="2000" b="1" dirty="0"/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ReleaseMutex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476839"/>
      </p:ext>
    </p:extLst>
  </p:cSld>
  <p:clrMapOvr>
    <a:masterClrMapping/>
  </p:clrMapOvr>
  <p:transition advTm="63872"/>
  <p:extLst>
    <p:ext uri="{3A86A75C-4F4B-4683-9AE1-C65F6400EC91}">
      <p14:laserTraceLst xmlns:p14="http://schemas.microsoft.com/office/powerpoint/2010/main">
        <p14:tracePtLst>
          <p14:tracePt t="1248" x="2827338" y="3254375"/>
          <p14:tracePt t="1255" x="2952750" y="3241675"/>
          <p14:tracePt t="1263" x="3201988" y="3190875"/>
          <p14:tracePt t="1270" x="3540125" y="3165475"/>
          <p14:tracePt t="1279" x="3865563" y="3178175"/>
          <p14:tracePt t="1287" x="4078288" y="3254375"/>
          <p14:tracePt t="1292" x="4152900" y="3316288"/>
          <p14:tracePt t="1303" x="4165600" y="3328988"/>
          <p14:tracePt t="1308" x="4165600" y="3341688"/>
          <p14:tracePt t="1320" x="4127500" y="3354388"/>
          <p14:tracePt t="1325" x="4078288" y="3390900"/>
          <p14:tracePt t="1335" x="4040188" y="3416300"/>
          <p14:tracePt t="1340" x="4027488" y="3416300"/>
          <p14:tracePt t="1583" x="4027488" y="3429000"/>
          <p14:tracePt t="1597" x="4052888" y="3454400"/>
          <p14:tracePt t="1604" x="4127500" y="3490913"/>
          <p14:tracePt t="1612" x="4203700" y="3529013"/>
          <p14:tracePt t="1621" x="4265613" y="3579813"/>
          <p14:tracePt t="1627" x="4291013" y="3641725"/>
          <p14:tracePt t="1636" x="4291013" y="3729038"/>
          <p14:tracePt t="1644" x="4291013" y="3803650"/>
          <p14:tracePt t="1652" x="4291013" y="3854450"/>
          <p14:tracePt t="1673" x="4278313" y="3854450"/>
          <p14:tracePt t="1837" x="4278313" y="3779838"/>
          <p14:tracePt t="1844" x="4278313" y="3754438"/>
          <p14:tracePt t="1852" x="4252913" y="3754438"/>
          <p14:tracePt t="1865" x="4227513" y="3754438"/>
          <p14:tracePt t="1915" x="4214813" y="3754438"/>
          <p14:tracePt t="1961" x="4203700" y="3754438"/>
          <p14:tracePt t="1976" x="4178300" y="3754438"/>
          <p14:tracePt t="1993" x="4165600" y="3754438"/>
          <p14:tracePt t="2007" x="4140200" y="3754438"/>
          <p14:tracePt t="2016" x="4114800" y="3754438"/>
          <p14:tracePt t="2023" x="4078288" y="3754438"/>
          <p14:tracePt t="2034" x="4040188" y="3754438"/>
          <p14:tracePt t="2039" x="3990975" y="3741738"/>
          <p14:tracePt t="2048" x="3952875" y="3729038"/>
          <p14:tracePt t="2055" x="3914775" y="3716338"/>
          <p14:tracePt t="2061" x="3865563" y="3716338"/>
          <p14:tracePt t="2070" x="3827463" y="3703638"/>
          <p14:tracePt t="2077" x="3790950" y="3692525"/>
          <p14:tracePt t="2086" x="3752850" y="3654425"/>
          <p14:tracePt t="2093" x="3727450" y="3641725"/>
          <p14:tracePt t="2103" x="3689350" y="3629025"/>
          <p14:tracePt t="2108" x="3665538" y="3616325"/>
          <p14:tracePt t="2117" x="3665538" y="3603625"/>
          <p14:tracePt t="2122" x="3652838" y="3603625"/>
          <p14:tracePt t="2134" x="3640138" y="3590925"/>
          <p14:tracePt t="2138" x="3640138" y="3579813"/>
          <p14:tracePt t="2152" x="3627438" y="3579813"/>
          <p14:tracePt t="2155" x="3627438" y="3567113"/>
          <p14:tracePt t="2171" x="3627438" y="3554413"/>
          <p14:tracePt t="2185" x="3614738" y="3541713"/>
          <p14:tracePt t="2193" x="3614738" y="3529013"/>
          <p14:tracePt t="2202" x="3589338" y="3503613"/>
          <p14:tracePt t="2209" x="3578225" y="3503613"/>
          <p14:tracePt t="2218" x="3552825" y="3479800"/>
          <p14:tracePt t="2225" x="3527425" y="3467100"/>
          <p14:tracePt t="2235" x="3502025" y="3467100"/>
          <p14:tracePt t="2241" x="3478213" y="3441700"/>
          <p14:tracePt t="2251" x="3452813" y="3416300"/>
          <p14:tracePt t="2256" x="3427413" y="3390900"/>
          <p14:tracePt t="2264" x="3402013" y="3367088"/>
          <p14:tracePt t="2271" x="3365500" y="3354388"/>
          <p14:tracePt t="2278" x="3340100" y="3316288"/>
          <p14:tracePt t="2287" x="3314700" y="3303588"/>
          <p14:tracePt t="2295" x="3289300" y="3290888"/>
          <p14:tracePt t="2302" x="3289300" y="3278188"/>
          <p14:tracePt t="2310" x="3276600" y="3267075"/>
          <p14:tracePt t="2351" x="3276600" y="3254375"/>
          <p14:tracePt t="2373" x="3252788" y="3241675"/>
          <p14:tracePt t="2379" x="3240088" y="3228975"/>
          <p14:tracePt t="2388" x="3227388" y="3228975"/>
          <p14:tracePt t="2395" x="3201988" y="3216275"/>
          <p14:tracePt t="2404" x="3176588" y="3203575"/>
          <p14:tracePt t="2411" x="3152775" y="3190875"/>
          <p14:tracePt t="2420" x="3127375" y="3190875"/>
          <p14:tracePt t="2427" x="3101975" y="3165475"/>
          <p14:tracePt t="2435" x="3065463" y="3154363"/>
          <p14:tracePt t="2441" x="3052763" y="3154363"/>
          <p14:tracePt t="2451" x="3040063" y="3128963"/>
          <p14:tracePt t="2457" x="3027363" y="3128963"/>
          <p14:tracePt t="2467" x="3014663" y="3116263"/>
          <p14:tracePt t="2521" x="3001963" y="3116263"/>
          <p14:tracePt t="2536" x="2963863" y="3116263"/>
          <p14:tracePt t="2543" x="2901950" y="3128963"/>
          <p14:tracePt t="2552" x="2840038" y="3141663"/>
          <p14:tracePt t="2558" x="2801938" y="3141663"/>
          <p14:tracePt t="2568" x="2763838" y="3154363"/>
          <p14:tracePt t="2573" x="2727325" y="3154363"/>
          <p14:tracePt t="2585" x="2689225" y="3154363"/>
          <p14:tracePt t="2589" x="2676525" y="3165475"/>
          <p14:tracePt t="2601" x="2663825" y="3178175"/>
          <p14:tracePt t="2605" x="2651125" y="3178175"/>
          <p14:tracePt t="2621" x="2651125" y="3190875"/>
          <p14:tracePt t="2633" x="2640013" y="3190875"/>
          <p14:tracePt t="2636" x="2627313" y="3203575"/>
          <p14:tracePt t="2643" x="2627313" y="3216275"/>
          <p14:tracePt t="2651" x="2614613" y="3228975"/>
          <p14:tracePt t="2658" x="2614613" y="3254375"/>
          <p14:tracePt t="2667" x="2601913" y="3267075"/>
          <p14:tracePt t="2676" x="2589213" y="3278188"/>
          <p14:tracePt t="2684" x="2589213" y="3316288"/>
          <p14:tracePt t="2691" x="2576513" y="3316288"/>
          <p14:tracePt t="2700" x="2563813" y="3328988"/>
          <p14:tracePt t="2706" x="2563813" y="3341688"/>
          <p14:tracePt t="2717" x="2551113" y="3354388"/>
          <p14:tracePt t="2720" x="2551113" y="3367088"/>
          <p14:tracePt t="2729" x="2551113" y="3378200"/>
          <p14:tracePt t="2738" x="2551113" y="3390900"/>
          <p14:tracePt t="2746" x="2540000" y="3403600"/>
          <p14:tracePt t="2755" x="2540000" y="3429000"/>
          <p14:tracePt t="2759" x="2527300" y="3441700"/>
          <p14:tracePt t="2769" x="2527300" y="3467100"/>
          <p14:tracePt t="2775" x="2527300" y="3490913"/>
          <p14:tracePt t="2787" x="2527300" y="3503613"/>
          <p14:tracePt t="2791" x="2514600" y="3516313"/>
          <p14:tracePt t="2803" x="2514600" y="3529013"/>
          <p14:tracePt t="2807" x="2514600" y="3541713"/>
          <p14:tracePt t="2817" x="2514600" y="3567113"/>
          <p14:tracePt t="2823" x="2514600" y="3590925"/>
          <p14:tracePt t="2831" x="2514600" y="3629025"/>
          <p14:tracePt t="2837" x="2514600" y="3667125"/>
          <p14:tracePt t="2845" x="2527300" y="3692525"/>
          <p14:tracePt t="2853" x="2527300" y="3716338"/>
          <p14:tracePt t="2861" x="2540000" y="3741738"/>
          <p14:tracePt t="2872" x="2540000" y="3754438"/>
          <p14:tracePt t="2879" x="2551113" y="3767138"/>
          <p14:tracePt t="2885" x="2551113" y="3779838"/>
          <p14:tracePt t="2908" x="2551113" y="3792538"/>
          <p14:tracePt t="3001" x="2563813" y="3803650"/>
          <p14:tracePt t="3009" x="2576513" y="3816350"/>
          <p14:tracePt t="3018" x="2589213" y="3816350"/>
          <p14:tracePt t="3023" x="2589213" y="3829050"/>
          <p14:tracePt t="3034" x="2601913" y="3829050"/>
          <p14:tracePt t="3039" x="2627313" y="3829050"/>
          <p14:tracePt t="3050" x="2663825" y="3829050"/>
          <p14:tracePt t="3055" x="2689225" y="3829050"/>
          <p14:tracePt t="3068" x="2701925" y="3829050"/>
          <p14:tracePt t="3071" x="2714625" y="3829050"/>
          <p14:tracePt t="3078" x="2727325" y="3829050"/>
          <p14:tracePt t="3085" x="2740025" y="3816350"/>
          <p14:tracePt t="3093" x="2752725" y="3816350"/>
          <p14:tracePt t="3101" x="2763838" y="3803650"/>
          <p14:tracePt t="3117" x="2776538" y="3803650"/>
          <p14:tracePt t="3125" x="2789238" y="3792538"/>
          <p14:tracePt t="3139" x="2789238" y="3779838"/>
          <p14:tracePt t="3149" x="2801938" y="3779838"/>
          <p14:tracePt t="3166" x="2814638" y="3767138"/>
          <p14:tracePt t="3171" x="2827338" y="3767138"/>
          <p14:tracePt t="3184" x="2840038" y="3754438"/>
          <p14:tracePt t="3201" x="2889250" y="3729038"/>
          <p14:tracePt t="3209" x="2901950" y="3729038"/>
          <p14:tracePt t="3218" x="2927350" y="3716338"/>
          <p14:tracePt t="3225" x="2952750" y="3703638"/>
          <p14:tracePt t="3234" x="2976563" y="3692525"/>
          <p14:tracePt t="3241" x="3001963" y="3667125"/>
          <p14:tracePt t="3252" x="3027363" y="3654425"/>
          <p14:tracePt t="3257" x="3027363" y="3641725"/>
          <p14:tracePt t="3266" x="3040063" y="3629025"/>
          <p14:tracePt t="3272" x="3052763" y="3616325"/>
          <p14:tracePt t="3284" x="3052763" y="3590925"/>
          <p14:tracePt t="3288" x="3052763" y="3579813"/>
          <p14:tracePt t="3298" x="3065463" y="3567113"/>
          <p14:tracePt t="3303" x="3076575" y="3529013"/>
          <p14:tracePt t="3311" x="3076575" y="3516313"/>
          <p14:tracePt t="3320" x="3076575" y="3490913"/>
          <p14:tracePt t="3327" x="3076575" y="3467100"/>
          <p14:tracePt t="3333" x="3089275" y="3441700"/>
          <p14:tracePt t="3341" x="3101975" y="3403600"/>
          <p14:tracePt t="3350" x="3101975" y="3378200"/>
          <p14:tracePt t="3357" x="3114675" y="3354388"/>
          <p14:tracePt t="3366" x="3114675" y="3341688"/>
          <p14:tracePt t="3372" x="3127375" y="3303588"/>
          <p14:tracePt t="3389" x="3127375" y="3290888"/>
          <p14:tracePt t="3400" x="3140075" y="3290888"/>
          <p14:tracePt t="3403" x="3140075" y="3278188"/>
          <p14:tracePt t="3415" x="3140075" y="3267075"/>
          <p14:tracePt t="3419" x="3140075" y="3254375"/>
          <p14:tracePt t="3428" x="3140075" y="3241675"/>
          <p14:tracePt t="3435" x="3127375" y="3241675"/>
          <p14:tracePt t="3449" x="3127375" y="3228975"/>
          <p14:tracePt t="3451" x="3127375" y="3216275"/>
          <p14:tracePt t="3459" x="3127375" y="3203575"/>
          <p14:tracePt t="3475" x="3114675" y="3190875"/>
          <p14:tracePt t="3483" x="3114675" y="3178175"/>
          <p14:tracePt t="3489" x="3101975" y="3178175"/>
          <p14:tracePt t="3499" x="3101975" y="3165475"/>
          <p14:tracePt t="3505" x="3089275" y="3165475"/>
          <p14:tracePt t="3516" x="3076575" y="3154363"/>
          <p14:tracePt t="3527" x="3065463" y="3154363"/>
          <p14:tracePt t="3534" x="3065463" y="3141663"/>
          <p14:tracePt t="3629" x="3040063" y="3116263"/>
          <p14:tracePt t="3637" x="3014663" y="3116263"/>
          <p14:tracePt t="3648" x="3014663" y="3103563"/>
          <p14:tracePt t="3650" x="3001963" y="3103563"/>
          <p14:tracePt t="3668" x="2989263" y="3090863"/>
          <p14:tracePt t="3676" x="2976563" y="3090863"/>
          <p14:tracePt t="3691" x="2963863" y="3090863"/>
          <p14:tracePt t="3721" x="2952750" y="3090863"/>
          <p14:tracePt t="4294" x="2952750" y="3103563"/>
          <p14:tracePt t="4303" x="2940050" y="3103563"/>
          <p14:tracePt t="4312" x="2940050" y="3116263"/>
          <p14:tracePt t="4319" x="2927350" y="3116263"/>
          <p14:tracePt t="4329" x="2914650" y="3128963"/>
          <p14:tracePt t="4335" x="2914650" y="3141663"/>
          <p14:tracePt t="4346" x="2901950" y="3154363"/>
          <p14:tracePt t="4357" x="2889250" y="3165475"/>
          <p14:tracePt t="4367" x="2876550" y="3178175"/>
          <p14:tracePt t="4373" x="2876550" y="3190875"/>
          <p14:tracePt t="4380" x="2863850" y="3190875"/>
          <p14:tracePt t="4389" x="2863850" y="3203575"/>
          <p14:tracePt t="4419" x="2852738" y="3216275"/>
          <p14:tracePt t="4423" x="2840038" y="3241675"/>
          <p14:tracePt t="4430" x="2827338" y="3241675"/>
          <p14:tracePt t="4435" x="2827338" y="3254375"/>
          <p14:tracePt t="4448" x="2814638" y="3254375"/>
          <p14:tracePt t="4451" x="2814638" y="3267075"/>
          <p14:tracePt t="4459" x="2801938" y="3278188"/>
          <p14:tracePt t="4467" x="2789238" y="3303588"/>
          <p14:tracePt t="4475" x="2789238" y="3328988"/>
          <p14:tracePt t="4482" x="2776538" y="3341688"/>
          <p14:tracePt t="4489" x="2763838" y="3367088"/>
          <p14:tracePt t="4498" x="2763838" y="3390900"/>
          <p14:tracePt t="4505" x="2752725" y="3390900"/>
          <p14:tracePt t="4513" x="2740025" y="3403600"/>
          <p14:tracePt t="4529" x="2740025" y="3416300"/>
          <p14:tracePt t="4536" x="2740025" y="3429000"/>
          <p14:tracePt t="4604" x="2740025" y="3441700"/>
          <p14:tracePt t="4620" x="2740025" y="3467100"/>
          <p14:tracePt t="4637" x="2740025" y="3479800"/>
          <p14:tracePt t="4645" x="2740025" y="3503613"/>
          <p14:tracePt t="4660" x="2740025" y="3516313"/>
          <p14:tracePt t="4682" x="2740025" y="3529013"/>
          <p14:tracePt t="4698" x="2740025" y="3541713"/>
          <p14:tracePt t="4707" x="2740025" y="3554413"/>
          <p14:tracePt t="4722" x="2740025" y="3567113"/>
          <p14:tracePt t="4728" x="2740025" y="3590925"/>
          <p14:tracePt t="4737" x="2740025" y="3616325"/>
          <p14:tracePt t="4745" x="2740025" y="3629025"/>
          <p14:tracePt t="4752" x="2740025" y="3654425"/>
          <p14:tracePt t="4761" x="2740025" y="3679825"/>
          <p14:tracePt t="4768" x="2740025" y="3692525"/>
          <p14:tracePt t="4777" x="2740025" y="3703638"/>
          <p14:tracePt t="4794" x="2752725" y="3703638"/>
          <p14:tracePt t="4806" x="2752725" y="3716338"/>
          <p14:tracePt t="4852" x="2752725" y="3729038"/>
          <p14:tracePt t="4938" x="2752725" y="3741738"/>
          <p14:tracePt t="4962" x="2752725" y="3754438"/>
          <p14:tracePt t="5108" x="2752725" y="3767138"/>
          <p14:tracePt t="5832" x="2763838" y="3767138"/>
          <p14:tracePt t="5839" x="2763838" y="3754438"/>
          <p14:tracePt t="5848" x="2776538" y="3754438"/>
          <p14:tracePt t="5856" x="2789238" y="3754438"/>
          <p14:tracePt t="6136" x="2801938" y="3741738"/>
          <p14:tracePt t="6252" x="2840038" y="3741738"/>
          <p14:tracePt t="6259" x="2852738" y="3741738"/>
          <p14:tracePt t="6265" x="2852738" y="3754438"/>
          <p14:tracePt t="6305" x="2814638" y="3816350"/>
          <p14:tracePt t="6447" x="2801938" y="3803650"/>
          <p14:tracePt t="6459" x="2789238" y="3803650"/>
          <p14:tracePt t="6467" x="2763838" y="3816350"/>
          <p14:tracePt t="6476" x="2752725" y="3841750"/>
          <p14:tracePt t="6483" x="2740025" y="3867150"/>
          <p14:tracePt t="6495" x="2740025" y="3879850"/>
          <p14:tracePt t="6510" x="2752725" y="3892550"/>
          <p14:tracePt t="6515" x="2763838" y="3892550"/>
          <p14:tracePt t="6521" x="2776538" y="3892550"/>
          <p14:tracePt t="6529" x="2789238" y="3905250"/>
          <p14:tracePt t="6537" x="2801938" y="3916363"/>
          <p14:tracePt t="6553" x="2801938" y="3929063"/>
          <p14:tracePt t="6561" x="2814638" y="3929063"/>
          <p14:tracePt t="6584" x="2827338" y="3941763"/>
          <p14:tracePt t="11145" x="2840038" y="3941763"/>
          <p14:tracePt t="11152" x="2852738" y="3941763"/>
          <p14:tracePt t="11178" x="2863850" y="3929063"/>
          <p14:tracePt t="11191" x="2876550" y="3929063"/>
          <p14:tracePt t="11208" x="2889250" y="3916363"/>
          <p14:tracePt t="11222" x="2901950" y="3905250"/>
          <p14:tracePt t="11239" x="2914650" y="3905250"/>
          <p14:tracePt t="11252" x="2914650" y="3892550"/>
          <p14:tracePt t="11858" x="2927350" y="3879850"/>
          <p14:tracePt t="11867" x="2927350" y="3867150"/>
          <p14:tracePt t="11881" x="2914650" y="3854450"/>
          <p14:tracePt t="11888" x="2889250" y="3854450"/>
          <p14:tracePt t="11899" x="2863850" y="3854450"/>
          <p14:tracePt t="11904" x="2852738" y="3854450"/>
          <p14:tracePt t="11915" x="2840038" y="3854450"/>
          <p14:tracePt t="11921" x="2827338" y="3854450"/>
          <p14:tracePt t="11937" x="2814638" y="3841750"/>
          <p14:tracePt t="11943" x="2814638" y="3829050"/>
          <p14:tracePt t="11951" x="2789238" y="3816350"/>
          <p14:tracePt t="11958" x="2763838" y="3792538"/>
          <p14:tracePt t="11968" x="2740025" y="3754438"/>
          <p14:tracePt t="11975" x="2701925" y="3729038"/>
          <p14:tracePt t="11983" x="2676525" y="3692525"/>
          <p14:tracePt t="11990" x="2651125" y="3641725"/>
          <p14:tracePt t="12000" x="2640013" y="3603625"/>
          <p14:tracePt t="12005" x="2627313" y="3541713"/>
          <p14:tracePt t="12014" x="2627313" y="3503613"/>
          <p14:tracePt t="12207" x="2640013" y="3490913"/>
          <p14:tracePt t="12214" x="2640013" y="3479800"/>
          <p14:tracePt t="12223" x="2651125" y="3479800"/>
          <p14:tracePt t="12231" x="2651125" y="3454400"/>
          <p14:tracePt t="12240" x="2663825" y="3441700"/>
          <p14:tracePt t="12249" x="2676525" y="3429000"/>
          <p14:tracePt t="12285" x="2689225" y="3429000"/>
          <p14:tracePt t="12302" x="2701925" y="3429000"/>
          <p14:tracePt t="12308" x="2727325" y="3429000"/>
          <p14:tracePt t="12317" x="2752725" y="3429000"/>
          <p14:tracePt t="12480" x="2763838" y="3429000"/>
          <p14:tracePt t="12487" x="2776538" y="3441700"/>
          <p14:tracePt t="12495" x="2789238" y="3467100"/>
          <p14:tracePt t="12503" x="2801938" y="3490913"/>
          <p14:tracePt t="12518" x="2814638" y="3503613"/>
          <p14:tracePt t="13644" x="2814638" y="3516313"/>
          <p14:tracePt t="17166" x="2814638" y="3529013"/>
          <p14:tracePt t="24106" x="2827338" y="3529013"/>
          <p14:tracePt t="24114" x="2889250" y="3529013"/>
          <p14:tracePt t="24123" x="2927350" y="3529013"/>
          <p14:tracePt t="24130" x="2963863" y="3529013"/>
          <p14:tracePt t="24137" x="2989263" y="3529013"/>
          <p14:tracePt t="24144" x="3027363" y="3541713"/>
          <p14:tracePt t="24153" x="3040063" y="3541713"/>
          <p14:tracePt t="24161" x="3052763" y="3554413"/>
          <p14:tracePt t="24169" x="3065463" y="3554413"/>
          <p14:tracePt t="24178" x="3076575" y="3554413"/>
          <p14:tracePt t="24184" x="3089275" y="3554413"/>
          <p14:tracePt t="24240" x="3101975" y="3554413"/>
          <p14:tracePt t="24256" x="3127375" y="3554413"/>
          <p14:tracePt t="24261" x="3165475" y="3554413"/>
          <p14:tracePt t="24270" x="3201988" y="3541713"/>
          <p14:tracePt t="24277" x="3240088" y="3541713"/>
          <p14:tracePt t="24290" x="3265488" y="3529013"/>
          <p14:tracePt t="24293" x="3302000" y="3516313"/>
          <p14:tracePt t="24301" x="3327400" y="3516313"/>
          <p14:tracePt t="24309" x="3340100" y="3516313"/>
          <p14:tracePt t="24324" x="3352800" y="3503613"/>
          <p14:tracePt t="24387" x="3365500" y="3503613"/>
          <p14:tracePt t="24411" x="3389313" y="3490913"/>
          <p14:tracePt t="24417" x="3478213" y="3454400"/>
          <p14:tracePt t="24427" x="3527425" y="3429000"/>
          <p14:tracePt t="24433" x="3565525" y="3403600"/>
          <p14:tracePt t="24443" x="3589338" y="3403600"/>
          <p14:tracePt t="24448" x="3614738" y="3390900"/>
          <p14:tracePt t="24458" x="3627438" y="3378200"/>
          <p14:tracePt t="24463" x="3640138" y="3378200"/>
          <p14:tracePt t="24496" x="3640138" y="3367088"/>
          <p14:tracePt t="24534" x="3627438" y="3354388"/>
          <p14:tracePt t="24541" x="3614738" y="3341688"/>
          <p14:tracePt t="24557" x="3602038" y="3328988"/>
          <p14:tracePt t="24566" x="3589338" y="3328988"/>
          <p14:tracePt t="24573" x="3589338" y="3316288"/>
          <p14:tracePt t="24581" x="3578225" y="3316288"/>
          <p14:tracePt t="24590" x="3565525" y="3316288"/>
          <p14:tracePt t="24595" x="3552825" y="3303588"/>
          <p14:tracePt t="24606" x="3527425" y="3290888"/>
          <p14:tracePt t="24613" x="3489325" y="3290888"/>
          <p14:tracePt t="24619" x="3452813" y="3290888"/>
          <p14:tracePt t="24627" x="3402013" y="3290888"/>
          <p14:tracePt t="24634" x="3365500" y="3290888"/>
          <p14:tracePt t="24640" x="3314700" y="3290888"/>
          <p14:tracePt t="24649" x="3252788" y="3290888"/>
          <p14:tracePt t="24659" x="3176588" y="3290888"/>
          <p14:tracePt t="24665" x="3140075" y="3290888"/>
          <p14:tracePt t="24673" x="3101975" y="3290888"/>
          <p14:tracePt t="24681" x="3065463" y="3290888"/>
          <p14:tracePt t="24691" x="3040063" y="3290888"/>
          <p14:tracePt t="24706" x="3027363" y="3290888"/>
          <p14:tracePt t="24782" x="3001963" y="3290888"/>
          <p14:tracePt t="24789" x="2976563" y="3290888"/>
          <p14:tracePt t="24796" x="2940050" y="3290888"/>
          <p14:tracePt t="24806" x="2901950" y="3278188"/>
          <p14:tracePt t="24813" x="2863850" y="3267075"/>
          <p14:tracePt t="24822" x="2840038" y="3254375"/>
          <p14:tracePt t="24826" x="2814638" y="3254375"/>
          <p14:tracePt t="24836" x="2789238" y="3241675"/>
          <p14:tracePt t="24843" x="2763838" y="3241675"/>
          <p14:tracePt t="24851" x="2752725" y="3241675"/>
          <p14:tracePt t="24858" x="2740025" y="3241675"/>
          <p14:tracePt t="24867" x="2727325" y="3241675"/>
          <p14:tracePt t="24875" x="2689225" y="3228975"/>
          <p14:tracePt t="24889" x="2676525" y="3228975"/>
          <p14:tracePt t="24906" x="2651125" y="3228975"/>
          <p14:tracePt t="24913" x="2627313" y="3228975"/>
          <p14:tracePt t="24923" x="2589213" y="3228975"/>
          <p14:tracePt t="24928" x="2563813" y="3228975"/>
          <p14:tracePt t="24939" x="2540000" y="3216275"/>
          <p14:tracePt t="24944" x="2514600" y="3203575"/>
          <p14:tracePt t="24956" x="2489200" y="3203575"/>
          <p14:tracePt t="24960" x="2463800" y="3190875"/>
          <p14:tracePt t="24968" x="2427288" y="3190875"/>
          <p14:tracePt t="24975" x="2414588" y="3178175"/>
          <p14:tracePt t="24982" x="2401888" y="3178175"/>
          <p14:tracePt t="24990" x="2389188" y="3178175"/>
          <p14:tracePt t="24999" x="2389188" y="3165475"/>
          <p14:tracePt t="25007" x="2376488" y="3165475"/>
          <p14:tracePt t="25016" x="2363788" y="3165475"/>
          <p14:tracePt t="25028" x="2351088" y="3165475"/>
          <p14:tracePt t="25045" x="2338388" y="3165475"/>
          <p14:tracePt t="25061" x="2327275" y="3165475"/>
          <p14:tracePt t="25072" x="2314575" y="3154363"/>
          <p14:tracePt t="25106" x="2301875" y="3154363"/>
          <p14:tracePt t="25319" x="2314575" y="3154363"/>
          <p14:tracePt t="25324" x="2351088" y="3154363"/>
          <p14:tracePt t="25334" x="2414588" y="3154363"/>
          <p14:tracePt t="25340" x="2501900" y="3154363"/>
          <p14:tracePt t="25346" x="2614613" y="3154363"/>
          <p14:tracePt t="25355" x="2752725" y="3165475"/>
          <p14:tracePt t="25365" x="2889250" y="3178175"/>
          <p14:tracePt t="25371" x="2989263" y="3190875"/>
          <p14:tracePt t="25381" x="3089275" y="3190875"/>
          <p14:tracePt t="25388" x="3165475" y="3203575"/>
          <p14:tracePt t="25395" x="3227388" y="3203575"/>
          <p14:tracePt t="25405" x="3265488" y="3203575"/>
          <p14:tracePt t="25410" x="3302000" y="3216275"/>
          <p14:tracePt t="25417" x="3327400" y="3216275"/>
          <p14:tracePt t="25426" x="3340100" y="3216275"/>
          <p14:tracePt t="25504" x="3352800" y="3216275"/>
          <p14:tracePt t="25511" x="3389313" y="3216275"/>
          <p14:tracePt t="25522" x="3427413" y="3216275"/>
          <p14:tracePt t="25527" x="3465513" y="3216275"/>
          <p14:tracePt t="25534" x="3502025" y="3216275"/>
          <p14:tracePt t="25541" x="3540125" y="3216275"/>
          <p14:tracePt t="25551" x="3578225" y="3216275"/>
          <p14:tracePt t="25556" x="3602038" y="3216275"/>
          <p14:tracePt t="25565" x="3640138" y="3216275"/>
          <p14:tracePt t="25574" x="3665538" y="3216275"/>
          <p14:tracePt t="25581" x="3678238" y="3216275"/>
          <p14:tracePt t="25595" x="3689350" y="3216275"/>
          <p14:tracePt t="25628" x="3689350" y="3203575"/>
          <p14:tracePt t="25636" x="3714750" y="3203575"/>
          <p14:tracePt t="25654" x="3740150" y="3203575"/>
          <p14:tracePt t="25658" x="3765550" y="3190875"/>
          <p14:tracePt t="25665" x="3790950" y="3190875"/>
          <p14:tracePt t="25673" x="3827463" y="3190875"/>
          <p14:tracePt t="25682" x="3865563" y="3178175"/>
          <p14:tracePt t="25691" x="3902075" y="3165475"/>
          <p14:tracePt t="25698" x="3927475" y="3154363"/>
          <p14:tracePt t="25705" x="3952875" y="3154363"/>
          <p14:tracePt t="25713" x="3965575" y="3154363"/>
          <p14:tracePt t="25721" x="3965575" y="3141663"/>
          <p14:tracePt t="25727" x="3978275" y="3141663"/>
          <p14:tracePt t="25743" x="3990975" y="3141663"/>
          <p14:tracePt t="25759" x="4002088" y="3141663"/>
          <p14:tracePt t="25767" x="4014788" y="3141663"/>
          <p14:tracePt t="25775" x="4027488" y="3141663"/>
          <p14:tracePt t="25782" x="4040188" y="3141663"/>
          <p14:tracePt t="25791" x="4065588" y="3141663"/>
          <p14:tracePt t="25797" x="4103688" y="3141663"/>
          <p14:tracePt t="25806" x="4127500" y="3141663"/>
          <p14:tracePt t="25815" x="4152900" y="3141663"/>
          <p14:tracePt t="25821" x="4178300" y="3141663"/>
          <p14:tracePt t="25830" x="4191000" y="3154363"/>
          <p14:tracePt t="25838" x="4214813" y="3154363"/>
          <p14:tracePt t="25859" x="4227513" y="3154363"/>
          <p14:tracePt t="25961" x="4252913" y="3154363"/>
          <p14:tracePt t="25975" x="4265613" y="3165475"/>
          <p14:tracePt t="25982" x="4278313" y="3165475"/>
          <p14:tracePt t="25990" x="4291013" y="3165475"/>
          <p14:tracePt t="26007" x="4303713" y="3165475"/>
          <p14:tracePt t="26016" x="4314825" y="3165475"/>
          <p14:tracePt t="26023" x="4327525" y="3165475"/>
          <p14:tracePt t="28015" x="3552825" y="3228975"/>
          <p14:tracePt t="28100" x="2663825" y="3328988"/>
          <p14:tracePt t="28161" x="2363788" y="3303588"/>
          <p14:tracePt t="28163" x="2314575" y="3290888"/>
          <p14:tracePt t="28170" x="2263775" y="3290888"/>
          <p14:tracePt t="28178" x="2227263" y="3290888"/>
          <p14:tracePt t="28186" x="2176463" y="3290888"/>
          <p14:tracePt t="28194" x="2127250" y="3278188"/>
          <p14:tracePt t="28202" x="2076450" y="3267075"/>
          <p14:tracePt t="28208" x="2038350" y="3267075"/>
          <p14:tracePt t="28216" x="1989138" y="3254375"/>
          <p14:tracePt t="28225" x="1951038" y="3241675"/>
          <p14:tracePt t="28232" x="1925638" y="3241675"/>
          <p14:tracePt t="28240" x="1901825" y="3241675"/>
          <p14:tracePt t="28248" x="1876425" y="3241675"/>
          <p14:tracePt t="28257" x="1851025" y="3241675"/>
          <p14:tracePt t="28270" x="1838325" y="3241675"/>
          <p14:tracePt t="28279" x="1825625" y="3241675"/>
          <p14:tracePt t="28295" x="1814513" y="3241675"/>
          <p14:tracePt t="28303" x="1801813" y="3241675"/>
          <p14:tracePt t="28311" x="1776413" y="3241675"/>
          <p14:tracePt t="28319" x="1738313" y="3241675"/>
          <p14:tracePt t="28326" x="1701800" y="3241675"/>
          <p14:tracePt t="28334" x="1663700" y="3241675"/>
          <p14:tracePt t="28341" x="1625600" y="3228975"/>
          <p14:tracePt t="28352" x="1589088" y="3216275"/>
          <p14:tracePt t="28356" x="1550988" y="3203575"/>
          <p14:tracePt t="28367" x="1512888" y="3203575"/>
          <p14:tracePt t="28372" x="1476375" y="3190875"/>
          <p14:tracePt t="28384" x="1450975" y="3178175"/>
          <p14:tracePt t="28388" x="1450975" y="3165475"/>
          <p14:tracePt t="28400" x="1438275" y="3165475"/>
          <p14:tracePt t="28536" x="1438275" y="3154363"/>
          <p14:tracePt t="28550" x="1450975" y="3154363"/>
          <p14:tracePt t="28558" x="1450975" y="3141663"/>
          <p14:tracePt t="28568" x="1463675" y="3141663"/>
          <p14:tracePt t="28574" x="1476375" y="3141663"/>
          <p14:tracePt t="28584" x="1489075" y="3141663"/>
          <p14:tracePt t="28601" x="1512888" y="3141663"/>
          <p14:tracePt t="28605" x="1525588" y="3128963"/>
          <p14:tracePt t="28617" x="1550988" y="3128963"/>
          <p14:tracePt t="28621" x="1576388" y="3128963"/>
          <p14:tracePt t="28632" x="1625600" y="3128963"/>
          <p14:tracePt t="28636" x="1663700" y="3128963"/>
          <p14:tracePt t="28645" x="1725613" y="3128963"/>
          <p14:tracePt t="28652" x="1801813" y="3141663"/>
          <p14:tracePt t="28659" x="1876425" y="3154363"/>
          <p14:tracePt t="28667" x="1938338" y="3165475"/>
          <p14:tracePt t="28676" x="2014538" y="3178175"/>
          <p14:tracePt t="28683" x="2063750" y="3178175"/>
          <p14:tracePt t="28690" x="2114550" y="3190875"/>
          <p14:tracePt t="28700" x="2151063" y="3203575"/>
          <p14:tracePt t="28708" x="2189163" y="3203575"/>
          <p14:tracePt t="28715" x="2227263" y="3203575"/>
          <p14:tracePt t="28721" x="2263775" y="3203575"/>
          <p14:tracePt t="28732" x="2301875" y="3216275"/>
          <p14:tracePt t="28737" x="2327275" y="3216275"/>
          <p14:tracePt t="28745" x="2351088" y="3216275"/>
          <p14:tracePt t="28752" x="2376488" y="3216275"/>
          <p14:tracePt t="28761" x="2389188" y="3216275"/>
          <p14:tracePt t="28770" x="2427288" y="3203575"/>
          <p14:tracePt t="28775" x="2451100" y="3203575"/>
          <p14:tracePt t="28784" x="2476500" y="3203575"/>
          <p14:tracePt t="28790" x="2501900" y="3203575"/>
          <p14:tracePt t="28799" x="2527300" y="3203575"/>
          <p14:tracePt t="28806" x="2551113" y="3203575"/>
          <p14:tracePt t="28817" x="2589213" y="3216275"/>
          <p14:tracePt t="28822" x="2614613" y="3228975"/>
          <p14:tracePt t="28832" x="2640013" y="3228975"/>
          <p14:tracePt t="28838" x="2651125" y="3228975"/>
          <p14:tracePt t="28849" x="2676525" y="3228975"/>
          <p14:tracePt t="28853" x="2689225" y="3241675"/>
          <p14:tracePt t="28867" x="2701925" y="3241675"/>
          <p14:tracePt t="28869" x="2714625" y="3241675"/>
          <p14:tracePt t="28877" x="2740025" y="3241675"/>
          <p14:tracePt t="28893" x="2752725" y="3241675"/>
          <p14:tracePt t="28901" x="2776538" y="3241675"/>
          <p14:tracePt t="28907" x="2789238" y="3241675"/>
          <p14:tracePt t="28916" x="2801938" y="3241675"/>
          <p14:tracePt t="28923" x="2840038" y="3241675"/>
          <p14:tracePt t="28932" x="2863850" y="3241675"/>
          <p14:tracePt t="28939" x="2889250" y="3241675"/>
          <p14:tracePt t="28948" x="2901950" y="3241675"/>
          <p14:tracePt t="28955" x="2927350" y="3241675"/>
          <p14:tracePt t="28965" x="2952750" y="3241675"/>
          <p14:tracePt t="28969" x="2989263" y="3241675"/>
          <p14:tracePt t="28978" x="3027363" y="3241675"/>
          <p14:tracePt t="28987" x="3040063" y="3241675"/>
          <p14:tracePt t="28993" x="3076575" y="3241675"/>
          <p14:tracePt t="29001" x="3089275" y="3241675"/>
          <p14:tracePt t="29008" x="3114675" y="3241675"/>
          <p14:tracePt t="29017" x="3140075" y="3241675"/>
          <p14:tracePt t="29025" x="3152775" y="3241675"/>
          <p14:tracePt t="29039" x="3165475" y="3241675"/>
          <p14:tracePt t="29051" x="3176588" y="3241675"/>
          <p14:tracePt t="29066" x="3189288" y="3241675"/>
          <p14:tracePt t="29083" x="3201988" y="3241675"/>
          <p14:tracePt t="29093" x="3227388" y="3241675"/>
          <p14:tracePt t="29120" x="3314700" y="3241675"/>
          <p14:tracePt t="29125" x="3352800" y="3241675"/>
          <p14:tracePt t="29134" x="3389313" y="3241675"/>
          <p14:tracePt t="29141" x="3427413" y="3241675"/>
          <p14:tracePt t="29150" x="3478213" y="3241675"/>
          <p14:tracePt t="29157" x="3514725" y="3241675"/>
          <p14:tracePt t="29167" x="3552825" y="3228975"/>
          <p14:tracePt t="29170" x="3578225" y="3228975"/>
          <p14:tracePt t="29181" x="3602038" y="3228975"/>
          <p14:tracePt t="29187" x="3640138" y="3228975"/>
          <p14:tracePt t="29198" x="3665538" y="3228975"/>
          <p14:tracePt t="29203" x="3689350" y="3228975"/>
          <p14:tracePt t="29215" x="3727450" y="3216275"/>
          <p14:tracePt t="29227" x="3752850" y="3216275"/>
          <p14:tracePt t="29232" x="3765550" y="3216275"/>
          <p14:tracePt t="29241" x="3778250" y="3203575"/>
          <p14:tracePt t="29250" x="3790950" y="3203575"/>
          <p14:tracePt t="29257" x="3814763" y="3190875"/>
          <p14:tracePt t="29273" x="3827463" y="3190875"/>
          <p14:tracePt t="29282" x="3852863" y="3178175"/>
          <p14:tracePt t="29297" x="3865563" y="3178175"/>
          <p14:tracePt t="29303" x="3878263" y="3165475"/>
          <p14:tracePt t="29320" x="3890963" y="3165475"/>
          <p14:tracePt t="29335" x="3902075" y="3154363"/>
          <p14:tracePt t="29351" x="3914775" y="3154363"/>
          <p14:tracePt t="29575" x="3914775" y="3141663"/>
          <p14:tracePt t="29716" x="3927475" y="3141663"/>
          <p14:tracePt t="34175" x="4002088" y="3154363"/>
          <p14:tracePt t="34182" x="4127500" y="3190875"/>
          <p14:tracePt t="34191" x="4278313" y="3203575"/>
          <p14:tracePt t="34197" x="4427538" y="3216275"/>
          <p14:tracePt t="34207" x="4540250" y="3216275"/>
          <p14:tracePt t="34213" x="4627563" y="3228975"/>
          <p14:tracePt t="34221" x="4665663" y="3228975"/>
          <p14:tracePt t="34229" x="4678363" y="3241675"/>
          <p14:tracePt t="34523" x="4691063" y="3228975"/>
          <p14:tracePt t="34530" x="4703763" y="3216275"/>
          <p14:tracePt t="34539" x="4703763" y="3203575"/>
          <p14:tracePt t="34547" x="4716463" y="3203575"/>
          <p14:tracePt t="34555" x="4727575" y="3190875"/>
          <p14:tracePt t="34563" x="4740275" y="3165475"/>
          <p14:tracePt t="34571" x="4752975" y="3165475"/>
          <p14:tracePt t="34577" x="4752975" y="3154363"/>
          <p14:tracePt t="34592" x="4765675" y="3154363"/>
          <p14:tracePt t="34710" x="4765675" y="3141663"/>
          <p14:tracePt t="35639" x="4740275" y="3141663"/>
          <p14:tracePt t="35648" x="4716463" y="3141663"/>
          <p14:tracePt t="35656" x="4691063" y="3154363"/>
          <p14:tracePt t="35662" x="4665663" y="3165475"/>
          <p14:tracePt t="35669" x="4652963" y="3165475"/>
          <p14:tracePt t="35678" x="4640263" y="3165475"/>
          <p14:tracePt t="35686" x="4627563" y="3178175"/>
          <p14:tracePt t="35693" x="4627563" y="3190875"/>
          <p14:tracePt t="35701" x="4616450" y="3190875"/>
          <p14:tracePt t="35710" x="4603750" y="3203575"/>
          <p14:tracePt t="35733" x="4591050" y="3203575"/>
          <p14:tracePt t="35802" x="4578350" y="3216275"/>
          <p14:tracePt t="35896" x="4552950" y="3216275"/>
          <p14:tracePt t="35904" x="4516438" y="3228975"/>
          <p14:tracePt t="35912" x="4478338" y="3241675"/>
          <p14:tracePt t="35918" x="4452938" y="3254375"/>
          <p14:tracePt t="35926" x="4440238" y="3254375"/>
          <p14:tracePt t="35934" x="4427538" y="3254375"/>
          <p14:tracePt t="36012" x="4427538" y="3267075"/>
          <p14:tracePt t="36028" x="4391025" y="3278188"/>
          <p14:tracePt t="36036" x="4340225" y="3278188"/>
          <p14:tracePt t="36042" x="4303713" y="3278188"/>
          <p14:tracePt t="36051" x="4278313" y="3278188"/>
          <p14:tracePt t="36058" x="4252913" y="3278188"/>
          <p14:tracePt t="36074" x="4240213" y="3278188"/>
          <p14:tracePt t="36083" x="4227513" y="3278188"/>
          <p14:tracePt t="36102" x="4214813" y="3278188"/>
          <p14:tracePt t="36145" x="4191000" y="3290888"/>
          <p14:tracePt t="36160" x="4178300" y="3290888"/>
          <p14:tracePt t="36463" x="4165600" y="3290888"/>
          <p14:tracePt t="36470" x="4140200" y="3303588"/>
          <p14:tracePt t="36478" x="4103688" y="3316288"/>
          <p14:tracePt t="36484" x="4065588" y="3328988"/>
          <p14:tracePt t="36492" x="4027488" y="3328988"/>
          <p14:tracePt t="36500" x="3990975" y="3328988"/>
          <p14:tracePt t="36508" x="3952875" y="3328988"/>
          <p14:tracePt t="36516" x="3902075" y="3328988"/>
          <p14:tracePt t="36524" x="3865563" y="3328988"/>
          <p14:tracePt t="36534" x="3814763" y="3328988"/>
          <p14:tracePt t="36540" x="3778250" y="3328988"/>
          <p14:tracePt t="36549" x="3727450" y="3328988"/>
          <p14:tracePt t="36554" x="3689350" y="3328988"/>
          <p14:tracePt t="36562" x="3652838" y="3328988"/>
          <p14:tracePt t="36570" x="3627438" y="3328988"/>
          <p14:tracePt t="36578" x="3589338" y="3328988"/>
          <p14:tracePt t="36595" x="3578225" y="3328988"/>
          <p14:tracePt t="36602" x="3552825" y="3316288"/>
          <p14:tracePt t="36610" x="3527425" y="3316288"/>
          <p14:tracePt t="36616" x="3502025" y="3303588"/>
          <p14:tracePt t="36624" x="3452813" y="3290888"/>
          <p14:tracePt t="36632" x="3414713" y="3278188"/>
          <p14:tracePt t="36640" x="3376613" y="3278188"/>
          <p14:tracePt t="36648" x="3340100" y="3278188"/>
          <p14:tracePt t="36656" x="3302000" y="3267075"/>
          <p14:tracePt t="36666" x="3252788" y="3254375"/>
          <p14:tracePt t="36673" x="3214688" y="3241675"/>
          <p14:tracePt t="36678" x="3189288" y="3241675"/>
          <p14:tracePt t="36686" x="3165475" y="3228975"/>
          <p14:tracePt t="36694" x="3152775" y="3228975"/>
          <p14:tracePt t="36702" x="3127375" y="3216275"/>
          <p14:tracePt t="36718" x="3114675" y="3216275"/>
          <p14:tracePt t="36740" x="3101975" y="3216275"/>
          <p14:tracePt t="36751" x="3089275" y="3216275"/>
          <p14:tracePt t="36768" x="3076575" y="3216275"/>
          <p14:tracePt t="36772" x="3052763" y="3203575"/>
          <p14:tracePt t="36784" x="3040063" y="3203575"/>
          <p14:tracePt t="36788" x="3027363" y="3190875"/>
          <p14:tracePt t="36800" x="3014663" y="3190875"/>
          <p14:tracePt t="36803" x="3001963" y="3190875"/>
          <p14:tracePt t="36811" x="2989263" y="3178175"/>
          <p14:tracePt t="36827" x="2976563" y="3165475"/>
          <p14:tracePt t="36843" x="2963863" y="3165475"/>
          <p14:tracePt t="36850" x="2952750" y="3165475"/>
          <p14:tracePt t="36859" x="2940050" y="3154363"/>
          <p14:tracePt t="36873" x="2927350" y="3154363"/>
          <p14:tracePt t="36996" x="2940050" y="3154363"/>
          <p14:tracePt t="37020" x="2952750" y="3154363"/>
          <p14:tracePt t="37036" x="2963863" y="3154363"/>
          <p14:tracePt t="37052" x="2976563" y="3154363"/>
          <p14:tracePt t="37082" x="2989263" y="3154363"/>
          <p14:tracePt t="37090" x="3001963" y="3165475"/>
          <p14:tracePt t="37099" x="3014663" y="3178175"/>
          <p14:tracePt t="37115" x="3040063" y="3190875"/>
          <p14:tracePt t="37120" x="3040063" y="3203575"/>
          <p14:tracePt t="37132" x="3052763" y="3203575"/>
          <p14:tracePt t="37136" x="3052763" y="3216275"/>
          <p14:tracePt t="37145" x="3065463" y="3228975"/>
          <p14:tracePt t="37152" x="3065463" y="3241675"/>
          <p14:tracePt t="37161" x="3076575" y="3241675"/>
          <p14:tracePt t="37168" x="3076575" y="3254375"/>
          <p14:tracePt t="37238" x="3076575" y="3267075"/>
          <p14:tracePt t="37270" x="3076575" y="3278188"/>
          <p14:tracePt t="37277" x="3076575" y="3303588"/>
          <p14:tracePt t="37286" x="3076575" y="3328988"/>
          <p14:tracePt t="37292" x="3076575" y="3367088"/>
          <p14:tracePt t="37301" x="3076575" y="3378200"/>
          <p14:tracePt t="37307" x="3076575" y="3390900"/>
          <p14:tracePt t="37316" x="3076575" y="3403600"/>
          <p14:tracePt t="37322" x="3076575" y="3416300"/>
          <p14:tracePt t="37334" x="3076575" y="3429000"/>
          <p14:tracePt t="37350" x="3076575" y="3441700"/>
          <p14:tracePt t="37401" x="3076575" y="3454400"/>
          <p14:tracePt t="37417" x="3076575" y="3479800"/>
          <p14:tracePt t="37425" x="3076575" y="3490913"/>
          <p14:tracePt t="37433" x="3076575" y="3503613"/>
          <p14:tracePt t="37440" x="3065463" y="3516313"/>
          <p14:tracePt t="37449" x="3065463" y="3529013"/>
          <p14:tracePt t="37455" x="3052763" y="3554413"/>
          <p14:tracePt t="37465" x="3040063" y="3567113"/>
          <p14:tracePt t="37471" x="3040063" y="3579813"/>
          <p14:tracePt t="37482" x="3027363" y="3590925"/>
          <p14:tracePt t="37498" x="3027363" y="3603625"/>
          <p14:tracePt t="37504" x="3014663" y="3616325"/>
          <p14:tracePt t="37519" x="3014663" y="3629025"/>
          <p14:tracePt t="37525" x="3001963" y="3629025"/>
          <p14:tracePt t="37533" x="3001963" y="3641725"/>
          <p14:tracePt t="37541" x="3001963" y="3654425"/>
          <p14:tracePt t="37552" x="2989263" y="3667125"/>
          <p14:tracePt t="37556" x="2989263" y="3679825"/>
          <p14:tracePt t="37564" x="2976563" y="3679825"/>
          <p14:tracePt t="37571" x="2976563" y="3692525"/>
          <p14:tracePt t="37584" x="2963863" y="3703638"/>
          <p14:tracePt t="37588" x="2952750" y="3703638"/>
          <p14:tracePt t="37599" x="2952750" y="3716338"/>
          <p14:tracePt t="37616" x="2952750" y="3729038"/>
          <p14:tracePt t="37625" x="2940050" y="3729038"/>
          <p14:tracePt t="37641" x="2940050" y="3741738"/>
          <p14:tracePt t="37649" x="2927350" y="3754438"/>
          <p14:tracePt t="37666" x="2914650" y="3767138"/>
          <p14:tracePt t="37673" x="2901950" y="3767138"/>
          <p14:tracePt t="37682" x="2889250" y="3792538"/>
          <p14:tracePt t="37691" x="2876550" y="3792538"/>
          <p14:tracePt t="37698" x="2863850" y="3816350"/>
          <p14:tracePt t="37703" x="2852738" y="3816350"/>
          <p14:tracePt t="37715" x="2852738" y="3829050"/>
          <p14:tracePt t="37719" x="2840038" y="3829050"/>
          <p14:tracePt t="37727" x="2840038" y="3841750"/>
          <p14:tracePt t="37735" x="2827338" y="3841750"/>
          <p14:tracePt t="37743" x="2827338" y="3854450"/>
          <p14:tracePt t="37813" x="2801938" y="3854450"/>
          <p14:tracePt t="37827" x="2776538" y="3867150"/>
          <p14:tracePt t="37835" x="2740025" y="3879850"/>
          <p14:tracePt t="37843" x="2701925" y="3879850"/>
          <p14:tracePt t="37851" x="2663825" y="3879850"/>
          <p14:tracePt t="37859" x="2627313" y="3879850"/>
          <p14:tracePt t="37875" x="2614613" y="3879850"/>
          <p14:tracePt t="37984" x="2601913" y="3879850"/>
          <p14:tracePt t="37999" x="2576513" y="3867150"/>
          <p14:tracePt t="38006" x="2563813" y="3854450"/>
          <p14:tracePt t="38017" x="2540000" y="3841750"/>
          <p14:tracePt t="38029" x="2527300" y="3829050"/>
          <p14:tracePt t="38046" x="2514600" y="3816350"/>
          <p14:tracePt t="38053" x="2514600" y="3803650"/>
          <p14:tracePt t="38065" x="2501900" y="3803650"/>
          <p14:tracePt t="38068" x="2489200" y="3792538"/>
          <p14:tracePt t="38075" x="2489200" y="3779838"/>
          <p14:tracePt t="38101" x="2463800" y="3741738"/>
          <p14:tracePt t="38102" x="2463800" y="3716338"/>
          <p14:tracePt t="38115" x="2451100" y="3692525"/>
          <p14:tracePt t="38123" x="2439988" y="3679825"/>
          <p14:tracePt t="38135" x="2439988" y="3654425"/>
          <p14:tracePt t="38138" x="2427288" y="3629025"/>
          <p14:tracePt t="38148" x="2414588" y="3603625"/>
          <p14:tracePt t="38153" x="2414588" y="3590925"/>
          <p14:tracePt t="38166" x="2401888" y="3579813"/>
          <p14:tracePt t="38169" x="2389188" y="3567113"/>
          <p14:tracePt t="38180" x="2389188" y="3554413"/>
          <p14:tracePt t="38185" x="2389188" y="3529013"/>
          <p14:tracePt t="38199" x="2389188" y="3516313"/>
          <p14:tracePt t="38215" x="2389188" y="3490913"/>
          <p14:tracePt t="38223" x="2376488" y="3467100"/>
          <p14:tracePt t="38232" x="2376488" y="3429000"/>
          <p14:tracePt t="38238" x="2363788" y="3416300"/>
          <p14:tracePt t="38247" x="2363788" y="3403600"/>
          <p14:tracePt t="38255" x="2363788" y="3378200"/>
          <p14:tracePt t="38263" x="2363788" y="3354388"/>
          <p14:tracePt t="38269" x="2363788" y="3328988"/>
          <p14:tracePt t="38282" x="2363788" y="3303588"/>
          <p14:tracePt t="38286" x="2376488" y="3278188"/>
          <p14:tracePt t="38296" x="2376488" y="3254375"/>
          <p14:tracePt t="38301" x="2376488" y="3241675"/>
          <p14:tracePt t="38317" x="2376488" y="3228975"/>
          <p14:tracePt t="38323" x="2389188" y="3216275"/>
          <p14:tracePt t="38355" x="2389188" y="3203575"/>
          <p14:tracePt t="38371" x="2389188" y="3190875"/>
          <p14:tracePt t="38385" x="2401888" y="3178175"/>
          <p14:tracePt t="38395" x="2414588" y="3165475"/>
          <p14:tracePt t="38409" x="2427288" y="3154363"/>
          <p14:tracePt t="38425" x="2439988" y="3141663"/>
          <p14:tracePt t="38442" x="2451100" y="3141663"/>
          <p14:tracePt t="38449" x="2463800" y="3141663"/>
          <p14:tracePt t="38454" x="2463800" y="3128963"/>
          <p14:tracePt t="38481" x="2476500" y="3128963"/>
          <p14:tracePt t="38503" x="2476500" y="3116263"/>
          <p14:tracePt t="38511" x="2489200" y="3116263"/>
          <p14:tracePt t="38517" x="2501900" y="3116263"/>
          <p14:tracePt t="38525" x="2514600" y="3116263"/>
          <p14:tracePt t="38541" x="2527300" y="3116263"/>
          <p14:tracePt t="38573" x="2540000" y="3116263"/>
          <p14:tracePt t="38582" x="2563813" y="3116263"/>
          <p14:tracePt t="38587" x="2589213" y="3116263"/>
          <p14:tracePt t="38596" x="2614613" y="3128963"/>
          <p14:tracePt t="38602" x="2651125" y="3154363"/>
          <p14:tracePt t="38613" x="2689225" y="3154363"/>
          <p14:tracePt t="38619" x="2727325" y="3165475"/>
          <p14:tracePt t="38630" x="2752725" y="3178175"/>
          <p14:tracePt t="38635" x="2776538" y="3190875"/>
          <p14:tracePt t="38643" x="2814638" y="3190875"/>
          <p14:tracePt t="38649" x="2840038" y="3203575"/>
          <p14:tracePt t="38657" x="2876550" y="3216275"/>
          <p14:tracePt t="38675" x="2889250" y="3216275"/>
          <p14:tracePt t="38752" x="2889250" y="3241675"/>
          <p14:tracePt t="38761" x="2901950" y="3241675"/>
          <p14:tracePt t="38766" x="2901950" y="3254375"/>
          <p14:tracePt t="38773" x="2914650" y="3278188"/>
          <p14:tracePt t="38782" x="2927350" y="3303588"/>
          <p14:tracePt t="38789" x="2927350" y="3316288"/>
          <p14:tracePt t="38805" x="2927350" y="3328988"/>
          <p14:tracePt t="38813" x="2940050" y="3328988"/>
          <p14:tracePt t="38821" x="2940050" y="3341688"/>
          <p14:tracePt t="38830" x="2952750" y="3354388"/>
          <p14:tracePt t="38836" x="2952750" y="3367088"/>
          <p14:tracePt t="38845" x="2952750" y="3378200"/>
          <p14:tracePt t="38862" x="2952750" y="3403600"/>
          <p14:tracePt t="38868" x="2952750" y="3429000"/>
          <p14:tracePt t="38881" x="2952750" y="3454400"/>
          <p14:tracePt t="38883" x="2952750" y="3467100"/>
          <p14:tracePt t="38889" x="2952750" y="3490913"/>
          <p14:tracePt t="38897" x="2940050" y="3516313"/>
          <p14:tracePt t="38905" x="2940050" y="3541713"/>
          <p14:tracePt t="38914" x="2927350" y="3554413"/>
          <p14:tracePt t="38921" x="2914650" y="3579813"/>
          <p14:tracePt t="38930" x="2914650" y="3590925"/>
          <p14:tracePt t="38937" x="2901950" y="3616325"/>
          <p14:tracePt t="38946" x="2889250" y="3629025"/>
          <p14:tracePt t="38951" x="2889250" y="3654425"/>
          <p14:tracePt t="38962" x="2876550" y="3654425"/>
          <p14:tracePt t="38967" x="2863850" y="3667125"/>
          <p14:tracePt t="38978" x="2863850" y="3679825"/>
          <p14:tracePt t="38983" x="2852738" y="3692525"/>
          <p14:tracePt t="39000" x="2840038" y="3703638"/>
          <p14:tracePt t="39007" x="2827338" y="3716338"/>
          <p14:tracePt t="39016" x="2827338" y="3729038"/>
          <p14:tracePt t="39021" x="2814638" y="3729038"/>
          <p14:tracePt t="39033" x="2814638" y="3741738"/>
          <p14:tracePt t="39037" x="2801938" y="3741738"/>
          <p14:tracePt t="39046" x="2801938" y="3754438"/>
          <p14:tracePt t="39053" x="2776538" y="3767138"/>
          <p14:tracePt t="39063" x="2776538" y="3779838"/>
          <p14:tracePt t="39069" x="2763838" y="3779838"/>
          <p14:tracePt t="39079" x="2763838" y="3792538"/>
          <p14:tracePt t="39083" x="2752725" y="3792538"/>
          <p14:tracePt t="39100" x="2740025" y="3803650"/>
          <p14:tracePt t="39107" x="2727325" y="3803650"/>
          <p14:tracePt t="39116" x="2727325" y="3816350"/>
          <p14:tracePt t="39131" x="2714625" y="3816350"/>
          <p14:tracePt t="39146" x="2701925" y="3816350"/>
          <p14:tracePt t="39153" x="2701925" y="3829050"/>
          <p14:tracePt t="39163" x="2689225" y="3829050"/>
          <p14:tracePt t="39169" x="2676525" y="3829050"/>
          <p14:tracePt t="39185" x="2663825" y="3829050"/>
          <p14:tracePt t="39201" x="2651125" y="3829050"/>
          <p14:tracePt t="39231" x="2640013" y="3829050"/>
          <p14:tracePt t="39239" x="2627313" y="3829050"/>
          <p14:tracePt t="39255" x="2614613" y="3829050"/>
          <p14:tracePt t="39264" x="2589213" y="3829050"/>
          <p14:tracePt t="39270" x="2551113" y="3829050"/>
          <p14:tracePt t="39278" x="2514600" y="3816350"/>
          <p14:tracePt t="39285" x="2489200" y="3803650"/>
          <p14:tracePt t="39295" x="2476500" y="3803650"/>
          <p14:tracePt t="39302" x="2463800" y="3792538"/>
          <p14:tracePt t="39311" x="2451100" y="3792538"/>
          <p14:tracePt t="39317" x="2451100" y="3779838"/>
          <p14:tracePt t="39328" x="2439988" y="3767138"/>
          <p14:tracePt t="39333" x="2439988" y="3741738"/>
          <p14:tracePt t="39339" x="2427288" y="3716338"/>
          <p14:tracePt t="39348" x="2427288" y="3692525"/>
          <p14:tracePt t="39355" x="2427288" y="3667125"/>
          <p14:tracePt t="39365" x="2414588" y="3641725"/>
          <p14:tracePt t="39373" x="2401888" y="3616325"/>
          <p14:tracePt t="39382" x="2401888" y="3579813"/>
          <p14:tracePt t="39387" x="2389188" y="3554413"/>
          <p14:tracePt t="39396" x="2376488" y="3529013"/>
          <p14:tracePt t="39401" x="2363788" y="3503613"/>
          <p14:tracePt t="39415" x="2363788" y="3467100"/>
          <p14:tracePt t="39419" x="2351088" y="3429000"/>
          <p14:tracePt t="39428" x="2338388" y="3390900"/>
          <p14:tracePt t="39433" x="2327275" y="3354388"/>
          <p14:tracePt t="39445" x="2327275" y="3328988"/>
          <p14:tracePt t="39450" x="2327275" y="3303588"/>
          <p14:tracePt t="39459" x="2327275" y="3290888"/>
          <p14:tracePt t="39471" x="2327275" y="3278188"/>
          <p14:tracePt t="39494" x="2327275" y="3267075"/>
          <p14:tracePt t="39520" x="2327275" y="3254375"/>
          <p14:tracePt t="39526" x="2327275" y="3241675"/>
          <p14:tracePt t="39543" x="2338388" y="3228975"/>
          <p14:tracePt t="39550" x="2351088" y="3228975"/>
          <p14:tracePt t="39557" x="2351088" y="3216275"/>
          <p14:tracePt t="39567" x="2363788" y="3203575"/>
          <p14:tracePt t="39573" x="2376488" y="3190875"/>
          <p14:tracePt t="39581" x="2389188" y="3190875"/>
          <p14:tracePt t="39589" x="2389188" y="3178175"/>
          <p14:tracePt t="39598" x="2401888" y="3178175"/>
          <p14:tracePt t="39603" x="2401888" y="3165475"/>
          <p14:tracePt t="39611" x="2414588" y="3165475"/>
          <p14:tracePt t="39628" x="2427288" y="3154363"/>
          <p14:tracePt t="39635" x="2427288" y="3141663"/>
          <p14:tracePt t="39644" x="2439988" y="3141663"/>
          <p14:tracePt t="39649" x="2451100" y="3141663"/>
          <p14:tracePt t="39666" x="2463800" y="3141663"/>
          <p14:tracePt t="39681" x="2489200" y="3141663"/>
          <p14:tracePt t="39689" x="2514600" y="3141663"/>
          <p14:tracePt t="39697" x="2540000" y="3141663"/>
          <p14:tracePt t="39707" x="2563813" y="3141663"/>
          <p14:tracePt t="39713" x="2589213" y="3141663"/>
          <p14:tracePt t="39719" x="2601913" y="3141663"/>
          <p14:tracePt t="39727" x="2627313" y="3141663"/>
          <p14:tracePt t="39744" x="2640013" y="3141663"/>
          <p14:tracePt t="39754" x="2663825" y="3154363"/>
          <p14:tracePt t="39760" x="2676525" y="3154363"/>
          <p14:tracePt t="39769" x="2701925" y="3154363"/>
          <p14:tracePt t="39773" x="2714625" y="3154363"/>
          <p14:tracePt t="39781" x="2727325" y="3165475"/>
          <p14:tracePt t="39789" x="2740025" y="3165475"/>
          <p14:tracePt t="39805" x="2752725" y="3178175"/>
          <p14:tracePt t="39821" x="2763838" y="3178175"/>
          <p14:tracePt t="39829" x="2763838" y="3190875"/>
          <p14:tracePt t="39835" x="2776538" y="3190875"/>
          <p14:tracePt t="39843" x="2789238" y="3203575"/>
          <p14:tracePt t="39868" x="2801938" y="3203575"/>
          <p14:tracePt t="39877" x="2801938" y="3216275"/>
          <p14:tracePt t="39883" x="2801938" y="3228975"/>
          <p14:tracePt t="39894" x="2814638" y="3228975"/>
          <p14:tracePt t="39898" x="2814638" y="3241675"/>
          <p14:tracePt t="39912" x="2827338" y="3267075"/>
          <p14:tracePt t="39921" x="2840038" y="3267075"/>
          <p14:tracePt t="39930" x="2840038" y="3278188"/>
          <p14:tracePt t="39938" x="2852738" y="3290888"/>
          <p14:tracePt t="39945" x="2852738" y="3303588"/>
          <p14:tracePt t="39954" x="2863850" y="3316288"/>
          <p14:tracePt t="39961" x="2863850" y="3328988"/>
          <p14:tracePt t="39967" x="2876550" y="3341688"/>
          <p14:tracePt t="39977" x="2876550" y="3378200"/>
          <p14:tracePt t="39995" x="2876550" y="3403600"/>
          <p14:tracePt t="39999" x="2876550" y="3416300"/>
          <p14:tracePt t="40011" x="2876550" y="3441700"/>
          <p14:tracePt t="40024" x="2876550" y="3467100"/>
          <p14:tracePt t="40029" x="2876550" y="3479800"/>
          <p14:tracePt t="40038" x="2876550" y="3490913"/>
          <p14:tracePt t="40046" x="2876550" y="3503613"/>
          <p14:tracePt t="40052" x="2876550" y="3516313"/>
          <p14:tracePt t="40062" x="2876550" y="3529013"/>
          <p14:tracePt t="40069" x="2876550" y="3541713"/>
          <p14:tracePt t="40078" x="2876550" y="3554413"/>
          <p14:tracePt t="40085" x="2863850" y="3579813"/>
          <p14:tracePt t="40099" x="2863850" y="3603625"/>
          <p14:tracePt t="40100" x="2852738" y="3629025"/>
          <p14:tracePt t="40110" x="2840038" y="3629025"/>
          <p14:tracePt t="40115" x="2840038" y="3641725"/>
          <p14:tracePt t="40126" x="2827338" y="3654425"/>
          <p14:tracePt t="40132" x="2827338" y="3667125"/>
          <p14:tracePt t="40139" x="2814638" y="3679825"/>
          <p14:tracePt t="40153" x="2801938" y="3692525"/>
          <p14:tracePt t="40161" x="2789238" y="3703638"/>
          <p14:tracePt t="40178" x="2776538" y="3716338"/>
          <p14:tracePt t="40195" x="2776538" y="3729038"/>
          <p14:tracePt t="40201" x="2763838" y="3729038"/>
          <p14:tracePt t="40217" x="2752725" y="3741738"/>
          <p14:tracePt t="40228" x="2740025" y="3754438"/>
          <p14:tracePt t="40240" x="2727325" y="3767138"/>
          <p14:tracePt t="40255" x="2714625" y="3779838"/>
          <p14:tracePt t="40264" x="2714625" y="3792538"/>
          <p14:tracePt t="40271" x="2701925" y="3803650"/>
          <p14:tracePt t="40279" x="2689225" y="3803650"/>
          <p14:tracePt t="40295" x="2676525" y="3816350"/>
          <p14:tracePt t="40309" x="2663825" y="3816350"/>
          <p14:tracePt t="40333" x="2663825" y="3829050"/>
          <p14:tracePt t="40343" x="2651125" y="3829050"/>
          <p14:tracePt t="40348" x="2640013" y="3829050"/>
          <p14:tracePt t="40364" x="2627313" y="3829050"/>
          <p14:tracePt t="40379" x="2614613" y="3829050"/>
          <p14:tracePt t="40402" x="2601913" y="3829050"/>
          <p14:tracePt t="40449" x="2589213" y="3829050"/>
          <p14:tracePt t="40472" x="2576513" y="3829050"/>
          <p14:tracePt t="40479" x="2563813" y="3829050"/>
          <p14:tracePt t="40487" x="2551113" y="3829050"/>
          <p14:tracePt t="40494" x="2540000" y="3816350"/>
          <p14:tracePt t="40506" x="2540000" y="3803650"/>
          <p14:tracePt t="40510" x="2527300" y="3803650"/>
          <p14:tracePt t="40519" x="2514600" y="3792538"/>
          <p14:tracePt t="40528" x="2514600" y="3767138"/>
          <p14:tracePt t="40534" x="2501900" y="3754438"/>
          <p14:tracePt t="40542" x="2489200" y="3729038"/>
          <p14:tracePt t="40550" x="2476500" y="3703638"/>
          <p14:tracePt t="40559" x="2463800" y="3667125"/>
          <p14:tracePt t="40566" x="2451100" y="3641725"/>
          <p14:tracePt t="40576" x="2439988" y="3616325"/>
          <p14:tracePt t="40584" x="2414588" y="3590925"/>
          <p14:tracePt t="40592" x="2414588" y="3567113"/>
          <p14:tracePt t="40598" x="2401888" y="3554413"/>
          <p14:tracePt t="40603" x="2389188" y="3541713"/>
          <p14:tracePt t="40618" x="2389188" y="3529013"/>
          <p14:tracePt t="40635" x="2376488" y="3516313"/>
          <p14:tracePt t="40651" x="2376488" y="3503613"/>
          <p14:tracePt t="40659" x="2376488" y="3490913"/>
          <p14:tracePt t="40677" x="2376488" y="3479800"/>
          <p14:tracePt t="40693" x="2376488" y="3467100"/>
          <p14:tracePt t="40698" x="2389188" y="3467100"/>
          <p14:tracePt t="40707" x="2401888" y="3454400"/>
          <p14:tracePt t="40713" x="2401888" y="3441700"/>
          <p14:tracePt t="40726" x="2439988" y="3378200"/>
          <p14:tracePt t="40735" x="2451100" y="3354388"/>
          <p14:tracePt t="40744" x="2463800" y="3328988"/>
          <p14:tracePt t="40751" x="2489200" y="3303588"/>
          <p14:tracePt t="40759" x="2501900" y="3278188"/>
          <p14:tracePt t="40767" x="2501900" y="3267075"/>
          <p14:tracePt t="40775" x="2514600" y="3254375"/>
          <p14:tracePt t="40792" x="2527300" y="3241675"/>
          <p14:tracePt t="40867" x="2540000" y="3228975"/>
          <p14:tracePt t="40875" x="2540000" y="3216275"/>
          <p14:tracePt t="40882" x="2551113" y="3216275"/>
          <p14:tracePt t="40891" x="2563813" y="3216275"/>
          <p14:tracePt t="40899" x="2576513" y="3216275"/>
          <p14:tracePt t="40908" x="2589213" y="3216275"/>
          <p14:tracePt t="41097" x="2589213" y="3203575"/>
          <p14:tracePt t="41247" x="2614613" y="3203575"/>
          <p14:tracePt t="41256" x="2651125" y="3216275"/>
          <p14:tracePt t="41263" x="2676525" y="3216275"/>
          <p14:tracePt t="41275" x="2701925" y="3228975"/>
          <p14:tracePt t="41279" x="2727325" y="3241675"/>
          <p14:tracePt t="41287" x="2752725" y="3241675"/>
          <p14:tracePt t="41296" x="2763838" y="3241675"/>
          <p14:tracePt t="41301" x="2763838" y="3254375"/>
          <p14:tracePt t="41426" x="2763838" y="3267075"/>
          <p14:tracePt t="41468" x="2801938" y="3303588"/>
          <p14:tracePt t="41475" x="2814638" y="3316288"/>
          <p14:tracePt t="41481" x="2827338" y="3316288"/>
          <p14:tracePt t="41492" x="2827338" y="3328988"/>
          <p14:tracePt t="41495" x="2840038" y="3328988"/>
          <p14:tracePt t="47375" x="2840038" y="3341688"/>
          <p14:tracePt t="47391" x="2840038" y="3367088"/>
          <p14:tracePt t="47398" x="2840038" y="3403600"/>
          <p14:tracePt t="47408" x="2840038" y="3416300"/>
          <p14:tracePt t="47414" x="2840038" y="3441700"/>
          <p14:tracePt t="47422" x="2840038" y="3467100"/>
          <p14:tracePt t="47431" x="2840038" y="3503613"/>
          <p14:tracePt t="47437" x="2827338" y="3529013"/>
          <p14:tracePt t="47445" x="2827338" y="3554413"/>
          <p14:tracePt t="47453" x="2827338" y="3579813"/>
          <p14:tracePt t="47462" x="2827338" y="3590925"/>
          <p14:tracePt t="47469" x="2827338" y="3616325"/>
          <p14:tracePt t="47479" x="2827338" y="3629025"/>
          <p14:tracePt t="47484" x="2827338" y="3641725"/>
          <p14:tracePt t="47495" x="2814638" y="3641725"/>
          <p14:tracePt t="47501" x="2801938" y="3654425"/>
          <p14:tracePt t="47515" x="2801938" y="3667125"/>
          <p14:tracePt t="47523" x="2789238" y="3667125"/>
          <p14:tracePt t="47539" x="2789238" y="3679825"/>
          <p14:tracePt t="47547" x="2789238" y="3692525"/>
          <p14:tracePt t="47555" x="2776538" y="3692525"/>
          <p14:tracePt t="47563" x="2776538" y="3703638"/>
          <p14:tracePt t="47568" x="2763838" y="3703638"/>
          <p14:tracePt t="47578" x="2752725" y="3716338"/>
          <p14:tracePt t="47595" x="2752725" y="3729038"/>
          <p14:tracePt t="47600" x="2752725" y="3741738"/>
          <p14:tracePt t="47613" x="2740025" y="3741738"/>
          <p14:tracePt t="47631" x="2727325" y="3741738"/>
          <p14:tracePt t="47647" x="2714625" y="3741738"/>
          <p14:tracePt t="47654" x="2701925" y="3754438"/>
          <p14:tracePt t="47670" x="2689225" y="3754438"/>
          <p14:tracePt t="47687" x="2676525" y="3767138"/>
          <p14:tracePt t="47701" x="2663825" y="3767138"/>
          <p14:tracePt t="47713" x="2651125" y="3767138"/>
          <p14:tracePt t="47716" x="2640013" y="3767138"/>
          <p14:tracePt t="47849" x="2640013" y="3754438"/>
          <p14:tracePt t="47857" x="2627313" y="3729038"/>
          <p14:tracePt t="47873" x="2627313" y="3716338"/>
          <p14:tracePt t="47882" x="2627313" y="3703638"/>
          <p14:tracePt t="47886" x="2627313" y="3679825"/>
          <p14:tracePt t="47895" x="2627313" y="3667125"/>
          <p14:tracePt t="47903" x="2627313" y="3641725"/>
          <p14:tracePt t="47919" x="2627313" y="3629025"/>
          <p14:tracePt t="47934" x="2627313" y="3616325"/>
          <p14:tracePt t="47946" x="2627313" y="3603625"/>
          <p14:tracePt t="47957" x="2627313" y="3590925"/>
          <p14:tracePt t="47973" x="2640013" y="3579813"/>
          <p14:tracePt t="47980" x="2640013" y="3567113"/>
          <p14:tracePt t="47988" x="2651125" y="3554413"/>
          <p14:tracePt t="48005" x="2651125" y="3541713"/>
          <p14:tracePt t="48012" x="2663825" y="3516313"/>
          <p14:tracePt t="48028" x="2663825" y="3490913"/>
          <p14:tracePt t="48035" x="2676525" y="3467100"/>
          <p14:tracePt t="48044" x="2689225" y="3441700"/>
          <p14:tracePt t="48051" x="2701925" y="3429000"/>
          <p14:tracePt t="48061" x="2701925" y="3416300"/>
          <p14:tracePt t="48073" x="2714625" y="3403600"/>
          <p14:tracePt t="48098" x="2714625" y="339090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C6B41882-6AEC-4A16-B151-E6BAF7F4AB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example4.c</a:t>
            </a: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F6BE1699-E1A8-4C46-A8B4-4CA4F4E5D6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69C57E91-7A80-40CE-970B-0D174DE88878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DE04F5-3417-4B11-8128-7820EF8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83471"/>
            <a:ext cx="6657378" cy="5339085"/>
          </a:xfrm>
          <a:prstGeom prst="rect">
            <a:avLst/>
          </a:prstGeom>
        </p:spPr>
      </p:pic>
    </p:spTree>
  </p:cSld>
  <p:clrMapOvr>
    <a:masterClrMapping/>
  </p:clrMapOvr>
  <p:transition advTm="16797"/>
  <p:extLst>
    <p:ext uri="{3A86A75C-4F4B-4683-9AE1-C65F6400EC91}">
      <p14:laserTraceLst xmlns:p14="http://schemas.microsoft.com/office/powerpoint/2010/main">
        <p14:tracePtLst>
          <p14:tracePt t="1338" x="2976563" y="3467100"/>
          <p14:tracePt t="1343" x="3314700" y="3590925"/>
          <p14:tracePt t="1351" x="3540125" y="3692525"/>
          <p14:tracePt t="1357" x="3714750" y="3729038"/>
          <p14:tracePt t="1367" x="3865563" y="3767138"/>
          <p14:tracePt t="1373" x="4014788" y="3792538"/>
          <p14:tracePt t="1381" x="4152900" y="3803650"/>
          <p14:tracePt t="1389" x="4291013" y="3803650"/>
          <p14:tracePt t="1400" x="4391025" y="3803650"/>
          <p14:tracePt t="1405" x="4465638" y="3803650"/>
          <p14:tracePt t="1414" x="4503738" y="3803650"/>
          <p14:tracePt t="1419" x="4516438" y="3792538"/>
          <p14:tracePt t="1552" x="4516438" y="3779838"/>
          <p14:tracePt t="1717" x="4540250" y="3767138"/>
          <p14:tracePt t="1723" x="4603750" y="3741738"/>
          <p14:tracePt t="1733" x="4640263" y="3716338"/>
          <p14:tracePt t="1738" x="4665663" y="3703638"/>
          <p14:tracePt t="1753" x="4665663" y="3692525"/>
          <p14:tracePt t="1769" x="4678363" y="3667125"/>
          <p14:tracePt t="1781" x="4691063" y="3629025"/>
          <p14:tracePt t="1786" x="4691063" y="3590925"/>
          <p14:tracePt t="1796" x="4703763" y="3554413"/>
          <p14:tracePt t="1799" x="4716463" y="3516313"/>
          <p14:tracePt t="1811" x="4727575" y="3490913"/>
          <p14:tracePt t="1815" x="4727575" y="3467100"/>
          <p14:tracePt t="1823" x="4727575" y="3454400"/>
          <p14:tracePt t="1833" x="4740275" y="3429000"/>
          <p14:tracePt t="1848" x="4740275" y="3416300"/>
          <p14:tracePt t="1855" x="4752975" y="3403600"/>
          <p14:tracePt t="1863" x="4765675" y="3390900"/>
          <p14:tracePt t="1869" x="4765675" y="3367088"/>
          <p14:tracePt t="1883" x="4791075" y="3341688"/>
          <p14:tracePt t="1887" x="4829175" y="3303588"/>
          <p14:tracePt t="1896" x="4903788" y="3254375"/>
          <p14:tracePt t="1902" x="4978400" y="3190875"/>
          <p14:tracePt t="1910" x="5053013" y="3141663"/>
          <p14:tracePt t="1918" x="5116513" y="3090863"/>
          <p14:tracePt t="1923" x="5165725" y="3054350"/>
          <p14:tracePt t="1932" x="5165725" y="3028950"/>
          <p14:tracePt t="1949" x="5153025" y="3028950"/>
          <p14:tracePt t="1956" x="5078413" y="3054350"/>
          <p14:tracePt t="1964" x="5003800" y="3103563"/>
          <p14:tracePt t="1972" x="4953000" y="3128963"/>
          <p14:tracePt t="2149" x="4929188" y="3090863"/>
          <p14:tracePt t="2157" x="4852988" y="3065463"/>
          <p14:tracePt t="2166" x="4829175" y="3090863"/>
          <p14:tracePt t="2173" x="4816475" y="3078163"/>
          <p14:tracePt t="2188" x="4840288" y="3078163"/>
          <p14:tracePt t="2197" x="4903788" y="3041650"/>
          <p14:tracePt t="2203" x="4978400" y="3003550"/>
          <p14:tracePt t="2213" x="5053013" y="2978150"/>
          <p14:tracePt t="2219" x="5091113" y="2965450"/>
          <p14:tracePt t="2229" x="5116513" y="2965450"/>
          <p14:tracePt t="2235" x="5129213" y="2952750"/>
          <p14:tracePt t="2337" x="5129213" y="2941638"/>
          <p14:tracePt t="2352" x="5141913" y="2941638"/>
          <p14:tracePt t="2362" x="5141913" y="2928938"/>
          <p14:tracePt t="2369" x="5165725" y="2916238"/>
          <p14:tracePt t="2373" x="5165725" y="2903538"/>
          <p14:tracePt t="2381" x="5178425" y="2903538"/>
          <p14:tracePt t="2389" x="5178425" y="2890838"/>
          <p14:tracePt t="2400" x="5191125" y="2890838"/>
          <p14:tracePt t="2405" x="5203825" y="2878138"/>
          <p14:tracePt t="2421" x="5203825" y="2865438"/>
          <p14:tracePt t="2438" x="5216525" y="2865438"/>
          <p14:tracePt t="2499" x="5216525" y="2852738"/>
          <p14:tracePt t="2513" x="5216525" y="2828925"/>
          <p14:tracePt t="2521" x="5203825" y="2816225"/>
          <p14:tracePt t="2530" x="5203825" y="2803525"/>
          <p14:tracePt t="2537" x="5178425" y="2790825"/>
          <p14:tracePt t="2547" x="5165725" y="2778125"/>
          <p14:tracePt t="2553" x="5141913" y="2752725"/>
          <p14:tracePt t="2562" x="5103813" y="2740025"/>
          <p14:tracePt t="2568" x="5053013" y="2703513"/>
          <p14:tracePt t="2578" x="5016500" y="2678113"/>
          <p14:tracePt t="2585" x="4953000" y="2652713"/>
          <p14:tracePt t="2594" x="4916488" y="2627313"/>
          <p14:tracePt t="2601" x="4865688" y="2603500"/>
          <p14:tracePt t="2608" x="4829175" y="2590800"/>
          <p14:tracePt t="2619" x="4765675" y="2552700"/>
          <p14:tracePt t="2621" x="4727575" y="2527300"/>
          <p14:tracePt t="2629" x="4678363" y="2503488"/>
          <p14:tracePt t="2638" x="4616450" y="2478088"/>
          <p14:tracePt t="2646" x="4565650" y="2465388"/>
          <p14:tracePt t="2654" x="4503738" y="2452688"/>
          <p14:tracePt t="2662" x="4452938" y="2427288"/>
          <p14:tracePt t="2670" x="4416425" y="2414588"/>
          <p14:tracePt t="2678" x="4365625" y="2403475"/>
          <p14:tracePt t="2686" x="4314825" y="2390775"/>
          <p14:tracePt t="2696" x="4278313" y="2378075"/>
          <p14:tracePt t="2700" x="4240213" y="2352675"/>
          <p14:tracePt t="2707" x="4203700" y="2352675"/>
          <p14:tracePt t="2716" x="4152900" y="2339975"/>
          <p14:tracePt t="2723" x="4114800" y="2314575"/>
          <p14:tracePt t="2731" x="4078288" y="2303463"/>
          <p14:tracePt t="2739" x="4040188" y="2303463"/>
          <p14:tracePt t="2748" x="4002088" y="2290763"/>
          <p14:tracePt t="2753" x="3965575" y="2278063"/>
          <p14:tracePt t="2764" x="3927475" y="2265363"/>
          <p14:tracePt t="2769" x="3890963" y="2252663"/>
          <p14:tracePt t="2778" x="3840163" y="2239963"/>
          <p14:tracePt t="2786" x="3802063" y="2227263"/>
          <p14:tracePt t="2795" x="3765550" y="2214563"/>
          <p14:tracePt t="2802" x="3727450" y="2214563"/>
          <p14:tracePt t="2811" x="3689350" y="2201863"/>
          <p14:tracePt t="2815" x="3640138" y="2190750"/>
          <p14:tracePt t="2824" x="3602038" y="2178050"/>
          <p14:tracePt t="2832" x="3552825" y="2165350"/>
          <p14:tracePt t="2839" x="3514725" y="2165350"/>
          <p14:tracePt t="2848" x="3489325" y="2152650"/>
          <p14:tracePt t="2855" x="3465513" y="2152650"/>
          <p14:tracePt t="2864" x="3440113" y="2139950"/>
          <p14:tracePt t="2871" x="3414713" y="2127250"/>
          <p14:tracePt t="2880" x="3376613" y="2127250"/>
          <p14:tracePt t="2886" x="3340100" y="2114550"/>
          <p14:tracePt t="2894" x="3302000" y="2101850"/>
          <p14:tracePt t="2901" x="3265488" y="2089150"/>
          <p14:tracePt t="2911" x="3214688" y="2078038"/>
          <p14:tracePt t="2917" x="3165475" y="2078038"/>
          <p14:tracePt t="2928" x="3089275" y="2052638"/>
          <p14:tracePt t="2933" x="3052763" y="2039938"/>
          <p14:tracePt t="2944" x="3014663" y="2027238"/>
          <p14:tracePt t="2949" x="2940050" y="2001838"/>
          <p14:tracePt t="2956" x="2863850" y="1989138"/>
          <p14:tracePt t="2963" x="2814638" y="1978025"/>
          <p14:tracePt t="2971" x="2740025" y="1965325"/>
          <p14:tracePt t="2980" x="2701925" y="1965325"/>
          <p14:tracePt t="2987" x="2663825" y="1952625"/>
          <p14:tracePt t="2997" x="2627313" y="1939925"/>
          <p14:tracePt t="3003" x="2589213" y="1927225"/>
          <p14:tracePt t="3012" x="2551113" y="1927225"/>
          <p14:tracePt t="3017" x="2514600" y="1914525"/>
          <p14:tracePt t="3028" x="2476500" y="1901825"/>
          <p14:tracePt t="3033" x="2414588" y="1889125"/>
          <p14:tracePt t="3045" x="2363788" y="1876425"/>
          <p14:tracePt t="3050" x="2289175" y="1852613"/>
          <p14:tracePt t="3061" x="2227263" y="1839913"/>
          <p14:tracePt t="3066" x="2151063" y="1827213"/>
          <p14:tracePt t="3073" x="2076450" y="1801813"/>
          <p14:tracePt t="3079" x="2001838" y="1776413"/>
          <p14:tracePt t="3088" x="1925638" y="1739900"/>
          <p14:tracePt t="3096" x="1889125" y="1727200"/>
          <p14:tracePt t="3106" x="1851025" y="1714500"/>
          <p14:tracePt t="3111" x="1825625" y="1701800"/>
          <p14:tracePt t="3131" x="1789113" y="1676400"/>
          <p14:tracePt t="3144" x="1776413" y="1663700"/>
          <p14:tracePt t="3161" x="1763713" y="1652588"/>
          <p14:tracePt t="3165" x="1751013" y="1652588"/>
          <p14:tracePt t="3178" x="1751013" y="1639888"/>
          <p14:tracePt t="3182" x="1738313" y="1639888"/>
          <p14:tracePt t="3190" x="1738313" y="1627188"/>
          <p14:tracePt t="3197" x="1725613" y="1627188"/>
          <p14:tracePt t="3205" x="1725613" y="1614488"/>
          <p14:tracePt t="3215" x="1714500" y="1614488"/>
          <p14:tracePt t="3220" x="1701800" y="1601788"/>
          <p14:tracePt t="3236" x="1689100" y="1589088"/>
          <p14:tracePt t="3245" x="1676400" y="1576388"/>
          <p14:tracePt t="3252" x="1663700" y="1576388"/>
          <p14:tracePt t="3261" x="1651000" y="1563688"/>
          <p14:tracePt t="3277" x="1625600" y="1563688"/>
          <p14:tracePt t="3281" x="1601788" y="1552575"/>
          <p14:tracePt t="3294" x="1589088" y="1539875"/>
          <p14:tracePt t="3298" x="1563688" y="1527175"/>
          <p14:tracePt t="3306" x="1525588" y="1527175"/>
          <p14:tracePt t="3314" x="1501775" y="1514475"/>
          <p14:tracePt t="3322" x="1489075" y="1514475"/>
          <p14:tracePt t="3328" x="1476375" y="1501775"/>
          <p14:tracePt t="3345" x="1463675" y="1501775"/>
          <p14:tracePt t="3362" x="1463675" y="1489075"/>
          <p14:tracePt t="3405" x="1450975" y="1489075"/>
          <p14:tracePt t="3545" x="1425575" y="1476375"/>
          <p14:tracePt t="3654" x="1412875" y="1476375"/>
          <p14:tracePt t="3732" x="1412875" y="1463675"/>
          <p14:tracePt t="4066" x="1438275" y="1463675"/>
          <p14:tracePt t="4075" x="1501775" y="1476375"/>
          <p14:tracePt t="4082" x="1576388" y="1501775"/>
          <p14:tracePt t="4089" x="1638300" y="1527175"/>
          <p14:tracePt t="4095" x="1701800" y="1539875"/>
          <p14:tracePt t="4109" x="1751013" y="1552575"/>
          <p14:tracePt t="4128" x="1863725" y="1589088"/>
          <p14:tracePt t="4136" x="1901825" y="1589088"/>
          <p14:tracePt t="4145" x="1938338" y="1601788"/>
          <p14:tracePt t="4152" x="1963738" y="1614488"/>
          <p14:tracePt t="4159" x="1989138" y="1627188"/>
          <p14:tracePt t="4167" x="2014538" y="1627188"/>
          <p14:tracePt t="4176" x="2025650" y="1639888"/>
          <p14:tracePt t="4182" x="2038350" y="1639888"/>
          <p14:tracePt t="4206" x="2051050" y="1639888"/>
          <p14:tracePt t="4220" x="2076450" y="1639888"/>
          <p14:tracePt t="4235" x="2101850" y="1639888"/>
          <p14:tracePt t="4243" x="2127250" y="1639888"/>
          <p14:tracePt t="4252" x="2151063" y="1652588"/>
          <p14:tracePt t="4260" x="2201863" y="1663700"/>
          <p14:tracePt t="4269" x="2227263" y="1663700"/>
          <p14:tracePt t="4276" x="2263775" y="1676400"/>
          <p14:tracePt t="4284" x="2289175" y="1689100"/>
          <p14:tracePt t="4294" x="2301875" y="1689100"/>
          <p14:tracePt t="4297" x="2327275" y="1689100"/>
          <p14:tracePt t="4310" x="2327275" y="1701800"/>
          <p14:tracePt t="4314" x="2338388" y="1701800"/>
          <p14:tracePt t="4340" x="2351088" y="1701800"/>
          <p14:tracePt t="4345" x="2363788" y="1701800"/>
          <p14:tracePt t="4361" x="2376488" y="1701800"/>
          <p14:tracePt t="4369" x="2376488" y="1689100"/>
          <p14:tracePt t="4377" x="2389188" y="1689100"/>
          <p14:tracePt t="4385" x="2389188" y="1676400"/>
          <p14:tracePt t="4408" x="2414588" y="1663700"/>
          <p14:tracePt t="4417" x="2427288" y="1663700"/>
          <p14:tracePt t="4421" x="2427288" y="1652588"/>
          <p14:tracePt t="4429" x="2427288" y="1639888"/>
          <p14:tracePt t="4525" x="2439988" y="1639888"/>
          <p14:tracePt t="4532" x="2439988" y="1627188"/>
          <p14:tracePt t="4545" x="2451100" y="1614488"/>
          <p14:tracePt t="4562" x="2463800" y="1601788"/>
          <p14:tracePt t="4571" x="2476500" y="1589088"/>
          <p14:tracePt t="4594" x="2489200" y="1576388"/>
          <p14:tracePt t="4608" x="2501900" y="1563688"/>
          <p14:tracePt t="4632" x="2501900" y="1552575"/>
          <p14:tracePt t="4826" x="2527300" y="1552575"/>
          <p14:tracePt t="4835" x="2563813" y="1552575"/>
          <p14:tracePt t="4842" x="2589213" y="1552575"/>
          <p14:tracePt t="4851" x="2614613" y="1552575"/>
          <p14:tracePt t="4858" x="2640013" y="1552575"/>
          <p14:tracePt t="4864" x="2676525" y="1552575"/>
          <p14:tracePt t="4873" x="2714625" y="1552575"/>
          <p14:tracePt t="4880" x="2740025" y="1552575"/>
          <p14:tracePt t="4891" x="2763838" y="1552575"/>
          <p14:tracePt t="4895" x="2789238" y="1552575"/>
          <p14:tracePt t="4909" x="2814638" y="1552575"/>
          <p14:tracePt t="4913" x="2827338" y="1552575"/>
          <p14:tracePt t="4919" x="2840038" y="1552575"/>
          <p14:tracePt t="4935" x="2852738" y="1552575"/>
          <p14:tracePt t="4952" x="2863850" y="1552575"/>
          <p14:tracePt t="4966" x="2876550" y="1552575"/>
          <p14:tracePt t="4974" x="2889250" y="1552575"/>
          <p14:tracePt t="4991" x="2901950" y="1552575"/>
          <p14:tracePt t="4996" x="2914650" y="1552575"/>
          <p14:tracePt t="5010" x="2927350" y="1552575"/>
          <p14:tracePt t="5012" x="2952750" y="1552575"/>
          <p14:tracePt t="5020" x="2976563" y="1552575"/>
          <p14:tracePt t="5027" x="3001963" y="1552575"/>
          <p14:tracePt t="5035" x="3027363" y="1552575"/>
          <p14:tracePt t="5044" x="3040063" y="1552575"/>
          <p14:tracePt t="5050" x="3052763" y="1552575"/>
          <p14:tracePt t="5075" x="3065463" y="1552575"/>
          <p14:tracePt t="5097" x="3076575" y="1552575"/>
          <p14:tracePt t="5110" x="3089275" y="1539875"/>
          <p14:tracePt t="5118" x="3101975" y="1539875"/>
          <p14:tracePt t="5134" x="3114675" y="1527175"/>
          <p14:tracePt t="5150" x="3114675" y="1514475"/>
          <p14:tracePt t="5276" x="3127375" y="1514475"/>
          <p14:tracePt t="5648" x="3101975" y="1527175"/>
          <p14:tracePt t="5657" x="3076575" y="1527175"/>
          <p14:tracePt t="5665" x="3040063" y="1552575"/>
          <p14:tracePt t="5673" x="2989263" y="1563688"/>
          <p14:tracePt t="5681" x="2927350" y="1576388"/>
          <p14:tracePt t="5689" x="2863850" y="1589088"/>
          <p14:tracePt t="5694" x="2789238" y="1601788"/>
          <p14:tracePt t="5702" x="2714625" y="1601788"/>
          <p14:tracePt t="5709" x="2614613" y="1627188"/>
          <p14:tracePt t="5718" x="2527300" y="1639888"/>
          <p14:tracePt t="5726" x="2427288" y="1639888"/>
          <p14:tracePt t="5734" x="2327275" y="1639888"/>
          <p14:tracePt t="5742" x="2227263" y="1639888"/>
          <p14:tracePt t="5747" x="2163763" y="1639888"/>
          <p14:tracePt t="5756" x="2089150" y="1639888"/>
          <p14:tracePt t="5763" x="2038350" y="1627188"/>
          <p14:tracePt t="5775" x="1989138" y="1614488"/>
          <p14:tracePt t="5779" x="1925638" y="1601788"/>
          <p14:tracePt t="5791" x="1889125" y="1589088"/>
          <p14:tracePt t="5795" x="1863725" y="1589088"/>
          <p14:tracePt t="5807" x="1838325" y="1589088"/>
          <p14:tracePt t="5809" x="1814513" y="1589088"/>
          <p14:tracePt t="5819" x="1776413" y="1589088"/>
          <p14:tracePt t="5826" x="1738313" y="1589088"/>
          <p14:tracePt t="5835" x="1689100" y="1589088"/>
          <p14:tracePt t="5841" x="1612900" y="1589088"/>
          <p14:tracePt t="5850" x="1550988" y="1589088"/>
          <p14:tracePt t="5857" x="1501775" y="1576388"/>
          <p14:tracePt t="5866" x="1425575" y="1563688"/>
          <p14:tracePt t="5873" x="1350963" y="1552575"/>
          <p14:tracePt t="5879" x="1300163" y="1552575"/>
          <p14:tracePt t="5889" x="1263650" y="1539875"/>
          <p14:tracePt t="5895" x="1225550" y="1514475"/>
          <p14:tracePt t="5906" x="1200150" y="1501775"/>
          <p14:tracePt t="5911" x="1163638" y="1501775"/>
          <p14:tracePt t="5922" x="1150938" y="1489075"/>
          <p14:tracePt t="5927" x="1138238" y="1476375"/>
          <p14:tracePt t="5943" x="1125538" y="1476375"/>
          <p14:tracePt t="6143" x="1138238" y="1476375"/>
          <p14:tracePt t="6153" x="1200150" y="1476375"/>
          <p14:tracePt t="6159" x="1276350" y="1501775"/>
          <p14:tracePt t="6168" x="1376363" y="1527175"/>
          <p14:tracePt t="6176" x="1463675" y="1539875"/>
          <p14:tracePt t="6189" x="1550988" y="1563688"/>
          <p14:tracePt t="6192" x="1638300" y="1576388"/>
          <p14:tracePt t="6199" x="1725613" y="1589088"/>
          <p14:tracePt t="6207" x="1801813" y="1614488"/>
          <p14:tracePt t="6214" x="1863725" y="1627188"/>
          <p14:tracePt t="6222" x="1938338" y="1639888"/>
          <p14:tracePt t="6230" x="1976438" y="1652588"/>
          <p14:tracePt t="6238" x="2025650" y="1652588"/>
          <p14:tracePt t="6246" x="2051050" y="1663700"/>
          <p14:tracePt t="6255" x="2089150" y="1663700"/>
          <p14:tracePt t="6260" x="2127250" y="1663700"/>
          <p14:tracePt t="6272" x="2151063" y="1663700"/>
          <p14:tracePt t="6276" x="2189163" y="1663700"/>
          <p14:tracePt t="6284" x="2214563" y="1663700"/>
          <p14:tracePt t="6293" x="2238375" y="1652588"/>
          <p14:tracePt t="6301" x="2276475" y="1652588"/>
          <p14:tracePt t="6308" x="2314575" y="1652588"/>
          <p14:tracePt t="6315" x="2351088" y="1652588"/>
          <p14:tracePt t="6323" x="2389188" y="1652588"/>
          <p14:tracePt t="6329" x="2414588" y="1652588"/>
          <p14:tracePt t="6339" x="2451100" y="1652588"/>
          <p14:tracePt t="6345" x="2489200" y="1652588"/>
          <p14:tracePt t="6356" x="2527300" y="1652588"/>
          <p14:tracePt t="6361" x="2551113" y="1652588"/>
          <p14:tracePt t="6373" x="2576513" y="1652588"/>
          <p14:tracePt t="6378" x="2601913" y="1652588"/>
          <p14:tracePt t="6384" x="2627313" y="1652588"/>
          <p14:tracePt t="6391" x="2651125" y="1652588"/>
          <p14:tracePt t="6401" x="2676525" y="1652588"/>
          <p14:tracePt t="6408" x="2701925" y="1652588"/>
          <p14:tracePt t="6417" x="2727325" y="1652588"/>
          <p14:tracePt t="6424" x="2763838" y="1652588"/>
          <p14:tracePt t="6431" x="2801938" y="1652588"/>
          <p14:tracePt t="6440" x="2840038" y="1652588"/>
          <p14:tracePt t="6445" x="2876550" y="1652588"/>
          <p14:tracePt t="6456" x="2901950" y="1652588"/>
          <p14:tracePt t="6461" x="2927350" y="1652588"/>
          <p14:tracePt t="6472" x="2940050" y="1652588"/>
          <p14:tracePt t="6477" x="2952750" y="1652588"/>
          <p14:tracePt t="6488" x="2989263" y="1639888"/>
          <p14:tracePt t="6506" x="3001963" y="1639888"/>
          <p14:tracePt t="6517" x="3014663" y="1639888"/>
          <p14:tracePt t="6541" x="3027363" y="1639888"/>
          <p14:tracePt t="6547" x="3040063" y="1639888"/>
          <p14:tracePt t="6563" x="3052763" y="1639888"/>
          <p14:tracePt t="6575" x="3065463" y="1639888"/>
          <p14:tracePt t="6577" x="3076575" y="1652588"/>
          <p14:tracePt t="6589" x="3101975" y="1652588"/>
          <p14:tracePt t="6594" x="3114675" y="1652588"/>
          <p14:tracePt t="6607" x="3127375" y="1652588"/>
          <p14:tracePt t="6609" x="3140075" y="1652588"/>
          <p14:tracePt t="6819" x="3114675" y="1663700"/>
          <p14:tracePt t="6828" x="3040063" y="1676400"/>
          <p14:tracePt t="6837" x="2952750" y="1689100"/>
          <p14:tracePt t="6842" x="2852738" y="1701800"/>
          <p14:tracePt t="6854" x="2727325" y="1714500"/>
          <p14:tracePt t="6858" x="2589213" y="1727200"/>
          <p14:tracePt t="6867" x="2463800" y="1739900"/>
          <p14:tracePt t="6874" x="2338388" y="1752600"/>
          <p14:tracePt t="6889" x="2063750" y="1776413"/>
          <p14:tracePt t="6897" x="1951038" y="1789113"/>
          <p14:tracePt t="6905" x="1851025" y="1801813"/>
          <p14:tracePt t="6913" x="1751013" y="1801813"/>
          <p14:tracePt t="6921" x="1676400" y="1801813"/>
          <p14:tracePt t="6927" x="1612900" y="1801813"/>
          <p14:tracePt t="6938" x="1576388" y="1801813"/>
          <p14:tracePt t="6945" x="1538288" y="1801813"/>
          <p14:tracePt t="6953" x="1512888" y="1801813"/>
          <p14:tracePt t="6957" x="1489075" y="1801813"/>
          <p14:tracePt t="6971" x="1476375" y="1801813"/>
          <p14:tracePt t="6976" x="1463675" y="1801813"/>
          <p14:tracePt t="6982" x="1425575" y="1801813"/>
          <p14:tracePt t="6990" x="1401763" y="1801813"/>
          <p14:tracePt t="6998" x="1376363" y="1801813"/>
          <p14:tracePt t="7006" x="1350963" y="1801813"/>
          <p14:tracePt t="7013" x="1325563" y="1814513"/>
          <p14:tracePt t="7023" x="1300163" y="1814513"/>
          <p14:tracePt t="7028" x="1276350" y="1814513"/>
          <p14:tracePt t="7038" x="1250950" y="1814513"/>
          <p14:tracePt t="7044" x="1225550" y="1814513"/>
          <p14:tracePt t="7059" x="1212850" y="1814513"/>
          <p14:tracePt t="7071" x="1200150" y="1814513"/>
          <p14:tracePt t="7307" x="1212850" y="1814513"/>
          <p14:tracePt t="7317" x="1250950" y="1814513"/>
          <p14:tracePt t="7324" x="1276350" y="1814513"/>
          <p14:tracePt t="7332" x="1300163" y="1814513"/>
          <p14:tracePt t="7340" x="1325563" y="1814513"/>
          <p14:tracePt t="7345" x="1363663" y="1814513"/>
          <p14:tracePt t="7354" x="1401763" y="1814513"/>
          <p14:tracePt t="7361" x="1450975" y="1814513"/>
          <p14:tracePt t="7372" x="1489075" y="1827213"/>
          <p14:tracePt t="7378" x="1538288" y="1839913"/>
          <p14:tracePt t="7387" x="1601788" y="1852613"/>
          <p14:tracePt t="7394" x="1663700" y="1865313"/>
          <p14:tracePt t="7404" x="1738313" y="1876425"/>
          <p14:tracePt t="7409" x="1814513" y="1876425"/>
          <p14:tracePt t="7419" x="1876425" y="1889125"/>
          <p14:tracePt t="7424" x="1951038" y="1901825"/>
          <p14:tracePt t="7432" x="2014538" y="1914525"/>
          <p14:tracePt t="7440" x="2076450" y="1914525"/>
          <p14:tracePt t="7448" x="2127250" y="1914525"/>
          <p14:tracePt t="7456" x="2189163" y="1914525"/>
          <p14:tracePt t="7463" x="2227263" y="1914525"/>
          <p14:tracePt t="7471" x="2276475" y="1914525"/>
          <p14:tracePt t="7479" x="2314575" y="1914525"/>
          <p14:tracePt t="7487" x="2363788" y="1914525"/>
          <p14:tracePt t="7495" x="2401888" y="1914525"/>
          <p14:tracePt t="7504" x="2451100" y="1914525"/>
          <p14:tracePt t="7509" x="2501900" y="1914525"/>
          <p14:tracePt t="7520" x="2576513" y="1914525"/>
          <p14:tracePt t="7525" x="2640013" y="1914525"/>
          <p14:tracePt t="7532" x="2689225" y="1927225"/>
          <p14:tracePt t="7541" x="2727325" y="1927225"/>
          <p14:tracePt t="7548" x="2763838" y="1927225"/>
          <p14:tracePt t="7557" x="2801938" y="1939925"/>
          <p14:tracePt t="7564" x="2840038" y="1939925"/>
          <p14:tracePt t="7573" x="2876550" y="1952625"/>
          <p14:tracePt t="7579" x="2914650" y="1952625"/>
          <p14:tracePt t="7590" x="2952750" y="1952625"/>
          <p14:tracePt t="7593" x="2989263" y="1952625"/>
          <p14:tracePt t="7604" x="3014663" y="1952625"/>
          <p14:tracePt t="7609" x="3040063" y="1952625"/>
          <p14:tracePt t="7621" x="3065463" y="1952625"/>
          <p14:tracePt t="7625" x="3089275" y="1952625"/>
          <p14:tracePt t="7637" x="3114675" y="1952625"/>
          <p14:tracePt t="7641" x="3140075" y="1952625"/>
          <p14:tracePt t="7655" x="3165475" y="1952625"/>
          <p14:tracePt t="7665" x="3176588" y="1952625"/>
          <p14:tracePt t="7812" x="3165475" y="1952625"/>
          <p14:tracePt t="7821" x="3076575" y="1965325"/>
          <p14:tracePt t="7828" x="2952750" y="1978025"/>
          <p14:tracePt t="7837" x="2814638" y="1989138"/>
          <p14:tracePt t="7843" x="2689225" y="2001838"/>
          <p14:tracePt t="7854" x="2540000" y="2001838"/>
          <p14:tracePt t="7858" x="2389188" y="2001838"/>
          <p14:tracePt t="7870" x="2227263" y="2001838"/>
          <p14:tracePt t="7874" x="2076450" y="2001838"/>
          <p14:tracePt t="7889" x="1825625" y="2001838"/>
          <p14:tracePt t="7899" x="1725613" y="2001838"/>
          <p14:tracePt t="7905" x="1625600" y="2001838"/>
          <p14:tracePt t="7911" x="1550988" y="2014538"/>
          <p14:tracePt t="7919" x="1512888" y="2014538"/>
          <p14:tracePt t="7929" x="1476375" y="2014538"/>
          <p14:tracePt t="7936" x="1450975" y="2027238"/>
          <p14:tracePt t="7944" x="1412875" y="2027238"/>
          <p14:tracePt t="7952" x="1389063" y="2027238"/>
          <p14:tracePt t="7959" x="1363663" y="2027238"/>
          <p14:tracePt t="7969" x="1325563" y="2027238"/>
          <p14:tracePt t="7973" x="1300163" y="2027238"/>
          <p14:tracePt t="7989" x="1289050" y="2027238"/>
          <p14:tracePt t="8006" x="1276350" y="2027238"/>
          <p14:tracePt t="8014" x="1263650" y="2027238"/>
          <p14:tracePt t="8161" x="1300163" y="2027238"/>
          <p14:tracePt t="8169" x="1350963" y="2027238"/>
          <p14:tracePt t="8175" x="1412875" y="2027238"/>
          <p14:tracePt t="8186" x="1489075" y="2027238"/>
          <p14:tracePt t="8191" x="1563688" y="2027238"/>
          <p14:tracePt t="8203" x="1663700" y="2027238"/>
          <p14:tracePt t="8208" x="1789113" y="2027238"/>
          <p14:tracePt t="8219" x="1901825" y="2027238"/>
          <p14:tracePt t="8223" x="2001838" y="2027238"/>
          <p14:tracePt t="8235" x="2089150" y="2039938"/>
          <p14:tracePt t="8238" x="2163763" y="2052638"/>
          <p14:tracePt t="8247" x="2227263" y="2065338"/>
          <p14:tracePt t="8253" x="2301875" y="2065338"/>
          <p14:tracePt t="8262" x="2351088" y="2078038"/>
          <p14:tracePt t="8270" x="2401888" y="2078038"/>
          <p14:tracePt t="8278" x="2451100" y="2078038"/>
          <p14:tracePt t="8286" x="2501900" y="2078038"/>
          <p14:tracePt t="8294" x="2540000" y="2078038"/>
          <p14:tracePt t="8302" x="2576513" y="2078038"/>
          <p14:tracePt t="8308" x="2614613" y="2078038"/>
          <p14:tracePt t="8318" x="2651125" y="2078038"/>
          <p14:tracePt t="8323" x="2689225" y="2078038"/>
          <p14:tracePt t="8335" x="2714625" y="2078038"/>
          <p14:tracePt t="8339" x="2740025" y="2078038"/>
          <p14:tracePt t="8354" x="2752725" y="2078038"/>
          <p14:tracePt t="8356" x="2763838" y="2078038"/>
          <p14:tracePt t="8361" x="2776538" y="2078038"/>
          <p14:tracePt t="8466" x="2789238" y="2078038"/>
          <p14:tracePt t="8509" x="2801938" y="2078038"/>
          <p14:tracePt t="8604" x="2789238" y="2078038"/>
          <p14:tracePt t="8610" x="2763838" y="2089150"/>
          <p14:tracePt t="8619" x="2727325" y="2089150"/>
          <p14:tracePt t="8626" x="2689225" y="2089150"/>
          <p14:tracePt t="8634" x="2651125" y="2089150"/>
          <p14:tracePt t="8642" x="2614613" y="2089150"/>
          <p14:tracePt t="8652" x="2576513" y="2089150"/>
          <p14:tracePt t="8658" x="2527300" y="2101850"/>
          <p14:tracePt t="8668" x="2489200" y="2101850"/>
          <p14:tracePt t="8673" x="2451100" y="2114550"/>
          <p14:tracePt t="8685" x="2414588" y="2127250"/>
          <p14:tracePt t="8688" x="2389188" y="2127250"/>
          <p14:tracePt t="8698" x="2351088" y="2139950"/>
          <p14:tracePt t="8703" x="2327275" y="2152650"/>
          <p14:tracePt t="8712" x="2301875" y="2165350"/>
          <p14:tracePt t="8721" x="2263775" y="2165350"/>
          <p14:tracePt t="8729" x="2227263" y="2178050"/>
          <p14:tracePt t="8736" x="2176463" y="2201863"/>
          <p14:tracePt t="8742" x="2138363" y="2214563"/>
          <p14:tracePt t="8750" x="2101850" y="2214563"/>
          <p14:tracePt t="8758" x="2076450" y="2227263"/>
          <p14:tracePt t="8767" x="2051050" y="2227263"/>
          <p14:tracePt t="8774" x="2025650" y="2227263"/>
          <p14:tracePt t="8784" x="2014538" y="2227263"/>
          <p14:tracePt t="8821" x="2014538" y="2239963"/>
          <p14:tracePt t="8836" x="2025650" y="2239963"/>
          <p14:tracePt t="8843" x="2051050" y="2227263"/>
          <p14:tracePt t="8853" x="2089150" y="2201863"/>
          <p14:tracePt t="8860" x="2138363" y="2190750"/>
          <p14:tracePt t="8871" x="2214563" y="2178050"/>
          <p14:tracePt t="8873" x="2276475" y="2165350"/>
          <p14:tracePt t="8884" x="2351088" y="2152650"/>
          <p14:tracePt t="8892" x="2427288" y="2139950"/>
          <p14:tracePt t="8902" x="2476500" y="2127250"/>
          <p14:tracePt t="8906" x="2551113" y="2101850"/>
          <p14:tracePt t="8918" x="2614613" y="2065338"/>
          <p14:tracePt t="8922" x="2689225" y="2027238"/>
          <p14:tracePt t="8935" x="2727325" y="1989138"/>
          <p14:tracePt t="8936" x="2740025" y="1978025"/>
          <p14:tracePt t="8944" x="2752725" y="1952625"/>
          <p14:tracePt t="8951" x="2763838" y="1927225"/>
          <p14:tracePt t="8960" x="2776538" y="1901825"/>
          <p14:tracePt t="8977" x="2776538" y="1889125"/>
          <p14:tracePt t="8984" x="2776538" y="1876425"/>
          <p14:tracePt t="9001" x="2776538" y="1865313"/>
          <p14:tracePt t="9005" x="2776538" y="1852613"/>
          <p14:tracePt t="9016" x="2776538" y="1839913"/>
          <p14:tracePt t="9021" x="2776538" y="1814513"/>
          <p14:tracePt t="9034" x="2776538" y="1776413"/>
          <p14:tracePt t="9037" x="2776538" y="1752600"/>
          <p14:tracePt t="9050" x="2776538" y="1739900"/>
          <p14:tracePt t="9053" x="2776538" y="1714500"/>
          <p14:tracePt t="9059" x="2776538" y="1701800"/>
          <p14:tracePt t="9076" x="2776538" y="1689100"/>
          <p14:tracePt t="9092" x="2776538" y="1676400"/>
          <p14:tracePt t="9103" x="2789238" y="1663700"/>
          <p14:tracePt t="9123" x="2789238" y="1652588"/>
          <p14:tracePt t="9133" x="2801938" y="1652588"/>
          <p14:tracePt t="9138" x="2801938" y="1639888"/>
          <p14:tracePt t="9191" x="2814638" y="1639888"/>
          <p14:tracePt t="9200" x="2814638" y="1676400"/>
          <p14:tracePt t="9208" x="2827338" y="1714500"/>
          <p14:tracePt t="9216" x="2827338" y="1776413"/>
          <p14:tracePt t="9223" x="2827338" y="1839913"/>
          <p14:tracePt t="9233" x="2827338" y="1901825"/>
          <p14:tracePt t="9239" x="2827338" y="1978025"/>
          <p14:tracePt t="9249" x="2827338" y="2027238"/>
          <p14:tracePt t="9253" x="2827338" y="2089150"/>
          <p14:tracePt t="9263" x="2840038" y="2152650"/>
          <p14:tracePt t="9270" x="2840038" y="2190750"/>
          <p14:tracePt t="9278" x="2840038" y="2227263"/>
          <p14:tracePt t="9286" x="2840038" y="2265363"/>
          <p14:tracePt t="9293" x="2840038" y="2303463"/>
          <p14:tracePt t="9303" x="2840038" y="2352675"/>
          <p14:tracePt t="9309" x="2840038" y="2414588"/>
          <p14:tracePt t="9315" x="2827338" y="2503488"/>
          <p14:tracePt t="9323" x="2827338" y="2603500"/>
          <p14:tracePt t="9335" x="2827338" y="2703513"/>
          <p14:tracePt t="9339" x="2827338" y="2803525"/>
          <p14:tracePt t="9350" x="2827338" y="2903538"/>
          <p14:tracePt t="9355" x="2827338" y="3016250"/>
          <p14:tracePt t="9366" x="2840038" y="3078163"/>
          <p14:tracePt t="9371" x="2840038" y="3154363"/>
          <p14:tracePt t="9378" x="2840038" y="3216275"/>
          <p14:tracePt t="9387" x="2840038" y="3278188"/>
          <p14:tracePt t="9394" x="2840038" y="3341688"/>
          <p14:tracePt t="9403" x="2840038" y="3390900"/>
          <p14:tracePt t="9409" x="2840038" y="3454400"/>
          <p14:tracePt t="9419" x="2840038" y="3529013"/>
          <p14:tracePt t="9426" x="2827338" y="3579813"/>
          <p14:tracePt t="9435" x="2814638" y="3654425"/>
          <p14:tracePt t="9439" x="2801938" y="3716338"/>
          <p14:tracePt t="9450" x="2789238" y="3754438"/>
          <p14:tracePt t="9455" x="2776538" y="3816350"/>
          <p14:tracePt t="9466" x="2752725" y="3854450"/>
          <p14:tracePt t="9473" x="2714625" y="3905250"/>
          <p14:tracePt t="9483" x="2714625" y="3929063"/>
          <p14:tracePt t="9487" x="2701925" y="3967163"/>
          <p14:tracePt t="9498" x="2689225" y="4005263"/>
          <p14:tracePt t="9501" x="2676525" y="4041775"/>
          <p14:tracePt t="9510" x="2663825" y="4079875"/>
          <p14:tracePt t="9517" x="2663825" y="4117975"/>
          <p14:tracePt t="9525" x="2663825" y="4154488"/>
          <p14:tracePt t="9533" x="2663825" y="4192588"/>
          <p14:tracePt t="9541" x="2663825" y="4241800"/>
          <p14:tracePt t="9549" x="2663825" y="4279900"/>
          <p14:tracePt t="9557" x="2663825" y="4330700"/>
          <p14:tracePt t="9565" x="2663825" y="4379913"/>
          <p14:tracePt t="9571" x="2663825" y="4418013"/>
          <p14:tracePt t="9582" x="2663825" y="4467225"/>
          <p14:tracePt t="9589" x="2663825" y="4530725"/>
          <p14:tracePt t="9598" x="2663825" y="4567238"/>
          <p14:tracePt t="9604" x="2676525" y="4618038"/>
          <p14:tracePt t="9616" x="2689225" y="4656138"/>
          <p14:tracePt t="9620" x="2689225" y="4679950"/>
          <p14:tracePt t="9628" x="2689225" y="4718050"/>
          <p14:tracePt t="9634" x="2689225" y="4756150"/>
          <p14:tracePt t="9642" x="2689225" y="4792663"/>
          <p14:tracePt t="9652" x="2676525" y="4830763"/>
          <p14:tracePt t="9657" x="2676525" y="4856163"/>
          <p14:tracePt t="9669" x="2663825" y="4879975"/>
          <p14:tracePt t="9673" x="2640013" y="4905375"/>
          <p14:tracePt t="9683" x="2640013" y="4930775"/>
          <p14:tracePt t="9689" x="2627313" y="4943475"/>
          <p14:tracePt t="9700" x="2614613" y="4968875"/>
          <p14:tracePt t="9704" x="2614613" y="4992688"/>
          <p14:tracePt t="9716" x="2601913" y="5018088"/>
          <p14:tracePt t="9720" x="2589213" y="5056188"/>
          <p14:tracePt t="9733" x="2576513" y="5081588"/>
          <p14:tracePt t="9736" x="2576513" y="5105400"/>
          <p14:tracePt t="9746" x="2563813" y="5130800"/>
          <p14:tracePt t="9751" x="2551113" y="5156200"/>
          <p14:tracePt t="9758" x="2551113" y="5181600"/>
          <p14:tracePt t="9766" x="2540000" y="5205413"/>
          <p14:tracePt t="9774" x="2527300" y="5218113"/>
          <p14:tracePt t="9781" x="2527300" y="5230813"/>
          <p14:tracePt t="9791" x="2514600" y="5243513"/>
          <p14:tracePt t="9798" x="2501900" y="5243513"/>
          <p14:tracePt t="9806" x="2501900" y="5256213"/>
          <p14:tracePt t="9821" x="2501900" y="5268913"/>
          <p14:tracePt t="9831" x="2489200" y="5268913"/>
          <p14:tracePt t="9835" x="2489200" y="5281613"/>
          <p14:tracePt t="9844" x="2489200" y="5294313"/>
          <p14:tracePt t="9859" x="2489200" y="5305425"/>
          <p14:tracePt t="9875" x="2476500" y="5318125"/>
          <p14:tracePt t="9890" x="2476500" y="5330825"/>
          <p14:tracePt t="9898" x="2476500" y="5343525"/>
          <p14:tracePt t="9916" x="2476500" y="5356225"/>
          <p14:tracePt t="9922" x="2463800" y="5407025"/>
          <p14:tracePt t="9932" x="2451100" y="5530850"/>
          <p14:tracePt t="9937" x="2439988" y="5643563"/>
          <p14:tracePt t="9947" x="2427288" y="5719763"/>
          <p14:tracePt t="9953" x="2427288" y="5768975"/>
          <p14:tracePt t="9959" x="2414588" y="5807075"/>
          <p14:tracePt t="9969" x="2401888" y="5843588"/>
          <p14:tracePt t="9976" x="2389188" y="5881688"/>
          <p14:tracePt t="9984" x="2376488" y="5919788"/>
          <p14:tracePt t="9991" x="2376488" y="5956300"/>
          <p14:tracePt t="10000" x="2363788" y="5981700"/>
          <p14:tracePt t="10009" x="2351088" y="5994400"/>
          <p14:tracePt t="10015" x="2351088" y="6007100"/>
          <p14:tracePt t="10054" x="2351088" y="6019800"/>
          <p14:tracePt t="10202" x="2351088" y="5945188"/>
          <p14:tracePt t="10208" x="2389188" y="5832475"/>
          <p14:tracePt t="10217" x="2439988" y="5719763"/>
          <p14:tracePt t="10225" x="2476500" y="5568950"/>
          <p14:tracePt t="10233" x="2527300" y="5430838"/>
          <p14:tracePt t="10239" x="2589213" y="5305425"/>
          <p14:tracePt t="10248" x="2640013" y="5181600"/>
          <p14:tracePt t="10255" x="2676525" y="5081588"/>
          <p14:tracePt t="10265" x="2714625" y="4956175"/>
          <p14:tracePt t="10270" x="2763838" y="4856163"/>
          <p14:tracePt t="10280" x="2789238" y="4743450"/>
          <p14:tracePt t="10285" x="2814638" y="4643438"/>
          <p14:tracePt t="10299" x="2852738" y="4518025"/>
          <p14:tracePt t="10302" x="2889250" y="4405313"/>
          <p14:tracePt t="10310" x="2927350" y="4267200"/>
          <p14:tracePt t="10318" x="2976563" y="4092575"/>
          <p14:tracePt t="10326" x="3014663" y="3941763"/>
          <p14:tracePt t="10334" x="3065463" y="3779838"/>
          <p14:tracePt t="10340" x="3089275" y="3603625"/>
          <p14:tracePt t="10349" x="3101975" y="3441700"/>
          <p14:tracePt t="10355" x="3114675" y="3316288"/>
          <p14:tracePt t="10364" x="3127375" y="3203575"/>
          <p14:tracePt t="10371" x="3127375" y="3103563"/>
          <p14:tracePt t="10381" x="3127375" y="3016250"/>
          <p14:tracePt t="10388" x="3127375" y="2952750"/>
          <p14:tracePt t="10398" x="3127375" y="2903538"/>
          <p14:tracePt t="10403" x="3127375" y="2828925"/>
          <p14:tracePt t="10414" x="3127375" y="2765425"/>
          <p14:tracePt t="10418" x="3127375" y="2703513"/>
          <p14:tracePt t="10426" x="3127375" y="2652713"/>
          <p14:tracePt t="10434" x="3127375" y="2616200"/>
          <p14:tracePt t="10442" x="3127375" y="2552700"/>
          <p14:tracePt t="10450" x="3140075" y="2503488"/>
          <p14:tracePt t="10464" x="3165475" y="2378075"/>
          <p14:tracePt t="10472" x="3176588" y="2303463"/>
          <p14:tracePt t="10481" x="3176588" y="2265363"/>
          <p14:tracePt t="10488" x="3189288" y="2227263"/>
          <p14:tracePt t="10498" x="3189288" y="2201863"/>
          <p14:tracePt t="10503" x="3189288" y="2178050"/>
          <p14:tracePt t="10515" x="3189288" y="2152650"/>
          <p14:tracePt t="10519" x="3189288" y="2127250"/>
          <p14:tracePt t="10525" x="3189288" y="2089150"/>
          <p14:tracePt t="10533" x="3189288" y="2065338"/>
          <p14:tracePt t="10541" x="3189288" y="2027238"/>
          <p14:tracePt t="10550" x="3189288" y="1989138"/>
          <p14:tracePt t="10557" x="3189288" y="1952625"/>
          <p14:tracePt t="10566" x="3189288" y="1914525"/>
          <p14:tracePt t="10575" x="3176588" y="1876425"/>
          <p14:tracePt t="10581" x="3176588" y="1852613"/>
          <p14:tracePt t="10589" x="3176588" y="1827213"/>
          <p14:tracePt t="10596" x="3176588" y="1801813"/>
          <p14:tracePt t="10604" x="3176588" y="1765300"/>
          <p14:tracePt t="10613" x="3176588" y="1727200"/>
          <p14:tracePt t="10619" x="3189288" y="1701800"/>
          <p14:tracePt t="10630" x="3201988" y="1676400"/>
          <p14:tracePt t="10635" x="3201988" y="1652588"/>
          <p14:tracePt t="10646" x="3214688" y="1627188"/>
          <p14:tracePt t="10651" x="3214688" y="1601788"/>
          <p14:tracePt t="10667" x="3227388" y="1589088"/>
          <p14:tracePt t="10684" x="3227388" y="1576388"/>
          <p14:tracePt t="10705" x="3227388" y="1563688"/>
          <p14:tracePt t="10715" x="3227388" y="1552575"/>
          <p14:tracePt t="10720" x="3240088" y="1539875"/>
          <p14:tracePt t="10731" x="3240088" y="1527175"/>
          <p14:tracePt t="10735" x="3240088" y="1501775"/>
          <p14:tracePt t="10747" x="3240088" y="1476375"/>
          <p14:tracePt t="10752" x="3240088" y="1450975"/>
          <p14:tracePt t="10764" x="3240088" y="1427163"/>
          <p14:tracePt t="10768" x="3240088" y="1414463"/>
          <p14:tracePt t="10780" x="3240088" y="1401763"/>
          <p14:tracePt t="10791" x="3240088" y="1389063"/>
          <p14:tracePt t="11000" x="3240088" y="1401763"/>
          <p14:tracePt t="11011" x="3227388" y="1439863"/>
          <p14:tracePt t="11017" x="3227388" y="1463675"/>
          <p14:tracePt t="11024" x="3227388" y="1501775"/>
          <p14:tracePt t="11032" x="3227388" y="1527175"/>
          <p14:tracePt t="11038" x="3214688" y="1552575"/>
          <p14:tracePt t="11046" x="3214688" y="1576388"/>
          <p14:tracePt t="11056" x="3201988" y="1614488"/>
          <p14:tracePt t="11063" x="3201988" y="1639888"/>
          <p14:tracePt t="11069" x="3201988" y="1663700"/>
          <p14:tracePt t="11079" x="3189288" y="1701800"/>
          <p14:tracePt t="11085" x="3189288" y="1739900"/>
          <p14:tracePt t="11095" x="3189288" y="1776413"/>
          <p14:tracePt t="11099" x="3189288" y="1801813"/>
          <p14:tracePt t="11116" x="3189288" y="1852613"/>
          <p14:tracePt t="11123" x="3189288" y="1876425"/>
          <p14:tracePt t="11133" x="3189288" y="1914525"/>
          <p14:tracePt t="11139" x="3189288" y="1939925"/>
          <p14:tracePt t="11148" x="3189288" y="1978025"/>
          <p14:tracePt t="11155" x="3189288" y="2001838"/>
          <p14:tracePt t="11163" x="3189288" y="2027238"/>
          <p14:tracePt t="11169" x="3189288" y="2052638"/>
          <p14:tracePt t="11179" x="3189288" y="2078038"/>
          <p14:tracePt t="11186" x="3189288" y="2114550"/>
          <p14:tracePt t="11197" x="3189288" y="2127250"/>
          <p14:tracePt t="11201" x="3176588" y="2152650"/>
          <p14:tracePt t="11212" x="3165475" y="2165350"/>
          <p14:tracePt t="11218" x="3165475" y="2201863"/>
          <p14:tracePt t="11224" x="3165475" y="2227263"/>
          <p14:tracePt t="11232" x="3152775" y="2252663"/>
          <p14:tracePt t="11239" x="3140075" y="2290763"/>
          <p14:tracePt t="11248" x="3140075" y="2327275"/>
          <p14:tracePt t="11255" x="3127375" y="2352675"/>
          <p14:tracePt t="11264" x="3127375" y="2378075"/>
          <p14:tracePt t="11271" x="3127375" y="2403475"/>
          <p14:tracePt t="11280" x="3114675" y="2452688"/>
          <p14:tracePt t="11285" x="3114675" y="2478088"/>
          <p14:tracePt t="11297" x="3101975" y="2503488"/>
          <p14:tracePt t="11303" x="3101975" y="2527300"/>
          <p14:tracePt t="11311" x="3089275" y="2552700"/>
          <p14:tracePt t="11318" x="3089275" y="2578100"/>
          <p14:tracePt t="11328" x="3089275" y="2616200"/>
          <p14:tracePt t="11335" x="3089275" y="2640013"/>
          <p14:tracePt t="11344" x="3089275" y="2690813"/>
          <p14:tracePt t="11347" x="3089275" y="2740025"/>
          <p14:tracePt t="11356" x="3089275" y="2803525"/>
          <p14:tracePt t="11364" x="3089275" y="2878138"/>
          <p14:tracePt t="11372" x="3089275" y="2941638"/>
          <p14:tracePt t="11382" x="3076575" y="3016250"/>
          <p14:tracePt t="11387" x="3076575" y="3078163"/>
          <p14:tracePt t="11397" x="3076575" y="3141663"/>
          <p14:tracePt t="11403" x="3065463" y="3203575"/>
          <p14:tracePt t="11414" x="3065463" y="3267075"/>
          <p14:tracePt t="11417" x="3065463" y="3341688"/>
          <p14:tracePt t="11428" x="3065463" y="3403600"/>
          <p14:tracePt t="11433" x="3065463" y="3467100"/>
          <p14:tracePt t="11444" x="3065463" y="3529013"/>
          <p14:tracePt t="11449" x="3065463" y="3579813"/>
          <p14:tracePt t="11461" x="3065463" y="3616325"/>
          <p14:tracePt t="11465" x="3065463" y="3641725"/>
          <p14:tracePt t="11474" x="3065463" y="3679825"/>
          <p14:tracePt t="11480" x="3065463" y="3703638"/>
          <p14:tracePt t="11489" x="3065463" y="3741738"/>
          <p14:tracePt t="11498" x="3065463" y="3779838"/>
          <p14:tracePt t="11503" x="3065463" y="3816350"/>
          <p14:tracePt t="11513" x="3065463" y="3867150"/>
          <p14:tracePt t="11519" x="3065463" y="3916363"/>
          <p14:tracePt t="11529" x="3065463" y="3967163"/>
          <p14:tracePt t="11536" x="3065463" y="4005263"/>
          <p14:tracePt t="11546" x="3065463" y="4054475"/>
          <p14:tracePt t="11550" x="3065463" y="4092575"/>
          <p14:tracePt t="11562" x="3065463" y="4129088"/>
          <p14:tracePt t="11566" x="3076575" y="4167188"/>
          <p14:tracePt t="11578" x="3076575" y="4192588"/>
          <p14:tracePt t="11582" x="3076575" y="4217988"/>
          <p14:tracePt t="11590" x="3076575" y="4241800"/>
          <p14:tracePt t="11598" x="3076575" y="4254500"/>
          <p14:tracePt t="11603" x="3076575" y="4279900"/>
          <p14:tracePt t="11613" x="3076575" y="4305300"/>
          <p14:tracePt t="11621" x="3076575" y="4330700"/>
          <p14:tracePt t="11628" x="3076575" y="4354513"/>
          <p14:tracePt t="11636" x="3076575" y="4392613"/>
          <p14:tracePt t="11645" x="3076575" y="4418013"/>
          <p14:tracePt t="11652" x="3065463" y="4443413"/>
          <p14:tracePt t="11661" x="3065463" y="4479925"/>
          <p14:tracePt t="11666" x="3052763" y="4518025"/>
          <p14:tracePt t="11674" x="3040063" y="4543425"/>
          <p14:tracePt t="11682" x="3040063" y="4579938"/>
          <p14:tracePt t="11690" x="3040063" y="4618038"/>
          <p14:tracePt t="11699" x="3040063" y="4656138"/>
          <p14:tracePt t="11706" x="3027363" y="4692650"/>
          <p14:tracePt t="11716" x="3027363" y="4756150"/>
          <p14:tracePt t="11722" x="3027363" y="4818063"/>
          <p14:tracePt t="11730" x="3027363" y="4868863"/>
          <p14:tracePt t="11736" x="3027363" y="4930775"/>
          <p14:tracePt t="11745" x="3027363" y="4992688"/>
          <p14:tracePt t="11752" x="3027363" y="5056188"/>
          <p14:tracePt t="11762" x="3027363" y="5092700"/>
          <p14:tracePt t="11767" x="3027363" y="5130800"/>
          <p14:tracePt t="11779" x="3027363" y="5168900"/>
          <p14:tracePt t="11784" x="3027363" y="5205413"/>
          <p14:tracePt t="11789" x="3014663" y="5230813"/>
          <p14:tracePt t="11799" x="3014663" y="5256213"/>
          <p14:tracePt t="11806" x="3014663" y="5281613"/>
          <p14:tracePt t="11815" x="3014663" y="5305425"/>
          <p14:tracePt t="11822" x="3014663" y="5318125"/>
          <p14:tracePt t="11829" x="3014663" y="5356225"/>
          <p14:tracePt t="11839" x="3014663" y="5381625"/>
          <p14:tracePt t="11845" x="3014663" y="5407025"/>
          <p14:tracePt t="11852" x="3014663" y="5430838"/>
          <p14:tracePt t="11861" x="3014663" y="5456238"/>
          <p14:tracePt t="11869" x="3014663" y="5468938"/>
          <p14:tracePt t="11877" x="3014663" y="5507038"/>
          <p14:tracePt t="11888" x="3014663" y="5530850"/>
          <p14:tracePt t="11894" x="3001963" y="5568950"/>
          <p14:tracePt t="11901" x="3001963" y="5607050"/>
          <p14:tracePt t="11910" x="3001963" y="5643563"/>
          <p14:tracePt t="11917" x="3001963" y="5707063"/>
          <p14:tracePt t="11921" x="3001963" y="5756275"/>
          <p14:tracePt t="11931" x="3001963" y="5794375"/>
          <p14:tracePt t="11937" x="3001963" y="5843588"/>
          <p14:tracePt t="11947" x="3014663" y="5881688"/>
          <p14:tracePt t="11953" x="3027363" y="5919788"/>
          <p14:tracePt t="11964" x="3027363" y="5945188"/>
          <p14:tracePt t="11969" x="3040063" y="5969000"/>
          <p14:tracePt t="11984" x="3040063" y="5981700"/>
          <p14:tracePt t="12055" x="3052763" y="5981700"/>
          <p14:tracePt t="12061" x="3065463" y="6019800"/>
          <p14:tracePt t="12070" x="3076575" y="6045200"/>
          <p14:tracePt t="12079" x="3089275" y="6081713"/>
          <p14:tracePt t="12085" x="3089275" y="6107113"/>
          <p14:tracePt t="12095" x="3101975" y="6107113"/>
          <p14:tracePt t="12103" x="3101975" y="6119813"/>
          <p14:tracePt t="12257" x="3114675" y="6069013"/>
          <p14:tracePt t="12264" x="3165475" y="5919788"/>
          <p14:tracePt t="12272" x="3201988" y="5768975"/>
          <p14:tracePt t="12280" x="3289300" y="5581650"/>
          <p14:tracePt t="12289" x="3365500" y="5430838"/>
          <p14:tracePt t="12296" x="3427413" y="5294313"/>
          <p14:tracePt t="12301" x="3502025" y="5181600"/>
          <p14:tracePt t="12311" x="3552825" y="5081588"/>
          <p14:tracePt t="12317" x="3589338" y="4968875"/>
          <p14:tracePt t="12326" x="3627438" y="4868863"/>
          <p14:tracePt t="12336" x="3678238" y="4768850"/>
          <p14:tracePt t="12342" x="3702050" y="4643438"/>
          <p14:tracePt t="12351" x="3727450" y="4530725"/>
          <p14:tracePt t="12359" x="3740150" y="4392613"/>
          <p14:tracePt t="12366" x="3752850" y="4241800"/>
          <p14:tracePt t="12372" x="3752850" y="4092575"/>
          <p14:tracePt t="12382" x="3765550" y="3941763"/>
          <p14:tracePt t="12389" x="3778250" y="3767138"/>
          <p14:tracePt t="12396" x="3790950" y="3590925"/>
          <p14:tracePt t="12404" x="3802063" y="3403600"/>
          <p14:tracePt t="12412" x="3802063" y="3254375"/>
          <p14:tracePt t="12419" x="3802063" y="3103563"/>
          <p14:tracePt t="12430" x="3802063" y="2978150"/>
          <p14:tracePt t="12433" x="3802063" y="2852738"/>
          <p14:tracePt t="12443" x="3790950" y="2752725"/>
          <p14:tracePt t="12450" x="3778250" y="2652713"/>
          <p14:tracePt t="12460" x="3765550" y="2578100"/>
          <p14:tracePt t="12466" x="3765550" y="2527300"/>
          <p14:tracePt t="12476" x="3765550" y="2490788"/>
          <p14:tracePt t="12482" x="3765550" y="2465388"/>
          <p14:tracePt t="12493" x="3765550" y="2427288"/>
          <p14:tracePt t="12497" x="3765550" y="2390775"/>
          <p14:tracePt t="12503" x="3778250" y="2352675"/>
          <p14:tracePt t="12512" x="3790950" y="2303463"/>
          <p14:tracePt t="12520" x="3802063" y="2239963"/>
          <p14:tracePt t="12528" x="3814763" y="2178050"/>
          <p14:tracePt t="12535" x="3814763" y="2114550"/>
          <p14:tracePt t="12544" x="3827463" y="2065338"/>
          <p14:tracePt t="12550" x="3827463" y="2039938"/>
          <p14:tracePt t="12560" x="3827463" y="2001838"/>
          <p14:tracePt t="12566" x="3827463" y="1978025"/>
          <p14:tracePt t="12575" x="3827463" y="1952625"/>
          <p14:tracePt t="12582" x="3814763" y="1914525"/>
          <p14:tracePt t="12593" x="3814763" y="1889125"/>
          <p14:tracePt t="12597" x="3802063" y="1865313"/>
          <p14:tracePt t="12612" x="3802063" y="1827213"/>
          <p14:tracePt t="12619" x="3790950" y="1801813"/>
          <p14:tracePt t="12628" x="3790950" y="1776413"/>
          <p14:tracePt t="12637" x="3790950" y="1752600"/>
          <p14:tracePt t="12644" x="3790950" y="1727200"/>
          <p14:tracePt t="12652" x="3790950" y="1701800"/>
          <p14:tracePt t="12661" x="3790950" y="1676400"/>
          <p14:tracePt t="12676" x="3790950" y="1663700"/>
          <p14:tracePt t="12692" x="3790950" y="1652588"/>
          <p14:tracePt t="12698" x="3778250" y="1652588"/>
          <p14:tracePt t="12708" x="3778250" y="1639888"/>
          <p14:tracePt t="12729" x="3778250" y="1627188"/>
          <p14:tracePt t="12745" x="3778250" y="1614488"/>
          <p14:tracePt t="12753" x="3778250" y="1589088"/>
          <p14:tracePt t="12761" x="3765550" y="1576388"/>
          <p14:tracePt t="12768" x="3752850" y="1563688"/>
          <p14:tracePt t="12792" x="3752850" y="1552575"/>
          <p14:tracePt t="12963" x="3740150" y="1552575"/>
          <p14:tracePt t="13048" x="3740150" y="1563688"/>
          <p14:tracePt t="16242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37889">
            <a:extLst>
              <a:ext uri="{FF2B5EF4-FFF2-40B4-BE49-F238E27FC236}">
                <a16:creationId xmlns:a16="http://schemas.microsoft.com/office/drawing/2014/main" id="{A7677477-ED5D-41E0-B747-BAAE60B0C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67587" name="文本占位符 37890">
            <a:extLst>
              <a:ext uri="{FF2B5EF4-FFF2-40B4-BE49-F238E27FC236}">
                <a16:creationId xmlns:a16="http://schemas.microsoft.com/office/drawing/2014/main" id="{82F310CC-34EE-4316-9B32-F36DBD6E2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67588" name="文本框 37891">
            <a:extLst>
              <a:ext uri="{FF2B5EF4-FFF2-40B4-BE49-F238E27FC236}">
                <a16:creationId xmlns:a16="http://schemas.microsoft.com/office/drawing/2014/main" id="{5F460926-49B4-41D1-842D-F2211156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09888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50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C079BE6-AB9F-4011-AB24-FE56B4DEFE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进程与线程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701EC3-0252-4B44-A1C5-9BEBAD62F8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1" y="1343257"/>
            <a:ext cx="8784530" cy="4462007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进程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进程是一个运行的程序实例，是一个程序在其自身的地址空间中的一次执行活动，例如：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z="2200" b="1" dirty="0"/>
              <a:t>用字处理软件编辑文稿时，同时打开</a:t>
            </a:r>
            <a:r>
              <a:rPr lang="en-US" altLang="zh-CN" sz="2200" b="1" dirty="0" err="1"/>
              <a:t>mp3</a:t>
            </a:r>
            <a:r>
              <a:rPr lang="zh-CN" altLang="en-US" sz="2200" b="1" dirty="0"/>
              <a:t>播放程序听音乐，这两个独立的程序在同时运行，称为两个进程。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进程是操作系统分配资源的基本单位。</a:t>
            </a:r>
            <a:endParaRPr lang="en-US" altLang="zh-CN" sz="2400" b="1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子进程指的是由另一进程（对应称之为父进程）所创建的进程。</a:t>
            </a:r>
            <a:r>
              <a:rPr lang="zh-CN" altLang="zh-CN" sz="2400" b="1" dirty="0"/>
              <a:t>子进程会复制父进程的</a:t>
            </a:r>
            <a:r>
              <a:rPr lang="zh-CN" altLang="en-US" sz="2400" b="1" dirty="0"/>
              <a:t>地址</a:t>
            </a:r>
            <a:r>
              <a:rPr lang="zh-CN" altLang="zh-CN" sz="2400" b="1" dirty="0"/>
              <a:t>空间的几乎所有信息。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 sz="2400" b="1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982ABEA5-9999-4E49-8A16-0062FF66D9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F534BB01-DF0D-44D6-90E4-60CE3A97B158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zh-CN" sz="1400" b="0"/>
          </a:p>
        </p:txBody>
      </p:sp>
    </p:spTree>
  </p:cSld>
  <p:clrMapOvr>
    <a:masterClrMapping/>
  </p:clrMapOvr>
  <p:transition advTm="116355"/>
  <p:extLst>
    <p:ext uri="{3A86A75C-4F4B-4683-9AE1-C65F6400EC91}">
      <p14:laserTraceLst xmlns:p14="http://schemas.microsoft.com/office/powerpoint/2010/main">
        <p14:tracePtLst>
          <p14:tracePt t="1058" x="1825625" y="4705350"/>
          <p14:tracePt t="1067" x="1851025" y="4667250"/>
          <p14:tracePt t="1075" x="1901825" y="4618038"/>
          <p14:tracePt t="1081" x="1976438" y="4543425"/>
          <p14:tracePt t="1088" x="2051050" y="4467225"/>
          <p14:tracePt t="1095" x="2127250" y="4418013"/>
          <p14:tracePt t="1103" x="2201863" y="4367213"/>
          <p14:tracePt t="1111" x="2276475" y="4318000"/>
          <p14:tracePt t="1119" x="2351088" y="4267200"/>
          <p14:tracePt t="1130" x="2414588" y="4230688"/>
          <p14:tracePt t="1136" x="2451100" y="4205288"/>
          <p14:tracePt t="1142" x="2501900" y="4167188"/>
          <p14:tracePt t="1150" x="2527300" y="4141788"/>
          <p14:tracePt t="1158" x="2551113" y="4141788"/>
          <p14:tracePt t="1166" x="2576513" y="4129088"/>
          <p14:tracePt t="1174" x="2601913" y="4117975"/>
          <p14:tracePt t="1181" x="2614613" y="4117975"/>
          <p14:tracePt t="1190" x="2627313" y="4105275"/>
          <p14:tracePt t="1220" x="2627313" y="4092575"/>
          <p14:tracePt t="1230" x="2651125" y="4092575"/>
          <p14:tracePt t="1238" x="2651125" y="4079875"/>
          <p14:tracePt t="1250" x="2663825" y="4079875"/>
          <p14:tracePt t="1252" x="2701925" y="4067175"/>
          <p14:tracePt t="1261" x="2727325" y="4041775"/>
          <p14:tracePt t="1269" x="2752725" y="4041775"/>
          <p14:tracePt t="1274" x="2789238" y="4017963"/>
          <p14:tracePt t="1282" x="2863850" y="4005263"/>
          <p14:tracePt t="1290" x="2914650" y="3992563"/>
          <p14:tracePt t="1299" x="2963863" y="3992563"/>
          <p14:tracePt t="1306" x="3027363" y="3979863"/>
          <p14:tracePt t="1316" x="3052763" y="3979863"/>
          <p14:tracePt t="1322" x="3089275" y="3979863"/>
          <p14:tracePt t="1332" x="3114675" y="3979863"/>
          <p14:tracePt t="1336" x="3140075" y="3979863"/>
          <p14:tracePt t="1349" x="3165475" y="3979863"/>
          <p14:tracePt t="1352" x="3201988" y="3979863"/>
          <p14:tracePt t="1361" x="3240088" y="3979863"/>
          <p14:tracePt t="1368" x="3276600" y="3979863"/>
          <p14:tracePt t="1377" x="3352800" y="3979863"/>
          <p14:tracePt t="1384" x="3414713" y="3992563"/>
          <p14:tracePt t="1392" x="3489325" y="4005263"/>
          <p14:tracePt t="1400" x="3565525" y="4017963"/>
          <p14:tracePt t="1407" x="3614738" y="4029075"/>
          <p14:tracePt t="1416" x="3652838" y="4041775"/>
          <p14:tracePt t="1423" x="3689350" y="4054475"/>
          <p14:tracePt t="1433" x="3714750" y="4054475"/>
          <p14:tracePt t="1439" x="3740150" y="4054475"/>
          <p14:tracePt t="1594" x="3740150" y="4041775"/>
          <p14:tracePt t="115123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39937">
            <a:extLst>
              <a:ext uri="{FF2B5EF4-FFF2-40B4-BE49-F238E27FC236}">
                <a16:creationId xmlns:a16="http://schemas.microsoft.com/office/drawing/2014/main" id="{EDC12B0D-000B-4DD7-9593-7A7AF47C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线程不同步</a:t>
            </a:r>
            <a:endParaRPr lang="en-US" altLang="zh-CN" b="1" dirty="0"/>
          </a:p>
        </p:txBody>
      </p:sp>
      <p:sp>
        <p:nvSpPr>
          <p:cNvPr id="68611" name="文本占位符 39938">
            <a:extLst>
              <a:ext uri="{FF2B5EF4-FFF2-40B4-BE49-F238E27FC236}">
                <a16:creationId xmlns:a16="http://schemas.microsoft.com/office/drawing/2014/main" id="{581976BF-5A01-4F73-A466-ACE586A65A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4224" y="1340768"/>
            <a:ext cx="8575551" cy="5112419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getInput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output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='A';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int main()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  // </a:t>
            </a:r>
            <a:r>
              <a:rPr lang="en-US" altLang="zh-CN" sz="2000" b="1" dirty="0" err="1"/>
              <a:t>创建线程1：用于从键盘接收字符，写入到全局变量ch中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HANDLE </a:t>
            </a:r>
            <a:r>
              <a:rPr lang="en-US" altLang="zh-CN" sz="2000" b="1" dirty="0" err="1"/>
              <a:t>hRead1</a:t>
            </a:r>
            <a:r>
              <a:rPr lang="en-US" altLang="zh-CN" sz="2000" b="1" dirty="0"/>
              <a:t>;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// </a:t>
            </a:r>
            <a:r>
              <a:rPr lang="en-US" altLang="zh-CN" sz="2000" b="1" dirty="0" err="1"/>
              <a:t>创建线程2：用于将全局变量ch写入文件</a:t>
            </a:r>
            <a:r>
              <a:rPr lang="en-US" altLang="zh-CN" sz="2000" b="1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HANDLE </a:t>
            </a:r>
            <a:r>
              <a:rPr lang="en-US" altLang="zh-CN" sz="2000" b="1" dirty="0" err="1"/>
              <a:t>hRead2</a:t>
            </a:r>
            <a:r>
              <a:rPr lang="en-US" altLang="zh-CN" sz="2000" b="1" dirty="0"/>
              <a:t>; </a:t>
            </a:r>
          </a:p>
          <a:p>
            <a:pPr eaLnBrk="1" hangingPunct="1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hRead1</a:t>
            </a:r>
            <a:r>
              <a:rPr lang="en-US" altLang="zh-CN" sz="2000" b="1" dirty="0"/>
              <a:t>= (HANDLE)_</a:t>
            </a:r>
            <a:r>
              <a:rPr lang="en-US" altLang="zh-CN" sz="2000" b="1" dirty="0" err="1"/>
              <a:t>beginthreadex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NULL,0,getInput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NULL,0,NULL</a:t>
            </a:r>
            <a:r>
              <a:rPr lang="en-US" altLang="zh-CN" sz="2000" b="1" dirty="0"/>
              <a:t>);</a:t>
            </a:r>
          </a:p>
          <a:p>
            <a:pPr eaLnBrk="1" hangingPunct="1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hRead2</a:t>
            </a:r>
            <a:r>
              <a:rPr lang="en-US" altLang="zh-CN" sz="2000" b="1" dirty="0"/>
              <a:t>= (HANDLE)_</a:t>
            </a:r>
            <a:r>
              <a:rPr lang="en-US" altLang="zh-CN" sz="2000" b="1" dirty="0" err="1"/>
              <a:t>beginthreadex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NULL,0,output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NULL,0,NULL</a:t>
            </a:r>
            <a:r>
              <a:rPr lang="en-US" altLang="zh-CN" sz="2000" b="1" dirty="0"/>
              <a:t>);</a:t>
            </a:r>
          </a:p>
        </p:txBody>
      </p:sp>
    </p:spTree>
  </p:cSld>
  <p:clrMapOvr>
    <a:masterClrMapping/>
  </p:clrMapOvr>
  <p:transition advTm="24803"/>
  <p:extLst>
    <p:ext uri="{3A86A75C-4F4B-4683-9AE1-C65F6400EC91}">
      <p14:laserTraceLst xmlns:p14="http://schemas.microsoft.com/office/powerpoint/2010/main">
        <p14:tracePtLst>
          <p14:tracePt t="4628" x="7880350" y="3703638"/>
          <p14:tracePt t="4636" x="7854950" y="3692525"/>
          <p14:tracePt t="4643" x="7854950" y="3679825"/>
          <p14:tracePt t="4720" x="7780338" y="3629025"/>
          <p14:tracePt t="4729" x="7693025" y="3541713"/>
          <p14:tracePt t="4736" x="7605713" y="3479800"/>
          <p14:tracePt t="4745" x="7567613" y="3429000"/>
          <p14:tracePt t="4752" x="7518400" y="3403600"/>
          <p14:tracePt t="4762" x="7493000" y="3378200"/>
          <p14:tracePt t="4768" x="7480300" y="3341688"/>
          <p14:tracePt t="4778" x="7467600" y="3328988"/>
          <p14:tracePt t="4783" x="7442200" y="3316288"/>
          <p14:tracePt t="4798" x="7429500" y="3316288"/>
          <p14:tracePt t="4811" x="7418388" y="3316288"/>
          <p14:tracePt t="4814" x="7392988" y="3316288"/>
          <p14:tracePt t="4827" x="7354888" y="3316288"/>
          <p14:tracePt t="4829" x="7292975" y="3341688"/>
          <p14:tracePt t="4838" x="7229475" y="3367088"/>
          <p14:tracePt t="4845" x="7142163" y="3378200"/>
          <p14:tracePt t="4853" x="7067550" y="3390900"/>
          <p14:tracePt t="4860" x="7005638" y="3403600"/>
          <p14:tracePt t="4869" x="6942138" y="3403600"/>
          <p14:tracePt t="4879" x="6880225" y="3416300"/>
          <p14:tracePt t="4886" x="6816725" y="3416300"/>
          <p14:tracePt t="4895" x="6754813" y="3416300"/>
          <p14:tracePt t="4901" x="6680200" y="3416300"/>
          <p14:tracePt t="4907" x="6642100" y="3416300"/>
          <p14:tracePt t="4917" x="6616700" y="3378200"/>
          <p14:tracePt t="4923" x="6604000" y="3354388"/>
          <p14:tracePt t="4931" x="6604000" y="3328988"/>
          <p14:tracePt t="4938" x="6654800" y="3290888"/>
          <p14:tracePt t="4947" x="6729413" y="3278188"/>
          <p14:tracePt t="4955" x="6754813" y="3278188"/>
          <p14:tracePt t="5086" x="6854825" y="3303588"/>
          <p14:tracePt t="5093" x="6980238" y="3303588"/>
          <p14:tracePt t="5100" x="7092950" y="3341688"/>
          <p14:tracePt t="5109" x="7118350" y="3354388"/>
          <p14:tracePt t="5155" x="7042150" y="3354388"/>
          <p14:tracePt t="5162" x="6892925" y="3341688"/>
          <p14:tracePt t="5170" x="6716713" y="3328988"/>
          <p14:tracePt t="5178" x="6503988" y="3316288"/>
          <p14:tracePt t="5186" x="6291263" y="3303588"/>
          <p14:tracePt t="5194" x="6078538" y="3290888"/>
          <p14:tracePt t="5202" x="5878513" y="3254375"/>
          <p14:tracePt t="5210" x="5741988" y="3254375"/>
          <p14:tracePt t="5216" x="5591175" y="3241675"/>
          <p14:tracePt t="5226" x="5465763" y="3241675"/>
          <p14:tracePt t="5232" x="5365750" y="3241675"/>
          <p14:tracePt t="5242" x="5278438" y="3241675"/>
          <p14:tracePt t="5248" x="5216525" y="3241675"/>
          <p14:tracePt t="5261" x="5191125" y="3241675"/>
          <p14:tracePt t="5264" x="5178425" y="3241675"/>
          <p14:tracePt t="5326" x="5153025" y="3228975"/>
          <p14:tracePt t="5334" x="5103813" y="3203575"/>
          <p14:tracePt t="5343" x="5029200" y="3190875"/>
          <p14:tracePt t="5348" x="4953000" y="3154363"/>
          <p14:tracePt t="5360" x="4878388" y="3116263"/>
          <p14:tracePt t="5364" x="4791075" y="3078163"/>
          <p14:tracePt t="5372" x="4691063" y="3041650"/>
          <p14:tracePt t="5380" x="4603750" y="3016250"/>
          <p14:tracePt t="5388" x="4527550" y="2990850"/>
          <p14:tracePt t="5399" x="4465638" y="2965450"/>
          <p14:tracePt t="5405" x="4427538" y="2952750"/>
          <p14:tracePt t="5410" x="4403725" y="2941638"/>
          <p14:tracePt t="5418" x="4378325" y="2928938"/>
          <p14:tracePt t="5434" x="4365625" y="2916238"/>
          <p14:tracePt t="5443" x="4327525" y="2903538"/>
          <p14:tracePt t="5450" x="4303713" y="2903538"/>
          <p14:tracePt t="5459" x="4278313" y="2903538"/>
          <p14:tracePt t="5466" x="4265613" y="2890838"/>
          <p14:tracePt t="5477" x="4252913" y="2890838"/>
          <p14:tracePt t="5480" x="4252913" y="2878138"/>
          <p14:tracePt t="5489" x="4240213" y="2878138"/>
          <p14:tracePt t="5496" x="4227513" y="2878138"/>
          <p14:tracePt t="5504" x="4214813" y="2865438"/>
          <p14:tracePt t="5512" x="4203700" y="2865438"/>
          <p14:tracePt t="5520" x="4178300" y="2852738"/>
          <p14:tracePt t="5529" x="4152900" y="2840038"/>
          <p14:tracePt t="5536" x="4140200" y="2840038"/>
          <p14:tracePt t="5542" x="4114800" y="2828925"/>
          <p14:tracePt t="5550" x="4078288" y="2816225"/>
          <p14:tracePt t="5559" x="4040188" y="2803525"/>
          <p14:tracePt t="5566" x="3990975" y="2790825"/>
          <p14:tracePt t="5575" x="3940175" y="2790825"/>
          <p14:tracePt t="5583" x="3865563" y="2778125"/>
          <p14:tracePt t="5594" x="3814763" y="2765425"/>
          <p14:tracePt t="5598" x="3752850" y="2752725"/>
          <p14:tracePt t="5604" x="3714750" y="2752725"/>
          <p14:tracePt t="5612" x="3689350" y="2740025"/>
          <p14:tracePt t="5622" x="3678238" y="2740025"/>
          <p14:tracePt t="5628" x="3665538" y="2740025"/>
          <p14:tracePt t="5806" x="3627438" y="2740025"/>
          <p14:tracePt t="5814" x="3578225" y="2740025"/>
          <p14:tracePt t="5825" x="3514725" y="2740025"/>
          <p14:tracePt t="5830" x="3478213" y="2740025"/>
          <p14:tracePt t="5844" x="3440113" y="2740025"/>
          <p14:tracePt t="5847" x="3414713" y="2740025"/>
          <p14:tracePt t="5855" x="3402013" y="2740025"/>
          <p14:tracePt t="5861" x="3389313" y="2740025"/>
          <p14:tracePt t="6372" x="3402013" y="2740025"/>
          <p14:tracePt t="6380" x="3440113" y="2740025"/>
          <p14:tracePt t="6390" x="3478213" y="2728913"/>
          <p14:tracePt t="6396" x="3514725" y="2728913"/>
          <p14:tracePt t="6407" x="3540125" y="2716213"/>
          <p14:tracePt t="6412" x="3565525" y="2716213"/>
          <p14:tracePt t="6424" x="3589338" y="2716213"/>
          <p14:tracePt t="6428" x="3627438" y="2716213"/>
          <p14:tracePt t="6435" x="3665538" y="2716213"/>
          <p14:tracePt t="6442" x="3702050" y="2716213"/>
          <p14:tracePt t="6451" x="3727450" y="2716213"/>
          <p14:tracePt t="6461" x="3752850" y="2703513"/>
          <p14:tracePt t="6466" x="3778250" y="2703513"/>
          <p14:tracePt t="6474" x="3814763" y="2703513"/>
          <p14:tracePt t="6482" x="3840163" y="2703513"/>
          <p14:tracePt t="6491" x="3865563" y="2703513"/>
          <p14:tracePt t="6496" x="3890963" y="2703513"/>
          <p14:tracePt t="6506" x="3927475" y="2703513"/>
          <p14:tracePt t="6512" x="3965575" y="2703513"/>
          <p14:tracePt t="6523" x="4002088" y="2716213"/>
          <p14:tracePt t="6528" x="4040188" y="2716213"/>
          <p14:tracePt t="6536" x="4078288" y="2716213"/>
          <p14:tracePt t="6544" x="4140200" y="2716213"/>
          <p14:tracePt t="6552" x="4203700" y="2728913"/>
          <p14:tracePt t="6558" x="4265613" y="2740025"/>
          <p14:tracePt t="6566" x="4314825" y="2740025"/>
          <p14:tracePt t="6574" x="4352925" y="2752725"/>
          <p14:tracePt t="6583" x="4391025" y="2752725"/>
          <p14:tracePt t="6591" x="4427538" y="2752725"/>
          <p14:tracePt t="6599" x="4465638" y="2765425"/>
          <p14:tracePt t="6607" x="4503738" y="2765425"/>
          <p14:tracePt t="6614" x="4527550" y="2765425"/>
          <p14:tracePt t="6628" x="4552950" y="2765425"/>
          <p14:tracePt t="6645" x="4565650" y="2765425"/>
          <p14:tracePt t="6661" x="4578350" y="2765425"/>
          <p14:tracePt t="6668" x="4591050" y="2765425"/>
          <p14:tracePt t="6676" x="4603750" y="2765425"/>
          <p14:tracePt t="6684" x="4640263" y="2765425"/>
          <p14:tracePt t="6691" x="4665663" y="2765425"/>
          <p14:tracePt t="6699" x="4691063" y="2765425"/>
          <p14:tracePt t="6706" x="4716463" y="2765425"/>
          <p14:tracePt t="6714" x="4727575" y="2765425"/>
          <p14:tracePt t="6724" x="4740275" y="2765425"/>
          <p14:tracePt t="6740" x="4765675" y="2765425"/>
          <p14:tracePt t="6756" x="4791075" y="2765425"/>
          <p14:tracePt t="6760" x="4803775" y="2765425"/>
          <p14:tracePt t="6776" x="4816475" y="2765425"/>
          <p14:tracePt t="6785" x="4829175" y="2765425"/>
          <p14:tracePt t="6793" x="4840288" y="2765425"/>
          <p14:tracePt t="6800" x="4865688" y="2765425"/>
          <p14:tracePt t="6809" x="4903788" y="2765425"/>
          <p14:tracePt t="6817" x="4940300" y="2765425"/>
          <p14:tracePt t="6825" x="4965700" y="2778125"/>
          <p14:tracePt t="6830" x="4991100" y="2778125"/>
          <p14:tracePt t="6842" x="5016500" y="2778125"/>
          <p14:tracePt t="6846" x="5029200" y="2778125"/>
          <p14:tracePt t="6862" x="5040313" y="2778125"/>
          <p14:tracePt t="6891" x="5053013" y="2778125"/>
          <p14:tracePt t="6981" x="5053013" y="2790825"/>
          <p14:tracePt t="6987" x="5003800" y="2803525"/>
          <p14:tracePt t="6994" x="4929188" y="2828925"/>
          <p14:tracePt t="7007" x="4852988" y="2852738"/>
          <p14:tracePt t="7011" x="4752975" y="2865438"/>
          <p14:tracePt t="7016" x="4652963" y="2890838"/>
          <p14:tracePt t="7027" x="4527550" y="2916238"/>
          <p14:tracePt t="7032" x="4416425" y="2928938"/>
          <p14:tracePt t="7042" x="4303713" y="2928938"/>
          <p14:tracePt t="7048" x="4191000" y="2928938"/>
          <p14:tracePt t="7058" x="4090988" y="2941638"/>
          <p14:tracePt t="7064" x="4014788" y="2952750"/>
          <p14:tracePt t="7073" x="3952875" y="2965450"/>
          <p14:tracePt t="7078" x="3914775" y="2978150"/>
          <p14:tracePt t="7090" x="3878263" y="2990850"/>
          <p14:tracePt t="7095" x="3840163" y="2990850"/>
          <p14:tracePt t="7106" x="3802063" y="3003550"/>
          <p14:tracePt t="7110" x="3765550" y="3016250"/>
          <p14:tracePt t="7123" x="3727450" y="3028950"/>
          <p14:tracePt t="7127" x="3689350" y="3028950"/>
          <p14:tracePt t="7135" x="3652838" y="3041650"/>
          <p14:tracePt t="7140" x="3602038" y="3054350"/>
          <p14:tracePt t="7150" x="3540125" y="3065463"/>
          <p14:tracePt t="7156" x="3502025" y="3078163"/>
          <p14:tracePt t="7164" x="3478213" y="3078163"/>
          <p14:tracePt t="7173" x="3440113" y="3078163"/>
          <p14:tracePt t="7182" x="3414713" y="3090863"/>
          <p14:tracePt t="7191" x="3389313" y="3103563"/>
          <p14:tracePt t="7206" x="3376613" y="3116263"/>
          <p14:tracePt t="7211" x="3365500" y="3128963"/>
          <p14:tracePt t="7218" x="3352800" y="3128963"/>
          <p14:tracePt t="7226" x="3340100" y="3141663"/>
          <p14:tracePt t="7235" x="3314700" y="3154363"/>
          <p14:tracePt t="7243" x="3302000" y="3154363"/>
          <p14:tracePt t="7251" x="3276600" y="3165475"/>
          <p14:tracePt t="7265" x="3265488" y="3178175"/>
          <p14:tracePt t="7474" x="3302000" y="3165475"/>
          <p14:tracePt t="7482" x="3327400" y="3154363"/>
          <p14:tracePt t="7490" x="3365500" y="3154363"/>
          <p14:tracePt t="7498" x="3414713" y="3154363"/>
          <p14:tracePt t="7507" x="3465513" y="3141663"/>
          <p14:tracePt t="7514" x="3540125" y="3128963"/>
          <p14:tracePt t="7523" x="3627438" y="3116263"/>
          <p14:tracePt t="7528" x="3689350" y="3103563"/>
          <p14:tracePt t="7539" x="3778250" y="3103563"/>
          <p14:tracePt t="7545" x="3852863" y="3090863"/>
          <p14:tracePt t="7556" x="3927475" y="3090863"/>
          <p14:tracePt t="7561" x="4014788" y="3090863"/>
          <p14:tracePt t="7572" x="4090988" y="3090863"/>
          <p14:tracePt t="7576" x="4127500" y="3090863"/>
          <p14:tracePt t="7586" x="4152900" y="3090863"/>
          <p14:tracePt t="7606" x="4165600" y="3090863"/>
          <p14:tracePt t="7660" x="4203700" y="3090863"/>
          <p14:tracePt t="7670" x="4240213" y="3090863"/>
          <p14:tracePt t="7677" x="4278313" y="3103563"/>
          <p14:tracePt t="7686" x="4314825" y="3103563"/>
          <p14:tracePt t="7693" x="4340225" y="3103563"/>
          <p14:tracePt t="7701" x="4378325" y="3116263"/>
          <p14:tracePt t="7709" x="4391025" y="3116263"/>
          <p14:tracePt t="7724" x="4403725" y="3116263"/>
          <p14:tracePt t="7730" x="4416425" y="3116263"/>
          <p14:tracePt t="7748" x="4427538" y="3116263"/>
          <p14:tracePt t="7755" x="4452938" y="3116263"/>
          <p14:tracePt t="7762" x="4465638" y="3116263"/>
          <p14:tracePt t="7773" x="4491038" y="3116263"/>
          <p14:tracePt t="7776" x="4503738" y="3116263"/>
          <p14:tracePt t="7790" x="4516438" y="3116263"/>
          <p14:tracePt t="7792" x="4540250" y="3116263"/>
          <p14:tracePt t="7808" x="4552950" y="3116263"/>
          <p14:tracePt t="7886" x="4552950" y="3128963"/>
          <p14:tracePt t="8786" x="4527550" y="3154363"/>
          <p14:tracePt t="8794" x="4491038" y="3190875"/>
          <p14:tracePt t="8802" x="4440238" y="3216275"/>
          <p14:tracePt t="8809" x="4365625" y="3254375"/>
          <p14:tracePt t="8819" x="4303713" y="3278188"/>
          <p14:tracePt t="8824" x="4227513" y="3303588"/>
          <p14:tracePt t="8835" x="4152900" y="3328988"/>
          <p14:tracePt t="8841" x="4065588" y="3341688"/>
          <p14:tracePt t="8848" x="4002088" y="3367088"/>
          <p14:tracePt t="8856" x="3914775" y="3378200"/>
          <p14:tracePt t="8865" x="3802063" y="3403600"/>
          <p14:tracePt t="8872" x="3702050" y="3416300"/>
          <p14:tracePt t="8889" x="3514725" y="3441700"/>
          <p14:tracePt t="8894" x="3414713" y="3454400"/>
          <p14:tracePt t="8904" x="3314700" y="3454400"/>
          <p14:tracePt t="8910" x="3201988" y="3467100"/>
          <p14:tracePt t="8920" x="3089275" y="3479800"/>
          <p14:tracePt t="8926" x="2976563" y="3490913"/>
          <p14:tracePt t="8937" x="2876550" y="3503613"/>
          <p14:tracePt t="8941" x="2776538" y="3516313"/>
          <p14:tracePt t="8952" x="2689225" y="3529013"/>
          <p14:tracePt t="8957" x="2601913" y="3541713"/>
          <p14:tracePt t="8964" x="2527300" y="3554413"/>
          <p14:tracePt t="8972" x="2463800" y="3567113"/>
          <p14:tracePt t="8980" x="2401888" y="3579813"/>
          <p14:tracePt t="8989" x="2338388" y="3590925"/>
          <p14:tracePt t="8996" x="2301875" y="3603625"/>
          <p14:tracePt t="9003" x="2251075" y="3603625"/>
          <p14:tracePt t="9011" x="2227263" y="3616325"/>
          <p14:tracePt t="9019" x="2189163" y="3616325"/>
          <p14:tracePt t="9025" x="2163763" y="3616325"/>
          <p14:tracePt t="9034" x="2138363" y="3629025"/>
          <p14:tracePt t="9041" x="2101850" y="3629025"/>
          <p14:tracePt t="9051" x="2063750" y="3641725"/>
          <p14:tracePt t="9057" x="2014538" y="3641725"/>
          <p14:tracePt t="9064" x="1951038" y="3654425"/>
          <p14:tracePt t="9072" x="1901825" y="3667125"/>
          <p14:tracePt t="9079" x="1851025" y="3679825"/>
          <p14:tracePt t="9088" x="1776413" y="3692525"/>
          <p14:tracePt t="9095" x="1714500" y="3692525"/>
          <p14:tracePt t="9103" x="1638300" y="3692525"/>
          <p14:tracePt t="9111" x="1589088" y="3692525"/>
          <p14:tracePt t="9120" x="1538288" y="3692525"/>
          <p14:tracePt t="9125" x="1489075" y="3692525"/>
          <p14:tracePt t="9135" x="1450975" y="3692525"/>
          <p14:tracePt t="9141" x="1412875" y="3692525"/>
          <p14:tracePt t="9151" x="1389063" y="3692525"/>
          <p14:tracePt t="9157" x="1350963" y="3692525"/>
          <p14:tracePt t="9183" x="1338263" y="3692525"/>
          <p14:tracePt t="9305" x="1325563" y="3679825"/>
          <p14:tracePt t="9319" x="1312863" y="3679825"/>
          <p14:tracePt t="9327" x="1300163" y="3667125"/>
          <p14:tracePt t="9335" x="1300163" y="3654425"/>
          <p14:tracePt t="9343" x="1289050" y="3654425"/>
          <p14:tracePt t="9352" x="1276350" y="3641725"/>
          <p14:tracePt t="9360" x="1263650" y="3641725"/>
          <p14:tracePt t="9370" x="1263650" y="3629025"/>
          <p14:tracePt t="9376" x="1250950" y="3629025"/>
          <p14:tracePt t="9390" x="1250950" y="3616325"/>
          <p14:tracePt t="9461" x="1250950" y="3603625"/>
          <p14:tracePt t="11618" x="1263650" y="3603625"/>
          <p14:tracePt t="11626" x="1300163" y="3603625"/>
          <p14:tracePt t="11635" x="1325563" y="3603625"/>
          <p14:tracePt t="11640" x="1350963" y="3603625"/>
          <p14:tracePt t="11649" x="1389063" y="3603625"/>
          <p14:tracePt t="11656" x="1401763" y="3603625"/>
          <p14:tracePt t="11666" x="1412875" y="3603625"/>
          <p14:tracePt t="11672" x="1425575" y="3603625"/>
          <p14:tracePt t="11773" x="1438275" y="3603625"/>
          <p14:tracePt t="11780" x="1450975" y="3603625"/>
          <p14:tracePt t="11796" x="1463675" y="3603625"/>
          <p14:tracePt t="11804" x="1476375" y="3603625"/>
          <p14:tracePt t="11821" x="1489075" y="3603625"/>
          <p14:tracePt t="11829" x="1501775" y="3603625"/>
          <p14:tracePt t="11834" x="1512888" y="3603625"/>
          <p14:tracePt t="11851" x="1525588" y="3603625"/>
          <p14:tracePt t="11859" x="1538288" y="3603625"/>
          <p14:tracePt t="11868" x="1538288" y="3590925"/>
          <p14:tracePt t="11952" x="1550988" y="3590925"/>
          <p14:tracePt t="12060" x="1576388" y="3590925"/>
          <p14:tracePt t="12068" x="1601788" y="3590925"/>
          <p14:tracePt t="12077" x="1625600" y="3590925"/>
          <p14:tracePt t="12090" x="1638300" y="3590925"/>
          <p14:tracePt t="12107" x="1651000" y="3590925"/>
          <p14:tracePt t="12122" x="1663700" y="3590925"/>
          <p14:tracePt t="12704" x="1676400" y="3590925"/>
          <p14:tracePt t="12720" x="1689100" y="3590925"/>
          <p14:tracePt t="12730" x="1701800" y="3590925"/>
          <p14:tracePt t="12735" x="1714500" y="3590925"/>
          <p14:tracePt t="12750" x="1725613" y="3590925"/>
          <p14:tracePt t="12774" x="1738313" y="3590925"/>
          <p14:tracePt t="14714" x="1751013" y="3590925"/>
          <p14:tracePt t="14760" x="1763713" y="3590925"/>
          <p14:tracePt t="14799" x="1776413" y="3590925"/>
          <p14:tracePt t="14808" x="1776413" y="3616325"/>
          <p14:tracePt t="14814" x="1789113" y="3616325"/>
          <p14:tracePt t="14825" x="1789113" y="3641725"/>
          <p14:tracePt t="14830" x="1801813" y="3667125"/>
          <p14:tracePt t="14843" x="1814513" y="3679825"/>
          <p14:tracePt t="14852" x="1814513" y="3703638"/>
          <p14:tracePt t="14868" x="1814513" y="3716338"/>
          <p14:tracePt t="14892" x="1814513" y="3741738"/>
          <p14:tracePt t="14908" x="1814513" y="3754438"/>
          <p14:tracePt t="14914" x="1801813" y="3754438"/>
          <p14:tracePt t="14925" x="1801813" y="3767138"/>
          <p14:tracePt t="14930" x="1789113" y="3767138"/>
          <p14:tracePt t="14941" x="1776413" y="3779838"/>
          <p14:tracePt t="14946" x="1763713" y="3792538"/>
          <p14:tracePt t="14957" x="1751013" y="3792538"/>
          <p14:tracePt t="14963" x="1725613" y="3816350"/>
          <p14:tracePt t="14974" x="1689100" y="3841750"/>
          <p14:tracePt t="14978" x="1651000" y="3867150"/>
          <p14:tracePt t="14984" x="1612900" y="3879850"/>
          <p14:tracePt t="14991" x="1550988" y="3916363"/>
          <p14:tracePt t="15000" x="1512888" y="3941763"/>
          <p14:tracePt t="15008" x="1489075" y="3954463"/>
          <p14:tracePt t="15015" x="1450975" y="3954463"/>
          <p14:tracePt t="15023" x="1450975" y="3967163"/>
          <p14:tracePt t="15031" x="1438275" y="3967163"/>
          <p14:tracePt t="15413" x="1450975" y="3967163"/>
          <p14:tracePt t="15421" x="1463675" y="3967163"/>
          <p14:tracePt t="15504" x="1476375" y="3979863"/>
          <p14:tracePt t="15512" x="1476375" y="3992563"/>
          <p14:tracePt t="15558" x="1489075" y="4005263"/>
          <p14:tracePt t="15574" x="1489075" y="4017963"/>
          <p14:tracePt t="15582" x="1489075" y="4029075"/>
          <p14:tracePt t="15590" x="1501775" y="4029075"/>
          <p14:tracePt t="15598" x="1512888" y="4041775"/>
          <p14:tracePt t="15615" x="1512888" y="4054475"/>
          <p14:tracePt t="15622" x="1525588" y="4054475"/>
          <p14:tracePt t="15628" x="1525588" y="4067175"/>
          <p14:tracePt t="15640" x="1538288" y="4079875"/>
          <p14:tracePt t="15644" x="1550988" y="4092575"/>
          <p14:tracePt t="15655" x="1550988" y="4105275"/>
          <p14:tracePt t="15660" x="1563688" y="4117975"/>
          <p14:tracePt t="15672" x="1563688" y="4129088"/>
          <p14:tracePt t="15676" x="1563688" y="4141788"/>
          <p14:tracePt t="15684" x="1576388" y="4141788"/>
          <p14:tracePt t="15690" x="1589088" y="4154488"/>
          <p14:tracePt t="15700" x="1589088" y="4167188"/>
          <p14:tracePt t="15707" x="1589088" y="4179888"/>
          <p14:tracePt t="15723" x="1589088" y="4192588"/>
          <p14:tracePt t="15740" x="1589088" y="4205288"/>
          <p14:tracePt t="15744" x="1589088" y="4230688"/>
          <p14:tracePt t="15756" x="1601788" y="4254500"/>
          <p14:tracePt t="15760" x="1601788" y="4267200"/>
          <p14:tracePt t="15769" x="1601788" y="4292600"/>
          <p14:tracePt t="15777" x="1612900" y="4330700"/>
          <p14:tracePt t="15785" x="1612900" y="4354513"/>
          <p14:tracePt t="15793" x="1612900" y="4379913"/>
          <p14:tracePt t="15800" x="1612900" y="4405313"/>
          <p14:tracePt t="15809" x="1612900" y="4430713"/>
          <p14:tracePt t="15813" x="1612900" y="4454525"/>
          <p14:tracePt t="15824" x="1612900" y="4479925"/>
          <p14:tracePt t="16010" x="1625600" y="4479925"/>
          <p14:tracePt t="16024" x="1638300" y="4467225"/>
          <p14:tracePt t="16040" x="1651000" y="4454525"/>
          <p14:tracePt t="16056" x="1651000" y="4443413"/>
          <p14:tracePt t="16065" x="1663700" y="4443413"/>
          <p14:tracePt t="16079" x="1663700" y="4430713"/>
          <p14:tracePt t="16182" x="1689100" y="4430713"/>
          <p14:tracePt t="16196" x="1701800" y="4430713"/>
          <p14:tracePt t="16203" x="1725613" y="4430713"/>
          <p14:tracePt t="16210" x="1751013" y="4443413"/>
          <p14:tracePt t="16221" x="1776413" y="4443413"/>
          <p14:tracePt t="16226" x="1789113" y="4454525"/>
          <p14:tracePt t="16238" x="1825625" y="4454525"/>
          <p14:tracePt t="16242" x="1851025" y="4467225"/>
          <p14:tracePt t="16251" x="1889125" y="4467225"/>
          <p14:tracePt t="16260" x="1914525" y="4467225"/>
          <p14:tracePt t="16264" x="1951038" y="4467225"/>
          <p14:tracePt t="16272" x="1976438" y="4467225"/>
          <p14:tracePt t="16281" x="1989138" y="4467225"/>
          <p14:tracePt t="16288" x="2001838" y="4467225"/>
          <p14:tracePt t="16296" x="2014538" y="4467225"/>
          <p14:tracePt t="16466" x="2025650" y="4467225"/>
          <p14:tracePt t="16475" x="2051050" y="4467225"/>
          <p14:tracePt t="16483" x="2076450" y="4467225"/>
          <p14:tracePt t="16490" x="2101850" y="4467225"/>
          <p14:tracePt t="16498" x="2114550" y="4479925"/>
          <p14:tracePt t="16506" x="2127250" y="4479925"/>
          <p14:tracePt t="16512" x="2138363" y="4479925"/>
          <p14:tracePt t="16528" x="2151063" y="4479925"/>
          <p14:tracePt t="16738" x="2163763" y="4492625"/>
          <p14:tracePt t="16746" x="2163763" y="4505325"/>
          <p14:tracePt t="16755" x="2163763" y="4518025"/>
          <p14:tracePt t="16762" x="2163763" y="4530725"/>
          <p14:tracePt t="16776" x="2163763" y="4543425"/>
          <p14:tracePt t="16908" x="2163763" y="4554538"/>
          <p14:tracePt t="16924" x="2163763" y="4567238"/>
          <p14:tracePt t="16933" x="2163763" y="4592638"/>
          <p14:tracePt t="16940" x="2176463" y="4630738"/>
          <p14:tracePt t="16948" x="2176463" y="4667250"/>
          <p14:tracePt t="16956" x="2176463" y="4692650"/>
          <p14:tracePt t="16962" x="2176463" y="4718050"/>
          <p14:tracePt t="16970" x="2176463" y="4730750"/>
          <p14:tracePt t="16980" x="2176463" y="4743450"/>
          <p14:tracePt t="16988" x="2176463" y="4768850"/>
          <p14:tracePt t="17004" x="2176463" y="4779963"/>
          <p14:tracePt t="17010" x="2176463" y="4792663"/>
          <p14:tracePt t="17020" x="2176463" y="4805363"/>
          <p14:tracePt t="17026" x="2176463" y="4818063"/>
          <p14:tracePt t="17032" x="2176463" y="4843463"/>
          <p14:tracePt t="17048" x="2163763" y="4868863"/>
          <p14:tracePt t="17064" x="2163763" y="4879975"/>
          <p14:tracePt t="17071" x="2163763" y="4905375"/>
          <p14:tracePt t="17087" x="2163763" y="4918075"/>
          <p14:tracePt t="17134" x="2163763" y="4930775"/>
          <p14:tracePt t="17156" x="2176463" y="4930775"/>
          <p14:tracePt t="17172" x="2176463" y="4905375"/>
          <p14:tracePt t="17182" x="2176463" y="4868863"/>
          <p14:tracePt t="17188" x="2176463" y="4830763"/>
          <p14:tracePt t="17197" x="2163763" y="4805363"/>
          <p14:tracePt t="17205" x="2163763" y="4792663"/>
          <p14:tracePt t="17400" x="2151063" y="4805363"/>
          <p14:tracePt t="17407" x="2138363" y="4843463"/>
          <p14:tracePt t="17412" x="2101850" y="4879975"/>
          <p14:tracePt t="17420" x="2089150" y="4918075"/>
          <p14:tracePt t="17428" x="2063750" y="4968875"/>
          <p14:tracePt t="17436" x="2051050" y="4992688"/>
          <p14:tracePt t="17446" x="2038350" y="5030788"/>
          <p14:tracePt t="17453" x="2001838" y="5068888"/>
          <p14:tracePt t="17461" x="1963738" y="5092700"/>
          <p14:tracePt t="17470" x="1951038" y="5118100"/>
          <p14:tracePt t="17499" x="1951038" y="5130800"/>
          <p14:tracePt t="17506" x="1951038" y="5168900"/>
          <p14:tracePt t="17515" x="1951038" y="5205413"/>
          <p14:tracePt t="17522" x="1951038" y="5230813"/>
          <p14:tracePt t="17530" x="1951038" y="5256213"/>
          <p14:tracePt t="17538" x="1951038" y="5268913"/>
          <p14:tracePt t="17544" x="1951038" y="5281613"/>
          <p14:tracePt t="17554" x="1951038" y="5305425"/>
          <p14:tracePt t="17560" x="1951038" y="5318125"/>
          <p14:tracePt t="17570" x="1951038" y="5330825"/>
          <p14:tracePt t="17576" x="1951038" y="5343525"/>
          <p14:tracePt t="17592" x="1951038" y="5356225"/>
          <p14:tracePt t="17606" x="1951038" y="5368925"/>
          <p14:tracePt t="17616" x="1951038" y="5381625"/>
          <p14:tracePt t="17724" x="1951038" y="5394325"/>
          <p14:tracePt t="17738" x="1951038" y="5418138"/>
          <p14:tracePt t="17747" x="1951038" y="5430838"/>
          <p14:tracePt t="17754" x="1951038" y="5443538"/>
          <p14:tracePt t="17762" x="1951038" y="5468938"/>
          <p14:tracePt t="17778" x="1951038" y="5481638"/>
          <p14:tracePt t="17866" x="1951038" y="5494338"/>
          <p14:tracePt t="17871" x="1938338" y="5507038"/>
          <p14:tracePt t="17878" x="1925638" y="5530850"/>
          <p14:tracePt t="17894" x="1914525" y="5556250"/>
          <p14:tracePt t="17903" x="1901825" y="5556250"/>
          <p14:tracePt t="17910" x="1901825" y="5568950"/>
          <p14:tracePt t="18204" x="1901825" y="5581650"/>
          <p14:tracePt t="18213" x="1889125" y="5581650"/>
          <p14:tracePt t="18221" x="1889125" y="5594350"/>
          <p14:tracePt t="18228" x="1889125" y="5607050"/>
          <p14:tracePt t="18236" x="1876425" y="5607050"/>
          <p14:tracePt t="18244" x="1876425" y="5619750"/>
          <p14:tracePt t="18258" x="1876425" y="5630863"/>
          <p14:tracePt t="18654" x="1876425" y="5643563"/>
          <p14:tracePt t="18670" x="1876425" y="5656263"/>
          <p14:tracePt t="18679" x="1876425" y="5668963"/>
          <p14:tracePt t="18694" x="1876425" y="5681663"/>
          <p14:tracePt t="19026" x="1876425" y="5694363"/>
          <p14:tracePt t="19050" x="1863725" y="5707063"/>
          <p14:tracePt t="19059" x="1851025" y="5719763"/>
          <p14:tracePt t="19074" x="1838325" y="5732463"/>
          <p14:tracePt t="19206" x="1825625" y="5732463"/>
          <p14:tracePt t="19228" x="1814513" y="5732463"/>
          <p14:tracePt t="19244" x="1801813" y="5732463"/>
          <p14:tracePt t="19276" x="1789113" y="5732463"/>
          <p14:tracePt t="19345" x="1776413" y="5732463"/>
          <p14:tracePt t="19360" x="1763713" y="5732463"/>
          <p14:tracePt t="19368" x="1751013" y="5732463"/>
          <p14:tracePt t="19376" x="1738313" y="5732463"/>
          <p14:tracePt t="19384" x="1725613" y="5732463"/>
          <p14:tracePt t="19392" x="1701800" y="5732463"/>
          <p14:tracePt t="19401" x="1689100" y="5732463"/>
          <p14:tracePt t="19415" x="1676400" y="5732463"/>
          <p14:tracePt t="19433" x="1651000" y="5732463"/>
          <p14:tracePt t="19438" x="1638300" y="5732463"/>
          <p14:tracePt t="19449" x="1625600" y="5732463"/>
          <p14:tracePt t="19470" x="1612900" y="5732463"/>
          <p14:tracePt t="19548" x="1601788" y="5732463"/>
          <p14:tracePt t="19563" x="1589088" y="5732463"/>
          <p14:tracePt t="19573" x="1576388" y="5732463"/>
          <p14:tracePt t="19587" x="1563688" y="5732463"/>
          <p14:tracePt t="19604" x="1550988" y="5732463"/>
          <p14:tracePt t="19617" x="1538288" y="5732463"/>
          <p14:tracePt t="19624" x="1525588" y="5732463"/>
          <p14:tracePt t="19640" x="1512888" y="5732463"/>
          <p14:tracePt t="19663" x="1501775" y="5732463"/>
          <p14:tracePt t="19710" x="1489075" y="5732463"/>
          <p14:tracePt t="19729" x="1476375" y="5732463"/>
          <p14:tracePt t="19733" x="1463675" y="5732463"/>
          <p14:tracePt t="19766" x="1450975" y="5732463"/>
          <p14:tracePt t="19780" x="1438275" y="5732463"/>
          <p14:tracePt t="19826" x="1425575" y="5732463"/>
          <p14:tracePt t="19834" x="1412875" y="5732463"/>
          <p14:tracePt t="19850" x="1401763" y="5732463"/>
          <p14:tracePt t="20121" x="1389063" y="5732463"/>
          <p14:tracePt t="20128" x="1363663" y="5732463"/>
          <p14:tracePt t="20136" x="1338263" y="5732463"/>
          <p14:tracePt t="20148" x="1312863" y="5743575"/>
          <p14:tracePt t="20152" x="1289050" y="5756275"/>
          <p14:tracePt t="20164" x="1263650" y="5768975"/>
          <p14:tracePt t="20169" x="1238250" y="5768975"/>
          <p14:tracePt t="20181" x="1225550" y="5768975"/>
          <p14:tracePt t="20185" x="1212850" y="5768975"/>
          <p14:tracePt t="20190" x="1200150" y="5768975"/>
          <p14:tracePt t="20198" x="1200150" y="5781675"/>
          <p14:tracePt t="20294" x="1189038" y="5781675"/>
          <p14:tracePt t="20315" x="1176338" y="5781675"/>
          <p14:tracePt t="20330" x="1163638" y="5781675"/>
          <p14:tracePt t="20384" x="1150938" y="5781675"/>
          <p14:tracePt t="20402" x="1138238" y="5794375"/>
          <p14:tracePt t="20409" x="1112838" y="5794375"/>
          <p14:tracePt t="20416" x="1089025" y="5807075"/>
          <p14:tracePt t="20425" x="1076325" y="5807075"/>
          <p14:tracePt t="20435" x="1063625" y="5807075"/>
          <p14:tracePt t="20438" x="1050925" y="5807075"/>
          <p14:tracePt t="20463" x="1038225" y="5807075"/>
          <p14:tracePt t="20470" x="1025525" y="5807075"/>
          <p14:tracePt t="20486" x="1012825" y="5807075"/>
          <p14:tracePt t="20500" x="1000125" y="5807075"/>
          <p14:tracePt t="20516" x="987425" y="5807075"/>
          <p14:tracePt t="20526" x="976313" y="5807075"/>
          <p14:tracePt t="20540" x="963613" y="5807075"/>
          <p14:tracePt t="20557" x="950913" y="5807075"/>
          <p14:tracePt t="20571" x="938213" y="5807075"/>
          <p14:tracePt t="20579" x="925513" y="5807075"/>
          <p14:tracePt t="20620" x="912813" y="5807075"/>
          <p14:tracePt t="20628" x="900113" y="5807075"/>
          <p14:tracePt t="20636" x="887413" y="5807075"/>
          <p14:tracePt t="20648" x="876300" y="5807075"/>
          <p14:tracePt t="20736" x="850900" y="5807075"/>
          <p14:tracePt t="20744" x="825500" y="5807075"/>
          <p14:tracePt t="20750" x="800100" y="5807075"/>
          <p14:tracePt t="20758" x="763588" y="5807075"/>
          <p14:tracePt t="20765" x="750888" y="5807075"/>
          <p14:tracePt t="20774" x="738188" y="5807075"/>
          <p14:tracePt t="21254" x="738188" y="5794375"/>
          <p14:tracePt t="21300" x="738188" y="5781675"/>
          <p14:tracePt t="21316" x="750888" y="5781675"/>
          <p14:tracePt t="21324" x="763588" y="5768975"/>
          <p14:tracePt t="21332" x="787400" y="5768975"/>
          <p14:tracePt t="21338" x="812800" y="5768975"/>
          <p14:tracePt t="21345" x="838200" y="5756275"/>
          <p14:tracePt t="21354" x="876300" y="5756275"/>
          <p14:tracePt t="21363" x="900113" y="5756275"/>
          <p14:tracePt t="21370" x="938213" y="5743575"/>
          <p14:tracePt t="21379" x="963613" y="5743575"/>
          <p14:tracePt t="21387" x="987425" y="5743575"/>
          <p14:tracePt t="21395" x="1000125" y="5743575"/>
          <p14:tracePt t="21456" x="1012825" y="5743575"/>
          <p14:tracePt t="21470" x="1050925" y="5743575"/>
          <p14:tracePt t="21480" x="1076325" y="5756275"/>
          <p14:tracePt t="21486" x="1100138" y="5756275"/>
          <p14:tracePt t="21495" x="1125538" y="5756275"/>
          <p14:tracePt t="21502" x="1138238" y="5756275"/>
          <p14:tracePt t="21513" x="1163638" y="5756275"/>
          <p14:tracePt t="21528" x="1176338" y="5756275"/>
          <p14:tracePt t="21556" x="1189038" y="5756275"/>
          <p14:tracePt t="21603" x="1212850" y="5756275"/>
          <p14:tracePt t="21619" x="1225550" y="5756275"/>
          <p14:tracePt t="21626" x="1250950" y="5756275"/>
          <p14:tracePt t="21634" x="1263650" y="5756275"/>
          <p14:tracePt t="21644" x="1289050" y="5756275"/>
          <p14:tracePt t="21651" x="1312863" y="5756275"/>
          <p14:tracePt t="21661" x="1338263" y="5756275"/>
          <p14:tracePt t="21665" x="1363663" y="5756275"/>
          <p14:tracePt t="21673" x="1389063" y="5756275"/>
          <p14:tracePt t="21758" x="1401763" y="5756275"/>
          <p14:tracePt t="21783" x="1425575" y="5756275"/>
          <p14:tracePt t="21792" x="1438275" y="5756275"/>
          <p14:tracePt t="21797" x="1450975" y="5756275"/>
          <p14:tracePt t="21984" x="1463675" y="5756275"/>
          <p14:tracePt t="22014" x="1476375" y="5756275"/>
          <p14:tracePt t="22155" x="1501775" y="5756275"/>
          <p14:tracePt t="22176" x="1501775" y="5768975"/>
          <p14:tracePt t="22184" x="1512888" y="5768975"/>
          <p14:tracePt t="22210" x="1512888" y="5781675"/>
          <p14:tracePt t="22225" x="1501775" y="5794375"/>
          <p14:tracePt t="22233" x="1476375" y="5807075"/>
          <p14:tracePt t="22238" x="1450975" y="5819775"/>
          <p14:tracePt t="22248" x="1401763" y="5819775"/>
          <p14:tracePt t="22255" x="1363663" y="5832475"/>
          <p14:tracePt t="22262" x="1312863" y="5843588"/>
          <p14:tracePt t="22270" x="1263650" y="5856288"/>
          <p14:tracePt t="22278" x="1189038" y="5868988"/>
          <p14:tracePt t="22286" x="1112838" y="5881688"/>
          <p14:tracePt t="22295" x="1050925" y="5894388"/>
          <p14:tracePt t="22302" x="976313" y="5907088"/>
          <p14:tracePt t="22310" x="912813" y="5919788"/>
          <p14:tracePt t="22316" x="850900" y="5919788"/>
          <p14:tracePt t="22328" x="812800" y="5932488"/>
          <p14:tracePt t="22332" x="787400" y="5945188"/>
          <p14:tracePt t="22343" x="763588" y="5956300"/>
          <p14:tracePt t="22349" x="738188" y="5956300"/>
          <p14:tracePt t="22360" x="725488" y="5969000"/>
          <p14:tracePt t="22365" x="725488" y="5981700"/>
          <p14:tracePt t="22375" x="712788" y="5981700"/>
          <p14:tracePt t="22380" x="700088" y="5994400"/>
          <p14:tracePt t="22394" x="687388" y="5994400"/>
          <p14:tracePt t="22413" x="687388" y="6007100"/>
          <p14:tracePt t="22535" x="700088" y="6019800"/>
          <p14:tracePt t="22543" x="738188" y="6032500"/>
          <p14:tracePt t="22551" x="787400" y="6045200"/>
          <p14:tracePt t="22560" x="825500" y="6056313"/>
          <p14:tracePt t="22564" x="863600" y="6056313"/>
          <p14:tracePt t="22576" x="900113" y="6056313"/>
          <p14:tracePt t="22580" x="938213" y="6056313"/>
          <p14:tracePt t="22589" x="976313" y="6069013"/>
          <p14:tracePt t="22596" x="1000125" y="6069013"/>
          <p14:tracePt t="22609" x="1012825" y="6069013"/>
          <p14:tracePt t="22612" x="1025525" y="6069013"/>
          <p14:tracePt t="22627" x="1038225" y="6069013"/>
          <p14:tracePt t="22642" x="1050925" y="6069013"/>
          <p14:tracePt t="22660" x="1063625" y="6069013"/>
          <p14:tracePt t="22666" x="1076325" y="6069013"/>
          <p14:tracePt t="22676" x="1089025" y="6069013"/>
          <p14:tracePt t="22685" x="1112838" y="6069013"/>
          <p14:tracePt t="22692" x="1138238" y="6069013"/>
          <p14:tracePt t="22696" x="1163638" y="6069013"/>
          <p14:tracePt t="22705" x="1176338" y="6069013"/>
          <p14:tracePt t="22714" x="1200150" y="6069013"/>
          <p14:tracePt t="22736" x="1212850" y="6069013"/>
          <p14:tracePt t="22836" x="1225550" y="6069013"/>
          <p14:tracePt t="22845" x="1238250" y="6069013"/>
          <p14:tracePt t="22858" x="1250950" y="6081713"/>
          <p14:tracePt t="22870" x="1263650" y="6081713"/>
          <p14:tracePt t="22876" x="1276350" y="6081713"/>
          <p14:tracePt t="22896" x="1338263" y="6081713"/>
          <p14:tracePt t="22899" x="1363663" y="6081713"/>
          <p14:tracePt t="22909" x="1389063" y="6081713"/>
          <p14:tracePt t="22914" x="1412875" y="6081713"/>
          <p14:tracePt t="22930" x="1425575" y="6081713"/>
          <p14:tracePt t="22942" x="1438275" y="6081713"/>
          <p14:tracePt t="22960" x="1450975" y="6081713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占位符 40962">
            <a:extLst>
              <a:ext uri="{FF2B5EF4-FFF2-40B4-BE49-F238E27FC236}">
                <a16:creationId xmlns:a16="http://schemas.microsoft.com/office/drawing/2014/main" id="{6AF47FF5-20CD-4187-9420-C99B3FB46F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736"/>
            <a:ext cx="8134350" cy="580526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/>
              <a:t> WaitForSingleObject(hRead1,INFINITE);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	</a:t>
            </a:r>
          </a:p>
          <a:p>
            <a:pPr eaLnBrk="1" hangingPunct="1"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CloseHandle(hRead1);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WaitForSingleObject(hRead2,INFINITE);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	CloseHandle(hRead2);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return 0;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unsigned __stdcall getInput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(void* pArguments)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int i=0;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while(++i&lt;</a:t>
            </a:r>
            <a:r>
              <a:rPr lang="en-US" altLang="en-US" sz="2000" b="1" dirty="0"/>
              <a:t>10</a:t>
            </a:r>
            <a:r>
              <a:rPr lang="zh-CN" altLang="zh-CN" sz="2000" b="1" dirty="0"/>
              <a:t>)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printf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("input a char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\n");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ch=getchar();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</a:t>
            </a:r>
            <a:r>
              <a:rPr lang="en-US" altLang="en-US" sz="2000" b="1" dirty="0"/>
              <a:t>	</a:t>
            </a:r>
            <a:r>
              <a:rPr lang="en-US" altLang="en-US" sz="2000" b="1" dirty="0" err="1"/>
              <a:t>getchar</a:t>
            </a:r>
            <a:r>
              <a:rPr lang="en-US" altLang="en-US" sz="2000" b="1" dirty="0"/>
              <a:t>(</a:t>
            </a:r>
            <a:r>
              <a:rPr lang="zh-CN" altLang="zh-CN" sz="2000" b="1" dirty="0"/>
              <a:t>);</a:t>
            </a:r>
            <a:r>
              <a:rPr lang="en-US" altLang="zh-CN" sz="2000" b="1" dirty="0"/>
              <a:t>  </a:t>
            </a:r>
            <a:r>
              <a:rPr lang="en-US" altLang="en-US" sz="2000" b="1" dirty="0"/>
              <a:t>// </a:t>
            </a:r>
            <a:r>
              <a:rPr lang="zh-CN" altLang="en-US" sz="2000" b="1" dirty="0"/>
              <a:t>去掉</a:t>
            </a:r>
            <a:r>
              <a:rPr lang="en-US" altLang="zh-CN" sz="2000" b="1" dirty="0"/>
              <a:t>\n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}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_endthreadex(0);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return 0;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</p:spTree>
  </p:cSld>
  <p:clrMapOvr>
    <a:masterClrMapping/>
  </p:clrMapOvr>
  <p:transition advTm="36821"/>
  <p:extLst>
    <p:ext uri="{3A86A75C-4F4B-4683-9AE1-C65F6400EC91}">
      <p14:laserTraceLst xmlns:p14="http://schemas.microsoft.com/office/powerpoint/2010/main">
        <p14:tracePtLst>
          <p14:tracePt t="1127" x="1463675" y="6081713"/>
          <p14:tracePt t="1141" x="1525588" y="6045200"/>
          <p14:tracePt t="1150" x="1901825" y="5956300"/>
          <p14:tracePt t="1157" x="2127250" y="5907088"/>
          <p14:tracePt t="1164" x="2289175" y="5881688"/>
          <p14:tracePt t="1172" x="2376488" y="5832475"/>
          <p14:tracePt t="1180" x="2451100" y="5768975"/>
          <p14:tracePt t="1189" x="2501900" y="5694363"/>
          <p14:tracePt t="1195" x="2551113" y="5594350"/>
          <p14:tracePt t="1205" x="2601913" y="5468938"/>
          <p14:tracePt t="1212" x="2663825" y="5318125"/>
          <p14:tracePt t="1221" x="2714625" y="5168900"/>
          <p14:tracePt t="1225" x="2789238" y="5005388"/>
          <p14:tracePt t="1236" x="2889250" y="4779963"/>
          <p14:tracePt t="1241" x="3014663" y="4554538"/>
          <p14:tracePt t="1253" x="3214688" y="4241800"/>
          <p14:tracePt t="1258" x="3452813" y="3905250"/>
          <p14:tracePt t="1269" x="3678238" y="3590925"/>
          <p14:tracePt t="1273" x="3852863" y="3328988"/>
          <p14:tracePt t="1285" x="3990975" y="3090863"/>
          <p14:tracePt t="1287" x="4152900" y="2828925"/>
          <p14:tracePt t="1297" x="4252913" y="2603500"/>
          <p14:tracePt t="1303" x="4352925" y="2378075"/>
          <p14:tracePt t="1311" x="4416425" y="2165350"/>
          <p14:tracePt t="1319" x="4452938" y="2014538"/>
          <p14:tracePt t="1328" x="4503738" y="1865313"/>
          <p14:tracePt t="1335" x="4527550" y="1739900"/>
          <p14:tracePt t="1343" x="4552950" y="1639888"/>
          <p14:tracePt t="1352" x="4552950" y="1601788"/>
          <p14:tracePt t="1368" x="4552950" y="1589088"/>
          <p14:tracePt t="1575" x="4552950" y="1576388"/>
          <p14:tracePt t="1583" x="4516438" y="1576388"/>
          <p14:tracePt t="1593" x="4478338" y="1552575"/>
          <p14:tracePt t="1601" x="4440238" y="1527175"/>
          <p14:tracePt t="1608" x="4365625" y="1501775"/>
          <p14:tracePt t="1615" x="4291013" y="1489075"/>
          <p14:tracePt t="1623" x="4191000" y="1476375"/>
          <p14:tracePt t="1630" x="4078288" y="1463675"/>
          <p14:tracePt t="1640" x="3952875" y="1450975"/>
          <p14:tracePt t="1645" x="3840163" y="1439863"/>
          <p14:tracePt t="1654" x="3714750" y="1414463"/>
          <p14:tracePt t="1662" x="3640138" y="1401763"/>
          <p14:tracePt t="1673" x="3589338" y="1389063"/>
          <p14:tracePt t="1675" x="3565525" y="1389063"/>
          <p14:tracePt t="1808" x="3552825" y="1389063"/>
          <p14:tracePt t="1824" x="3540125" y="1376363"/>
          <p14:tracePt t="1833" x="3527425" y="1376363"/>
          <p14:tracePt t="1840" x="3514725" y="1363663"/>
          <p14:tracePt t="1852" x="3489325" y="1363663"/>
          <p14:tracePt t="1857" x="3452813" y="1350963"/>
          <p14:tracePt t="1868" x="3414713" y="1339850"/>
          <p14:tracePt t="1872" x="3376613" y="1327150"/>
          <p14:tracePt t="1877" x="3340100" y="1327150"/>
          <p14:tracePt t="1888" x="3302000" y="1314450"/>
          <p14:tracePt t="1894" x="3276600" y="1301750"/>
          <p14:tracePt t="1903" x="3265488" y="1301750"/>
          <p14:tracePt t="1910" x="3252788" y="1301750"/>
          <p14:tracePt t="2300" x="3252788" y="1314450"/>
          <p14:tracePt t="2306" x="3252788" y="1363663"/>
          <p14:tracePt t="2317" x="3252788" y="1414463"/>
          <p14:tracePt t="2322" x="3240088" y="1489075"/>
          <p14:tracePt t="2330" x="3227388" y="1539875"/>
          <p14:tracePt t="2335" x="3227388" y="1601788"/>
          <p14:tracePt t="2346" x="3214688" y="1652588"/>
          <p14:tracePt t="2351" x="3189288" y="1701800"/>
          <p14:tracePt t="2361" x="3165475" y="1765300"/>
          <p14:tracePt t="2369" x="3152775" y="1801813"/>
          <p14:tracePt t="2376" x="3152775" y="1827213"/>
          <p14:tracePt t="2385" x="3140075" y="1865313"/>
          <p14:tracePt t="2390" x="3127375" y="1889125"/>
          <p14:tracePt t="2400" x="3114675" y="1927225"/>
          <p14:tracePt t="2406" x="3114675" y="1965325"/>
          <p14:tracePt t="2416" x="3101975" y="1989138"/>
          <p14:tracePt t="2422" x="3089275" y="2014538"/>
          <p14:tracePt t="2434" x="3076575" y="2052638"/>
          <p14:tracePt t="2438" x="3076575" y="2078038"/>
          <p14:tracePt t="2451" x="3065463" y="2139950"/>
          <p14:tracePt t="2454" x="3040063" y="2190750"/>
          <p14:tracePt t="2459" x="3027363" y="2265363"/>
          <p14:tracePt t="2469" x="2989263" y="2339975"/>
          <p14:tracePt t="2476" x="2952750" y="2403475"/>
          <p14:tracePt t="2483" x="2927350" y="2478088"/>
          <p14:tracePt t="2492" x="2901950" y="2552700"/>
          <p14:tracePt t="2501" x="2889250" y="2616200"/>
          <p14:tracePt t="2508" x="2863850" y="2652713"/>
          <p14:tracePt t="2517" x="2852738" y="2690813"/>
          <p14:tracePt t="2522" x="2840038" y="2728913"/>
          <p14:tracePt t="2533" x="2840038" y="2765425"/>
          <p14:tracePt t="2538" x="2827338" y="2790825"/>
          <p14:tracePt t="2551" x="2814638" y="2828925"/>
          <p14:tracePt t="2554" x="2814638" y="2865438"/>
          <p14:tracePt t="2567" x="2814638" y="2903538"/>
          <p14:tracePt t="2571" x="2801938" y="2941638"/>
          <p14:tracePt t="2580" x="2801938" y="3003550"/>
          <p14:tracePt t="2586" x="2801938" y="3041650"/>
          <p14:tracePt t="2592" x="2789238" y="3103563"/>
          <p14:tracePt t="2601" x="2776538" y="3141663"/>
          <p14:tracePt t="2607" x="2776538" y="3178175"/>
          <p14:tracePt t="2618" x="2776538" y="3216275"/>
          <p14:tracePt t="2623" x="2776538" y="3241675"/>
          <p14:tracePt t="2633" x="2776538" y="3267075"/>
          <p14:tracePt t="2641" x="2776538" y="3278188"/>
          <p14:tracePt t="2650" x="2776538" y="3290888"/>
          <p14:tracePt t="2654" x="2776538" y="3316288"/>
          <p14:tracePt t="2665" x="2776538" y="3354388"/>
          <p14:tracePt t="2671" x="2776538" y="3378200"/>
          <p14:tracePt t="2679" x="2776538" y="3416300"/>
          <p14:tracePt t="2687" x="2776538" y="3454400"/>
          <p14:tracePt t="2694" x="2776538" y="3490913"/>
          <p14:tracePt t="2702" x="2776538" y="3529013"/>
          <p14:tracePt t="2708" x="2763838" y="3554413"/>
          <p14:tracePt t="2716" x="2763838" y="3579813"/>
          <p14:tracePt t="2723" x="2763838" y="3590925"/>
          <p14:tracePt t="2749" x="2776538" y="3590925"/>
          <p14:tracePt t="2755" x="2789238" y="3590925"/>
          <p14:tracePt t="2767" x="2801938" y="3567113"/>
          <p14:tracePt t="2772" x="2814638" y="3529013"/>
          <p14:tracePt t="2778" x="2840038" y="3454400"/>
          <p14:tracePt t="2786" x="2840038" y="3390900"/>
          <p14:tracePt t="2800" x="2840038" y="3316288"/>
          <p14:tracePt t="2802" x="2840038" y="3290888"/>
          <p14:tracePt t="2960" x="2863850" y="3290888"/>
          <p14:tracePt t="2968" x="2901950" y="3290888"/>
          <p14:tracePt t="2972" x="2940050" y="3290888"/>
          <p14:tracePt t="2988" x="2952750" y="3290888"/>
          <p14:tracePt t="3004" x="2963863" y="3290888"/>
          <p14:tracePt t="3066" x="2963863" y="3303588"/>
          <p14:tracePt t="3090" x="2976563" y="3328988"/>
          <p14:tracePt t="3098" x="2989263" y="3328988"/>
          <p14:tracePt t="3104" x="2989263" y="3341688"/>
          <p14:tracePt t="3115" x="3001963" y="3354388"/>
          <p14:tracePt t="3120" x="3001963" y="3367088"/>
          <p14:tracePt t="3131" x="3027363" y="3378200"/>
          <p14:tracePt t="3135" x="3040063" y="3390900"/>
          <p14:tracePt t="3144" x="3052763" y="3403600"/>
          <p14:tracePt t="3158" x="3076575" y="3416300"/>
          <p14:tracePt t="3167" x="3076575" y="3429000"/>
          <p14:tracePt t="3191" x="3089275" y="3429000"/>
          <p14:tracePt t="3277" x="3089275" y="3467100"/>
          <p14:tracePt t="3284" x="3076575" y="3503613"/>
          <p14:tracePt t="3291" x="3065463" y="3554413"/>
          <p14:tracePt t="3299" x="3040063" y="3590925"/>
          <p14:tracePt t="3306" x="3014663" y="3629025"/>
          <p14:tracePt t="3315" x="3001963" y="3667125"/>
          <p14:tracePt t="3322" x="2976563" y="3667125"/>
          <p14:tracePt t="3332" x="2963863" y="3679825"/>
          <p14:tracePt t="3338" x="2952750" y="3679825"/>
          <p14:tracePt t="3958" x="2952750" y="3692525"/>
          <p14:tracePt t="3968" x="2952750" y="3703638"/>
          <p14:tracePt t="3974" x="2952750" y="3716338"/>
          <p14:tracePt t="3990" x="2952750" y="3729038"/>
          <p14:tracePt t="4012" x="2952750" y="3741738"/>
          <p14:tracePt t="4090" x="2952750" y="3754438"/>
          <p14:tracePt t="4098" x="2952750" y="3767138"/>
          <p14:tracePt t="4113" x="2952750" y="3792538"/>
          <p14:tracePt t="4131" x="2952750" y="3803650"/>
          <p14:tracePt t="4144" x="2952750" y="3829050"/>
          <p14:tracePt t="4162" x="2952750" y="3841750"/>
          <p14:tracePt t="4178" x="2952750" y="3854450"/>
          <p14:tracePt t="4325" x="2963863" y="3854450"/>
          <p14:tracePt t="4337" x="2963863" y="3841750"/>
          <p14:tracePt t="4347" x="2976563" y="3841750"/>
          <p14:tracePt t="4362" x="2976563" y="3829050"/>
          <p14:tracePt t="4378" x="2989263" y="3816350"/>
          <p14:tracePt t="4395" x="3001963" y="3816350"/>
          <p14:tracePt t="4400" x="3014663" y="3803650"/>
          <p14:tracePt t="4416" x="3027363" y="3792538"/>
          <p14:tracePt t="4432" x="3040063" y="3792538"/>
          <p14:tracePt t="4441" x="3040063" y="3779838"/>
          <p14:tracePt t="4448" x="3052763" y="3767138"/>
          <p14:tracePt t="4454" x="3065463" y="3767138"/>
          <p14:tracePt t="4487" x="3065463" y="3754438"/>
          <p14:tracePt t="4495" x="3076575" y="3754438"/>
          <p14:tracePt t="4510" x="3076575" y="3741738"/>
          <p14:tracePt t="5093" x="3089275" y="3741738"/>
          <p14:tracePt t="5230" x="3101975" y="3741738"/>
          <p14:tracePt t="5254" x="3114675" y="3741738"/>
          <p14:tracePt t="5270" x="3127375" y="3741738"/>
          <p14:tracePt t="5279" x="3127375" y="3729038"/>
          <p14:tracePt t="5285" x="3140075" y="3729038"/>
          <p14:tracePt t="5300" x="3152775" y="3729038"/>
          <p14:tracePt t="5310" x="3165475" y="3729038"/>
          <p14:tracePt t="5627" x="3176588" y="3729038"/>
          <p14:tracePt t="5643" x="3189288" y="3729038"/>
          <p14:tracePt t="5782" x="3201988" y="3729038"/>
          <p14:tracePt t="5828" x="3214688" y="3729038"/>
          <p14:tracePt t="5844" x="3227388" y="3729038"/>
          <p14:tracePt t="5861" x="3240088" y="3729038"/>
          <p14:tracePt t="5992" x="3240088" y="3716338"/>
          <p14:tracePt t="6045" x="3240088" y="3703638"/>
          <p14:tracePt t="6063" x="3240088" y="3692525"/>
          <p14:tracePt t="6084" x="3252788" y="3679825"/>
          <p14:tracePt t="6108" x="3252788" y="3667125"/>
          <p14:tracePt t="6178" x="3265488" y="3654425"/>
          <p14:tracePt t="6208" x="3265488" y="3641725"/>
          <p14:tracePt t="6231" x="3265488" y="3629025"/>
          <p14:tracePt t="6240" x="3265488" y="3616325"/>
          <p14:tracePt t="6249" x="3252788" y="3616325"/>
          <p14:tracePt t="6324" x="3240088" y="3616325"/>
          <p14:tracePt t="6341" x="3214688" y="3629025"/>
          <p14:tracePt t="6349" x="3189288" y="3629025"/>
          <p14:tracePt t="6358" x="3189288" y="3641725"/>
          <p14:tracePt t="6364" x="3176588" y="3654425"/>
          <p14:tracePt t="6376" x="3165475" y="3654425"/>
          <p14:tracePt t="6380" x="3165475" y="3667125"/>
          <p14:tracePt t="6386" x="3152775" y="3667125"/>
          <p14:tracePt t="6402" x="3152775" y="3679825"/>
          <p14:tracePt t="6426" x="3140075" y="3679825"/>
          <p14:tracePt t="6443" x="3140075" y="3692525"/>
          <p14:tracePt t="6450" x="3140075" y="3703638"/>
          <p14:tracePt t="6464" x="3140075" y="3716338"/>
          <p14:tracePt t="6480" x="3127375" y="3729038"/>
          <p14:tracePt t="6492" x="3114675" y="3729038"/>
          <p14:tracePt t="6497" x="3114675" y="3741738"/>
          <p14:tracePt t="6504" x="3114675" y="3754438"/>
          <p14:tracePt t="6760" x="3140075" y="3754438"/>
          <p14:tracePt t="6767" x="3152775" y="3754438"/>
          <p14:tracePt t="6775" x="3165475" y="3754438"/>
          <p14:tracePt t="6782" x="3165475" y="3741738"/>
          <p14:tracePt t="6790" x="3189288" y="3741738"/>
          <p14:tracePt t="6799" x="3201988" y="3741738"/>
          <p14:tracePt t="6808" x="3214688" y="3729038"/>
          <p14:tracePt t="6814" x="3227388" y="3729038"/>
          <p14:tracePt t="6824" x="3227388" y="3716338"/>
          <p14:tracePt t="6830" x="3240088" y="3716338"/>
          <p14:tracePt t="6941" x="3252788" y="3716338"/>
          <p14:tracePt t="6962" x="3252788" y="3703638"/>
          <p14:tracePt t="6976" x="3265488" y="3703638"/>
          <p14:tracePt t="7131" x="3289300" y="3692525"/>
          <p14:tracePt t="7140" x="3289300" y="3679825"/>
          <p14:tracePt t="7147" x="3302000" y="3679825"/>
          <p14:tracePt t="7162" x="3314700" y="3679825"/>
          <p14:tracePt t="7173" x="3327400" y="3679825"/>
          <p14:tracePt t="7178" x="3327400" y="3667125"/>
          <p14:tracePt t="7282" x="3352800" y="3667125"/>
          <p14:tracePt t="7289" x="3365500" y="3667125"/>
          <p14:tracePt t="7294" x="3376613" y="3667125"/>
          <p14:tracePt t="7302" x="3389313" y="3667125"/>
          <p14:tracePt t="7310" x="3402013" y="3667125"/>
          <p14:tracePt t="7318" x="3414713" y="3667125"/>
          <p14:tracePt t="7326" x="3440113" y="3667125"/>
          <p14:tracePt t="7334" x="3452813" y="3667125"/>
          <p14:tracePt t="7343" x="3478213" y="3667125"/>
          <p14:tracePt t="7357" x="3489325" y="3667125"/>
          <p14:tracePt t="7364" x="3514725" y="3667125"/>
          <p14:tracePt t="7373" x="3540125" y="3667125"/>
          <p14:tracePt t="7380" x="3552825" y="3667125"/>
          <p14:tracePt t="7391" x="3578225" y="3667125"/>
          <p14:tracePt t="7396" x="3602038" y="3667125"/>
          <p14:tracePt t="7407" x="3640138" y="3667125"/>
          <p14:tracePt t="7412" x="3665538" y="3667125"/>
          <p14:tracePt t="7419" x="3689350" y="3667125"/>
          <p14:tracePt t="7434" x="3702050" y="3667125"/>
          <p14:tracePt t="7442" x="3714750" y="3667125"/>
          <p14:tracePt t="7452" x="3714750" y="3654425"/>
          <p14:tracePt t="7458" x="3727450" y="3654425"/>
          <p14:tracePt t="7474" x="3740150" y="3654425"/>
          <p14:tracePt t="7489" x="3752850" y="3654425"/>
          <p14:tracePt t="7496" x="3765550" y="3654425"/>
          <p14:tracePt t="7506" x="3790950" y="3654425"/>
          <p14:tracePt t="7513" x="3814763" y="3654425"/>
          <p14:tracePt t="7523" x="3827463" y="3667125"/>
          <p14:tracePt t="7528" x="3852863" y="3679825"/>
          <p14:tracePt t="7540" x="3890963" y="3692525"/>
          <p14:tracePt t="7542" x="3902075" y="3692525"/>
          <p14:tracePt t="7550" x="3914775" y="3692525"/>
          <p14:tracePt t="7559" x="3927475" y="3692525"/>
          <p14:tracePt t="7575" x="3940175" y="3692525"/>
          <p14:tracePt t="7591" x="3952875" y="3692525"/>
          <p14:tracePt t="7598" x="3965575" y="3692525"/>
          <p14:tracePt t="7612" x="3978275" y="3692525"/>
          <p14:tracePt t="7623" x="3978275" y="3679825"/>
          <p14:tracePt t="7628" x="3990975" y="3679825"/>
          <p14:tracePt t="7987" x="3990975" y="3692525"/>
          <p14:tracePt t="8001" x="3990975" y="3703638"/>
          <p14:tracePt t="14109" x="3990975" y="3716338"/>
          <p14:tracePt t="14115" x="3940175" y="3816350"/>
          <p14:tracePt t="14126" x="3840163" y="3941763"/>
          <p14:tracePt t="14130" x="3752850" y="4041775"/>
          <p14:tracePt t="14138" x="3640138" y="4141788"/>
          <p14:tracePt t="14146" x="3514725" y="4254500"/>
          <p14:tracePt t="14156" x="3402013" y="4330700"/>
          <p14:tracePt t="14161" x="3314700" y="4392613"/>
          <p14:tracePt t="14171" x="3214688" y="4443413"/>
          <p14:tracePt t="14178" x="3152775" y="4479925"/>
          <p14:tracePt t="14186" x="3076575" y="4518025"/>
          <p14:tracePt t="14192" x="3014663" y="4543425"/>
          <p14:tracePt t="14199" x="2963863" y="4554538"/>
          <p14:tracePt t="14210" x="2927350" y="4567238"/>
          <p14:tracePt t="14217" x="2889250" y="4579938"/>
          <p14:tracePt t="14225" x="2852738" y="4579938"/>
          <p14:tracePt t="14233" x="2801938" y="4592638"/>
          <p14:tracePt t="14242" x="2776538" y="4605338"/>
          <p14:tracePt t="14248" x="2752725" y="4605338"/>
          <p14:tracePt t="14253" x="2727325" y="4618038"/>
          <p14:tracePt t="14262" x="2701925" y="4618038"/>
          <p14:tracePt t="14269" x="2663825" y="4630738"/>
          <p14:tracePt t="14277" x="2627313" y="4643438"/>
          <p14:tracePt t="14286" x="2589213" y="4656138"/>
          <p14:tracePt t="14294" x="2527300" y="4667250"/>
          <p14:tracePt t="14302" x="2489200" y="4667250"/>
          <p14:tracePt t="14311" x="2451100" y="4667250"/>
          <p14:tracePt t="14316" x="2414588" y="4679950"/>
          <p14:tracePt t="14326" x="2389188" y="4679950"/>
          <p14:tracePt t="14331" x="2376488" y="4679950"/>
          <p14:tracePt t="14342" x="2363788" y="4679950"/>
          <p14:tracePt t="14348" x="2351088" y="4679950"/>
          <p14:tracePt t="14365" x="2338388" y="4667250"/>
          <p14:tracePt t="14376" x="2327275" y="4667250"/>
          <p14:tracePt t="14378" x="2314575" y="4656138"/>
          <p14:tracePt t="14394" x="2301875" y="4656138"/>
          <p14:tracePt t="14402" x="2301875" y="4643438"/>
          <p14:tracePt t="14411" x="2289175" y="4630738"/>
          <p14:tracePt t="14418" x="2276475" y="4630738"/>
          <p14:tracePt t="14426" x="2251075" y="4605338"/>
          <p14:tracePt t="14435" x="2238375" y="4579938"/>
          <p14:tracePt t="14443" x="2201863" y="4543425"/>
          <p14:tracePt t="14448" x="2176463" y="4492625"/>
          <p14:tracePt t="14459" x="2138363" y="4454525"/>
          <p14:tracePt t="14463" x="2114550" y="4430713"/>
          <p14:tracePt t="14474" x="2076450" y="4392613"/>
          <p14:tracePt t="14479" x="2063750" y="4367213"/>
          <p14:tracePt t="14488" x="2051050" y="4354513"/>
          <p14:tracePt t="14497" x="2038350" y="4354513"/>
          <p14:tracePt t="14504" x="2025650" y="4341813"/>
          <p14:tracePt t="14658" x="2025650" y="4330700"/>
          <p14:tracePt t="14665" x="2038350" y="4318000"/>
          <p14:tracePt t="14674" x="2063750" y="4318000"/>
          <p14:tracePt t="14681" x="2089150" y="4305300"/>
          <p14:tracePt t="14692" x="2114550" y="4292600"/>
          <p14:tracePt t="14698" x="2138363" y="4279900"/>
          <p14:tracePt t="14705" x="2176463" y="4267200"/>
          <p14:tracePt t="14712" x="2201863" y="4254500"/>
          <p14:tracePt t="14720" x="2238375" y="4241800"/>
          <p14:tracePt t="14727" x="2263775" y="4241800"/>
          <p14:tracePt t="14736" x="2276475" y="4241800"/>
          <p14:tracePt t="14743" x="2276475" y="4230688"/>
          <p14:tracePt t="14753" x="2289175" y="4230688"/>
          <p14:tracePt t="14767" x="2301875" y="4230688"/>
          <p14:tracePt t="14774" x="2314575" y="4230688"/>
          <p14:tracePt t="14783" x="2327275" y="4230688"/>
          <p14:tracePt t="14914" x="2314575" y="4230688"/>
          <p14:tracePt t="14923" x="2301875" y="4230688"/>
          <p14:tracePt t="15171" x="2301875" y="4217988"/>
          <p14:tracePt t="15295" x="2301875" y="4230688"/>
          <p14:tracePt t="15302" x="2301875" y="4267200"/>
          <p14:tracePt t="15311" x="2301875" y="4318000"/>
          <p14:tracePt t="15317" x="2301875" y="4354513"/>
          <p14:tracePt t="15326" x="2289175" y="4418013"/>
          <p14:tracePt t="15333" x="2289175" y="4454525"/>
          <p14:tracePt t="15341" x="2276475" y="4492625"/>
          <p14:tracePt t="15347" x="2263775" y="4543425"/>
          <p14:tracePt t="15357" x="2251075" y="4579938"/>
          <p14:tracePt t="15363" x="2251075" y="4618038"/>
          <p14:tracePt t="15374" x="2227263" y="4643438"/>
          <p14:tracePt t="15380" x="2201863" y="4679950"/>
          <p14:tracePt t="15391" x="2189163" y="4718050"/>
          <p14:tracePt t="15396" x="2163763" y="4768850"/>
          <p14:tracePt t="15401" x="2138363" y="4805363"/>
          <p14:tracePt t="15410" x="2114550" y="4843463"/>
          <p14:tracePt t="15418" x="2089150" y="4892675"/>
          <p14:tracePt t="15426" x="2076450" y="4930775"/>
          <p14:tracePt t="15434" x="2051050" y="4956175"/>
          <p14:tracePt t="15443" x="2038350" y="4992688"/>
          <p14:tracePt t="15451" x="2014538" y="5018088"/>
          <p14:tracePt t="15458" x="2001838" y="5043488"/>
          <p14:tracePt t="15468" x="1989138" y="5068888"/>
          <p14:tracePt t="15474" x="1976438" y="5092700"/>
          <p14:tracePt t="15479" x="1963738" y="5130800"/>
          <p14:tracePt t="15491" x="1951038" y="5156200"/>
          <p14:tracePt t="15496" x="1938338" y="5181600"/>
          <p14:tracePt t="15507" x="1925638" y="5205413"/>
          <p14:tracePt t="15512" x="1925638" y="5230813"/>
          <p14:tracePt t="15523" x="1914525" y="5268913"/>
          <p14:tracePt t="15528" x="1901825" y="5294313"/>
          <p14:tracePt t="15533" x="1889125" y="5318125"/>
          <p14:tracePt t="15541" x="1889125" y="5343525"/>
          <p14:tracePt t="15550" x="1876425" y="5368925"/>
          <p14:tracePt t="15558" x="1863725" y="5381625"/>
          <p14:tracePt t="15566" x="1863725" y="5394325"/>
          <p14:tracePt t="15583" x="1851025" y="5407025"/>
          <p14:tracePt t="15595" x="1851025" y="5418138"/>
          <p14:tracePt t="15606" x="1838325" y="5418138"/>
          <p14:tracePt t="15611" x="1838325" y="5443538"/>
          <p14:tracePt t="15623" x="1825625" y="5481638"/>
          <p14:tracePt t="15627" x="1814513" y="5507038"/>
          <p14:tracePt t="15636" x="1801813" y="5530850"/>
          <p14:tracePt t="15644" x="1801813" y="5556250"/>
          <p14:tracePt t="15652" x="1789113" y="5581650"/>
          <p14:tracePt t="15658" x="1776413" y="5619750"/>
          <p14:tracePt t="15666" x="1763713" y="5643563"/>
          <p14:tracePt t="15676" x="1763713" y="5656263"/>
          <p14:tracePt t="15681" x="1751013" y="5668963"/>
          <p14:tracePt t="15691" x="1738313" y="5681663"/>
          <p14:tracePt t="15698" x="1738313" y="5694363"/>
          <p14:tracePt t="15707" x="1738313" y="5707063"/>
          <p14:tracePt t="15714" x="1725613" y="5707063"/>
          <p14:tracePt t="15723" x="1725613" y="5719763"/>
          <p14:tracePt t="15736" x="1714500" y="5732463"/>
          <p14:tracePt t="15759" x="1701800" y="5732463"/>
          <p14:tracePt t="15922" x="1701800" y="5719763"/>
          <p14:tracePt t="15930" x="1701800" y="5681663"/>
          <p14:tracePt t="15941" x="1738313" y="5630863"/>
          <p14:tracePt t="15946" x="1763713" y="5581650"/>
          <p14:tracePt t="15957" x="1789113" y="5530850"/>
          <p14:tracePt t="15961" x="1825625" y="5456238"/>
          <p14:tracePt t="15972" x="1863725" y="5381625"/>
          <p14:tracePt t="15976" x="1901825" y="5305425"/>
          <p14:tracePt t="15985" x="1938338" y="5256213"/>
          <p14:tracePt t="15992" x="1963738" y="5205413"/>
          <p14:tracePt t="16000" x="1989138" y="5156200"/>
          <p14:tracePt t="16007" x="1989138" y="5118100"/>
          <p14:tracePt t="16017" x="1989138" y="5068888"/>
          <p14:tracePt t="16024" x="2001838" y="5005388"/>
          <p14:tracePt t="16033" x="2014538" y="4956175"/>
          <p14:tracePt t="16040" x="2025650" y="4918075"/>
          <p14:tracePt t="16046" x="2025650" y="4879975"/>
          <p14:tracePt t="16056" x="2038350" y="4843463"/>
          <p14:tracePt t="16061" x="2038350" y="4792663"/>
          <p14:tracePt t="16072" x="2038350" y="4756150"/>
          <p14:tracePt t="16078" x="2051050" y="4705350"/>
          <p14:tracePt t="16089" x="2051050" y="4667250"/>
          <p14:tracePt t="16094" x="2051050" y="4630738"/>
          <p14:tracePt t="16102" x="2063750" y="4605338"/>
          <p14:tracePt t="16109" x="2076450" y="4579938"/>
          <p14:tracePt t="16117" x="2076450" y="4554538"/>
          <p14:tracePt t="16126" x="2076450" y="4543425"/>
          <p14:tracePt t="16132" x="2076450" y="4518025"/>
          <p14:tracePt t="16148" x="2076450" y="4505325"/>
          <p14:tracePt t="16157" x="2076450" y="4479925"/>
          <p14:tracePt t="16164" x="2089150" y="4454525"/>
          <p14:tracePt t="16172" x="2101850" y="4430713"/>
          <p14:tracePt t="16177" x="2114550" y="4405313"/>
          <p14:tracePt t="16189" x="2114550" y="4367213"/>
          <p14:tracePt t="16194" x="2138363" y="4330700"/>
          <p14:tracePt t="16207" x="2151063" y="4305300"/>
          <p14:tracePt t="16210" x="2151063" y="4292600"/>
          <p14:tracePt t="16223" x="2163763" y="4279900"/>
          <p14:tracePt t="16226" x="2163763" y="4267200"/>
          <p14:tracePt t="16234" x="2163763" y="4254500"/>
          <p14:tracePt t="16240" x="2176463" y="4254500"/>
          <p14:tracePt t="16249" x="2176463" y="4241800"/>
          <p14:tracePt t="16256" x="2189163" y="4241800"/>
          <p14:tracePt t="16265" x="2189163" y="4230688"/>
          <p14:tracePt t="16282" x="2201863" y="4217988"/>
          <p14:tracePt t="16289" x="2201863" y="4205288"/>
          <p14:tracePt t="16310" x="2214563" y="4192588"/>
          <p14:tracePt t="16372" x="2227263" y="4167188"/>
          <p14:tracePt t="17064" x="2238375" y="4167188"/>
          <p14:tracePt t="17079" x="2251075" y="4167188"/>
          <p14:tracePt t="17086" x="2251075" y="4179888"/>
          <p14:tracePt t="17094" x="2263775" y="4179888"/>
          <p14:tracePt t="17104" x="2276475" y="4192588"/>
          <p14:tracePt t="17111" x="2289175" y="4192588"/>
          <p14:tracePt t="17172" x="2301875" y="4192588"/>
          <p14:tracePt t="17296" x="2301875" y="4205288"/>
          <p14:tracePt t="17319" x="2314575" y="4230688"/>
          <p14:tracePt t="17335" x="2314575" y="4241800"/>
          <p14:tracePt t="17342" x="2327275" y="4254500"/>
          <p14:tracePt t="17351" x="2327275" y="4267200"/>
          <p14:tracePt t="17366" x="2327275" y="4279900"/>
          <p14:tracePt t="17374" x="2338388" y="4279900"/>
          <p14:tracePt t="17382" x="2338388" y="4292600"/>
          <p14:tracePt t="17395" x="2338388" y="4305300"/>
          <p14:tracePt t="17405" x="2338388" y="4318000"/>
          <p14:tracePt t="17420" x="2338388" y="4330700"/>
          <p14:tracePt t="17437" x="2338388" y="4341813"/>
          <p14:tracePt t="17453" x="2338388" y="4354513"/>
          <p14:tracePt t="17457" x="2338388" y="4367213"/>
          <p14:tracePt t="17501" x="2338388" y="4405313"/>
          <p14:tracePt t="17507" x="2338388" y="4418013"/>
          <p14:tracePt t="17520" x="2338388" y="4430713"/>
          <p14:tracePt t="17536" x="2338388" y="4443413"/>
          <p14:tracePt t="17552" x="2338388" y="4467225"/>
          <p14:tracePt t="17570" x="2338388" y="4479925"/>
          <p14:tracePt t="17577" x="2327275" y="4505325"/>
          <p14:tracePt t="17583" x="2327275" y="4518025"/>
          <p14:tracePt t="17589" x="2327275" y="4530725"/>
          <p14:tracePt t="17599" x="2327275" y="4543425"/>
          <p14:tracePt t="17605" x="2327275" y="4554538"/>
          <p14:tracePt t="17614" x="2314575" y="4554538"/>
          <p14:tracePt t="17622" x="2314575" y="4567238"/>
          <p14:tracePt t="17638" x="2314575" y="4579938"/>
          <p14:tracePt t="17652" x="2314575" y="4592638"/>
          <p14:tracePt t="17659" x="2314575" y="4605338"/>
          <p14:tracePt t="17676" x="2314575" y="4618038"/>
          <p14:tracePt t="17686" x="2314575" y="4630738"/>
          <p14:tracePt t="17702" x="2314575" y="4643438"/>
          <p14:tracePt t="17706" x="2314575" y="4656138"/>
          <p14:tracePt t="17721" x="2314575" y="4667250"/>
          <p14:tracePt t="17926" x="2327275" y="4679950"/>
          <p14:tracePt t="17948" x="2338388" y="4692650"/>
          <p14:tracePt t="17957" x="2338388" y="4705350"/>
          <p14:tracePt t="18110" x="2351088" y="4718050"/>
          <p14:tracePt t="20361" x="2351088" y="4730750"/>
          <p14:tracePt t="20367" x="2363788" y="4730750"/>
          <p14:tracePt t="20378" x="2451100" y="4779963"/>
          <p14:tracePt t="20384" x="2551113" y="4830763"/>
          <p14:tracePt t="20391" x="2640013" y="4879975"/>
          <p14:tracePt t="20400" x="2714625" y="4930775"/>
          <p14:tracePt t="20405" x="2763838" y="4968875"/>
          <p14:tracePt t="20414" x="2789238" y="4992688"/>
          <p14:tracePt t="20422" x="2801938" y="4992688"/>
          <p14:tracePt t="20431" x="2801938" y="5005388"/>
          <p14:tracePt t="20438" x="2814638" y="5005388"/>
          <p14:tracePt t="20615" x="2814638" y="5018088"/>
          <p14:tracePt t="23441" x="2814638" y="5030788"/>
          <p14:tracePt t="23448" x="2801938" y="5056188"/>
          <p14:tracePt t="23456" x="2801938" y="5081588"/>
          <p14:tracePt t="23463" x="2776538" y="5118100"/>
          <p14:tracePt t="23474" x="2763838" y="5143500"/>
          <p14:tracePt t="23481" x="2763838" y="5168900"/>
          <p14:tracePt t="23491" x="2740025" y="5194300"/>
          <p14:tracePt t="23497" x="2714625" y="5243513"/>
          <p14:tracePt t="23501" x="2701925" y="5281613"/>
          <p14:tracePt t="23510" x="2689225" y="5305425"/>
          <p14:tracePt t="23519" x="2689225" y="5330825"/>
          <p14:tracePt t="23526" x="2676525" y="5356225"/>
          <p14:tracePt t="23534" x="2676525" y="5368925"/>
          <p14:tracePt t="23543" x="2663825" y="5381625"/>
          <p14:tracePt t="23549" x="2663825" y="5394325"/>
          <p14:tracePt t="23619" x="2651125" y="5407025"/>
          <p14:tracePt t="23626" x="2640013" y="5418138"/>
          <p14:tracePt t="23633" x="2640013" y="5430838"/>
          <p14:tracePt t="23642" x="2627313" y="5443538"/>
          <p14:tracePt t="23650" x="2614613" y="5456238"/>
          <p14:tracePt t="23658" x="2601913" y="5481638"/>
          <p14:tracePt t="23675" x="2589213" y="5494338"/>
          <p14:tracePt t="23692" x="2576513" y="5507038"/>
          <p14:tracePt t="23707" x="2576513" y="5518150"/>
          <p14:tracePt t="23721" x="2563813" y="5518150"/>
          <p14:tracePt t="24053" x="2551113" y="5518150"/>
          <p14:tracePt t="24063" x="2551113" y="5507038"/>
          <p14:tracePt t="24077" x="2540000" y="5507038"/>
          <p14:tracePt t="24083" x="2527300" y="5494338"/>
          <p14:tracePt t="24099" x="2514600" y="5481638"/>
          <p14:tracePt t="24130" x="2501900" y="5481638"/>
          <p14:tracePt t="24134" x="2501900" y="5468938"/>
          <p14:tracePt t="24140" x="2489200" y="5468938"/>
          <p14:tracePt t="28818" x="2527300" y="5443538"/>
          <p14:tracePt t="28825" x="2551113" y="5443538"/>
          <p14:tracePt t="28833" x="2563813" y="5443538"/>
          <p14:tracePt t="28934" x="2563813" y="5430838"/>
          <p14:tracePt t="28950" x="2576513" y="5394325"/>
          <p14:tracePt t="28957" x="2589213" y="5343525"/>
          <p14:tracePt t="28967" x="2589213" y="5318125"/>
          <p14:tracePt t="28972" x="2589213" y="5305425"/>
          <p14:tracePt t="28980" x="2589213" y="5294313"/>
          <p14:tracePt t="28987" x="2589213" y="5281613"/>
          <p14:tracePt t="28997" x="2589213" y="5256213"/>
          <p14:tracePt t="29004" x="2589213" y="5230813"/>
          <p14:tracePt t="29013" x="2576513" y="5218113"/>
          <p14:tracePt t="29020" x="2563813" y="5205413"/>
          <p14:tracePt t="29034" x="2563813" y="5194300"/>
          <p14:tracePt t="29128" x="2551113" y="5194300"/>
          <p14:tracePt t="29145" x="2551113" y="5168900"/>
          <p14:tracePt t="29152" x="2540000" y="5168900"/>
          <p14:tracePt t="29338" x="2514600" y="5143500"/>
          <p14:tracePt t="29346" x="2476500" y="5143500"/>
          <p14:tracePt t="29352" x="2451100" y="5130800"/>
          <p14:tracePt t="29363" x="2439988" y="5118100"/>
          <p14:tracePt t="29367" x="2414588" y="5118100"/>
          <p14:tracePt t="29377" x="2401888" y="5105400"/>
          <p14:tracePt t="29384" x="2389188" y="5092700"/>
          <p14:tracePt t="29396" x="2376488" y="5092700"/>
          <p14:tracePt t="29400" x="2376488" y="5081588"/>
          <p14:tracePt t="29734" x="2363788" y="5081588"/>
          <p14:tracePt t="29740" x="2351088" y="5081588"/>
          <p14:tracePt t="29749" x="2338388" y="5081588"/>
          <p14:tracePt t="29766" x="2314575" y="5081588"/>
          <p14:tracePt t="29772" x="2289175" y="5081588"/>
          <p14:tracePt t="29780" x="2251075" y="5081588"/>
          <p14:tracePt t="29788" x="2214563" y="5092700"/>
          <p14:tracePt t="29798" x="2176463" y="5092700"/>
          <p14:tracePt t="29801" x="2138363" y="5092700"/>
          <p14:tracePt t="29813" x="2114550" y="5092700"/>
          <p14:tracePt t="29817" x="2101850" y="5092700"/>
          <p14:tracePt t="29829" x="2089150" y="5092700"/>
          <p14:tracePt t="29846" x="2076450" y="5092700"/>
          <p14:tracePt t="29928" x="2051050" y="5092700"/>
          <p14:tracePt t="29938" x="2038350" y="5092700"/>
          <p14:tracePt t="29944" x="2014538" y="5092700"/>
          <p14:tracePt t="29951" x="2001838" y="5092700"/>
          <p14:tracePt t="29966" x="1989138" y="5092700"/>
          <p14:tracePt t="30028" x="1976438" y="5092700"/>
          <p14:tracePt t="30035" x="1963738" y="5092700"/>
          <p14:tracePt t="30044" x="1951038" y="5092700"/>
          <p14:tracePt t="30058" x="1938338" y="5092700"/>
          <p14:tracePt t="30074" x="1925638" y="5092700"/>
          <p14:tracePt t="30144" x="1925638" y="5105400"/>
          <p14:tracePt t="30152" x="1914525" y="5105400"/>
          <p14:tracePt t="30160" x="1889125" y="5105400"/>
          <p14:tracePt t="30168" x="1876425" y="5105400"/>
          <p14:tracePt t="30177" x="1863725" y="5105400"/>
          <p14:tracePt t="30261" x="1838325" y="5105400"/>
          <p14:tracePt t="30268" x="1814513" y="5105400"/>
          <p14:tracePt t="30276" x="1801813" y="5105400"/>
          <p14:tracePt t="30293" x="1789113" y="5105400"/>
          <p14:tracePt t="30310" x="1776413" y="5105400"/>
          <p14:tracePt t="30565" x="1789113" y="5092700"/>
          <p14:tracePt t="30572" x="1801813" y="5092700"/>
          <p14:tracePt t="30586" x="1814513" y="5092700"/>
          <p14:tracePt t="30601" x="1825625" y="5092700"/>
          <p14:tracePt t="30613" x="1838325" y="5092700"/>
          <p14:tracePt t="30649" x="1851025" y="5092700"/>
          <p14:tracePt t="30656" x="1863725" y="5092700"/>
          <p14:tracePt t="30663" x="1889125" y="5092700"/>
          <p14:tracePt t="30672" x="1914525" y="5092700"/>
          <p14:tracePt t="30680" x="1938338" y="5092700"/>
          <p14:tracePt t="30688" x="1963738" y="5092700"/>
          <p14:tracePt t="30696" x="2001838" y="5092700"/>
          <p14:tracePt t="30703" x="2025650" y="5092700"/>
          <p14:tracePt t="30711" x="2038350" y="5092700"/>
          <p14:tracePt t="30719" x="2051050" y="5092700"/>
          <p14:tracePt t="30743" x="2063750" y="5092700"/>
          <p14:tracePt t="30797" x="2076450" y="5092700"/>
          <p14:tracePt t="30803" x="2101850" y="5092700"/>
          <p14:tracePt t="30814" x="2127250" y="5092700"/>
          <p14:tracePt t="30820" x="2151063" y="5092700"/>
          <p14:tracePt t="30827" x="2176463" y="5092700"/>
          <p14:tracePt t="30834" x="2201863" y="5092700"/>
          <p14:tracePt t="30846" x="2238375" y="5092700"/>
          <p14:tracePt t="30850" x="2263775" y="5092700"/>
          <p14:tracePt t="30861" x="2289175" y="5092700"/>
          <p14:tracePt t="30866" x="2314575" y="5092700"/>
          <p14:tracePt t="30878" x="2327275" y="5092700"/>
          <p14:tracePt t="30881" x="2338388" y="5092700"/>
          <p14:tracePt t="30890" x="2351088" y="5092700"/>
          <p14:tracePt t="30895" x="2363788" y="5092700"/>
          <p14:tracePt t="30910" x="2401888" y="5105400"/>
          <p14:tracePt t="30914" x="2414588" y="5105400"/>
          <p14:tracePt t="30920" x="2427288" y="5105400"/>
          <p14:tracePt t="30929" x="2439988" y="5105400"/>
          <p14:tracePt t="30936" x="2451100" y="5105400"/>
          <p14:tracePt t="30945" x="2463800" y="5105400"/>
          <p14:tracePt t="30950" x="2476500" y="5105400"/>
          <p14:tracePt t="30960" x="2489200" y="5105400"/>
          <p14:tracePt t="30967" x="2501900" y="5105400"/>
          <p14:tracePt t="30978" x="2514600" y="5105400"/>
          <p14:tracePt t="30982" x="2551113" y="5105400"/>
          <p14:tracePt t="30994" x="2563813" y="5105400"/>
          <p14:tracePt t="31000" x="2576513" y="5105400"/>
          <p14:tracePt t="31007" x="2601913" y="5105400"/>
          <p14:tracePt t="31011" x="2627313" y="5105400"/>
          <p14:tracePt t="31019" x="2640013" y="5105400"/>
          <p14:tracePt t="31028" x="2651125" y="5105400"/>
          <p14:tracePt t="31036" x="2663825" y="5105400"/>
          <p14:tracePt t="31046" x="2676525" y="5105400"/>
          <p14:tracePt t="31062" x="2701925" y="5105400"/>
          <p14:tracePt t="31068" x="2714625" y="5105400"/>
          <p14:tracePt t="31077" x="2727325" y="5105400"/>
          <p14:tracePt t="31082" x="2740025" y="5105400"/>
          <p14:tracePt t="31098" x="2752725" y="5105400"/>
          <p14:tracePt t="31114" x="2763838" y="5105400"/>
          <p14:tracePt t="31122" x="2776538" y="5105400"/>
          <p14:tracePt t="31129" x="2801938" y="5105400"/>
          <p14:tracePt t="31139" x="2814638" y="5105400"/>
          <p14:tracePt t="31146" x="2827338" y="5105400"/>
          <p14:tracePt t="31152" x="2840038" y="5105400"/>
          <p14:tracePt t="31162" x="2876550" y="5105400"/>
          <p14:tracePt t="31168" x="2901950" y="5105400"/>
          <p14:tracePt t="31177" x="2914650" y="5105400"/>
          <p14:tracePt t="31186" x="2927350" y="5105400"/>
          <p14:tracePt t="31193" x="2940050" y="5105400"/>
          <p14:tracePt t="31199" x="2952750" y="5105400"/>
          <p14:tracePt t="31210" x="2963863" y="5105400"/>
          <p14:tracePt t="31215" x="2976563" y="5105400"/>
          <p14:tracePt t="31222" x="2976563" y="5118100"/>
          <p14:tracePt t="31230" x="2989263" y="5118100"/>
          <p14:tracePt t="31239" x="3001963" y="5118100"/>
          <p14:tracePt t="31324" x="3014663" y="5118100"/>
          <p14:tracePt t="31346" x="3027363" y="5118100"/>
          <p14:tracePt t="31354" x="3052763" y="5118100"/>
          <p14:tracePt t="31362" x="3065463" y="5130800"/>
          <p14:tracePt t="31369" x="3076575" y="5130800"/>
          <p14:tracePt t="31385" x="3101975" y="5130800"/>
          <p14:tracePt t="31394" x="3114675" y="5130800"/>
          <p14:tracePt t="31401" x="3127375" y="5130800"/>
          <p14:tracePt t="31416" x="3140075" y="5130800"/>
          <p14:tracePt t="31526" x="3114675" y="5143500"/>
          <p14:tracePt t="31532" x="3089275" y="5156200"/>
          <p14:tracePt t="31541" x="3052763" y="5156200"/>
          <p14:tracePt t="31549" x="3014663" y="5156200"/>
          <p14:tracePt t="31561" x="2976563" y="5156200"/>
          <p14:tracePt t="31564" x="2940050" y="5156200"/>
          <p14:tracePt t="31576" x="2901950" y="5156200"/>
          <p14:tracePt t="31580" x="2863850" y="5156200"/>
          <p14:tracePt t="31589" x="2840038" y="5156200"/>
          <p14:tracePt t="31595" x="2814638" y="5156200"/>
          <p14:tracePt t="31602" x="2776538" y="5156200"/>
          <p14:tracePt t="31611" x="2740025" y="5156200"/>
          <p14:tracePt t="31618" x="2714625" y="5156200"/>
          <p14:tracePt t="31627" x="2676525" y="5143500"/>
          <p14:tracePt t="31634" x="2640013" y="5143500"/>
          <p14:tracePt t="31643" x="2576513" y="5143500"/>
          <p14:tracePt t="31651" x="2514600" y="5143500"/>
          <p14:tracePt t="31660" x="2439988" y="5143500"/>
          <p14:tracePt t="31665" x="2376488" y="5143500"/>
          <p14:tracePt t="31676" x="2301875" y="5130800"/>
          <p14:tracePt t="31680" x="2238375" y="5118100"/>
          <p14:tracePt t="31692" x="2189163" y="5118100"/>
          <p14:tracePt t="31696" x="2138363" y="5105400"/>
          <p14:tracePt t="31704" x="2101850" y="5105400"/>
          <p14:tracePt t="31712" x="2063750" y="5105400"/>
          <p14:tracePt t="31718" x="2038350" y="5105400"/>
          <p14:tracePt t="31726" x="2014538" y="5105400"/>
          <p14:tracePt t="31734" x="1989138" y="5092700"/>
          <p14:tracePt t="31742" x="1963738" y="5092700"/>
          <p14:tracePt t="31751" x="1938338" y="5092700"/>
          <p14:tracePt t="31759" x="1901825" y="5092700"/>
          <p14:tracePt t="31767" x="1863725" y="5092700"/>
          <p14:tracePt t="31775" x="1825625" y="5092700"/>
          <p14:tracePt t="31781" x="1789113" y="5092700"/>
          <p14:tracePt t="31789" x="1751013" y="5092700"/>
          <p14:tracePt t="31797" x="1714500" y="5105400"/>
          <p14:tracePt t="31804" x="1689100" y="5118100"/>
          <p14:tracePt t="31812" x="1663700" y="5118100"/>
          <p14:tracePt t="31820" x="1651000" y="5118100"/>
          <p14:tracePt t="31830" x="1638300" y="5118100"/>
          <p14:tracePt t="31882" x="1625600" y="5118100"/>
          <p14:tracePt t="31898" x="1612900" y="5118100"/>
          <p14:tracePt t="32016" x="1638300" y="5118100"/>
          <p14:tracePt t="32023" x="1651000" y="5105400"/>
          <p14:tracePt t="32032" x="1663700" y="5105400"/>
          <p14:tracePt t="32036" x="1689100" y="5105400"/>
          <p14:tracePt t="32044" x="1725613" y="5092700"/>
          <p14:tracePt t="32052" x="1763713" y="5092700"/>
          <p14:tracePt t="32059" x="1801813" y="5092700"/>
          <p14:tracePt t="32068" x="1838325" y="5081588"/>
          <p14:tracePt t="32078" x="1889125" y="5081588"/>
          <p14:tracePt t="32084" x="1963738" y="5081588"/>
          <p14:tracePt t="32094" x="2014538" y="5081588"/>
          <p14:tracePt t="32100" x="2076450" y="5081588"/>
          <p14:tracePt t="32108" x="2151063" y="5081588"/>
          <p14:tracePt t="32114" x="2214563" y="5081588"/>
          <p14:tracePt t="32125" x="2263775" y="5081588"/>
          <p14:tracePt t="32131" x="2301875" y="5081588"/>
          <p14:tracePt t="32143" x="2338388" y="5081588"/>
          <p14:tracePt t="32146" x="2376488" y="5081588"/>
          <p14:tracePt t="32158" x="2401888" y="5081588"/>
          <p14:tracePt t="32163" x="2427288" y="5081588"/>
          <p14:tracePt t="32168" x="2451100" y="5081588"/>
          <p14:tracePt t="32177" x="2476500" y="5081588"/>
          <p14:tracePt t="32185" x="2489200" y="5081588"/>
          <p14:tracePt t="32192" x="2527300" y="5081588"/>
          <p14:tracePt t="32200" x="2540000" y="5081588"/>
          <p14:tracePt t="32208" x="2540000" y="5092700"/>
          <p14:tracePt t="32216" x="2551113" y="5092700"/>
          <p14:tracePt t="32225" x="2563813" y="5092700"/>
          <p14:tracePt t="32241" x="2576513" y="5092700"/>
          <p14:tracePt t="32246" x="2601913" y="5092700"/>
          <p14:tracePt t="32263" x="2614613" y="5092700"/>
          <p14:tracePt t="32279" x="2627313" y="5092700"/>
          <p14:tracePt t="32292" x="2640013" y="5092700"/>
          <p14:tracePt t="32300" x="2651125" y="5092700"/>
          <p14:tracePt t="32309" x="2663825" y="509270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占位符 41986">
            <a:extLst>
              <a:ext uri="{FF2B5EF4-FFF2-40B4-BE49-F238E27FC236}">
                <a16:creationId xmlns:a16="http://schemas.microsoft.com/office/drawing/2014/main" id="{94119A69-5159-445A-ABB5-4A9277A67C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176338"/>
            <a:ext cx="8134350" cy="549302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unsigned __stdcall output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(void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* pArguments)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   int i=0;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FILE * cfPtr=NULL;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if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((cfPtr=fopen("data.txt","w"))==NULL)</a:t>
            </a:r>
          </a:p>
          <a:p>
            <a:pPr eaLnBrk="1" hangingPunct="1">
              <a:buNone/>
            </a:pPr>
            <a:r>
              <a:rPr lang="zh-CN" altLang="zh-CN" sz="2000" b="1" dirty="0"/>
              <a:t>       </a:t>
            </a:r>
            <a:r>
              <a:rPr lang="en-US" altLang="zh-CN" sz="2000" b="1" dirty="0"/>
              <a:t>     </a:t>
            </a:r>
            <a:r>
              <a:rPr lang="zh-CN" altLang="zh-CN" sz="2000" b="1" dirty="0"/>
              <a:t>printf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("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an't open file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\n");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else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while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(++i&lt;12000)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 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leep(500);</a:t>
            </a:r>
            <a:r>
              <a:rPr lang="en-US" altLang="zh-CN" sz="2000" b="1" dirty="0"/>
              <a:t>        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//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延迟</a:t>
            </a:r>
            <a:r>
              <a:rPr lang="en-US" altLang="zh-CN" sz="2000" b="1" dirty="0"/>
              <a:t>500</a:t>
            </a:r>
            <a:r>
              <a:rPr lang="zh-CN" altLang="en-US" sz="2000" b="1" dirty="0"/>
              <a:t>毫秒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 fputc(ch,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cfPtr);  //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写文件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</a:t>
            </a:r>
            <a:r>
              <a:rPr lang="en-US" altLang="zh-CN" sz="2000" b="1" dirty="0"/>
              <a:t>   </a:t>
            </a:r>
            <a:r>
              <a:rPr lang="zh-CN" altLang="zh-CN" sz="2000" b="1" dirty="0"/>
              <a:t>}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fclose(cfPtr);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}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_endthreadex(0);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return 0;    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  <p:sp>
        <p:nvSpPr>
          <p:cNvPr id="70659" name="标题 1">
            <a:extLst>
              <a:ext uri="{FF2B5EF4-FFF2-40B4-BE49-F238E27FC236}">
                <a16:creationId xmlns:a16="http://schemas.microsoft.com/office/drawing/2014/main" id="{E05A98A9-2ADE-4331-A5F6-75C375377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660" name="文本框 43011">
            <a:extLst>
              <a:ext uri="{FF2B5EF4-FFF2-40B4-BE49-F238E27FC236}">
                <a16:creationId xmlns:a16="http://schemas.microsoft.com/office/drawing/2014/main" id="{6C7EA9B9-EF54-47DF-9794-D3C6EEC64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368" y="5445224"/>
            <a:ext cx="3455169" cy="830997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prstShdw prst="shdw17" dist="17961" dir="13500000">
              <a:srgbClr val="991F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存在问题：读写速度不同步！读一次，写多次。</a:t>
            </a:r>
          </a:p>
        </p:txBody>
      </p:sp>
    </p:spTree>
  </p:cSld>
  <p:clrMapOvr>
    <a:masterClrMapping/>
  </p:clrMapOvr>
  <p:transition advTm="74220"/>
  <p:extLst>
    <p:ext uri="{3A86A75C-4F4B-4683-9AE1-C65F6400EC91}">
      <p14:laserTraceLst xmlns:p14="http://schemas.microsoft.com/office/powerpoint/2010/main">
        <p14:tracePtLst>
          <p14:tracePt t="1273" x="2614613" y="5092700"/>
          <p14:tracePt t="1281" x="2540000" y="5043488"/>
          <p14:tracePt t="1290" x="2463800" y="4956175"/>
          <p14:tracePt t="1298" x="2401888" y="4818063"/>
          <p14:tracePt t="1308" x="2351088" y="4618038"/>
          <p14:tracePt t="1312" x="2301875" y="4392613"/>
          <p14:tracePt t="1319" x="2263775" y="4217988"/>
          <p14:tracePt t="1328" x="2263775" y="4079875"/>
          <p14:tracePt t="1335" x="2263775" y="3979863"/>
          <p14:tracePt t="1344" x="2289175" y="3929063"/>
          <p14:tracePt t="1351" x="2327275" y="3879850"/>
          <p14:tracePt t="1361" x="2376488" y="3829050"/>
          <p14:tracePt t="1368" x="2439988" y="3767138"/>
          <p14:tracePt t="1377" x="2527300" y="3692525"/>
          <p14:tracePt t="1381" x="2601913" y="3641725"/>
          <p14:tracePt t="1393" x="2689225" y="3590925"/>
          <p14:tracePt t="1397" x="2801938" y="3529013"/>
          <p14:tracePt t="1409" x="2901950" y="3479800"/>
          <p14:tracePt t="1413" x="3027363" y="3416300"/>
          <p14:tracePt t="1426" x="3152775" y="3354388"/>
          <p14:tracePt t="1430" x="3276600" y="3267075"/>
          <p14:tracePt t="1438" x="3376613" y="3190875"/>
          <p14:tracePt t="1444" x="3465513" y="3103563"/>
          <p14:tracePt t="1453" x="3514725" y="3054350"/>
          <p14:tracePt t="1460" x="3540125" y="3003550"/>
          <p14:tracePt t="1468" x="3552825" y="2965450"/>
          <p14:tracePt t="1477" x="3565525" y="2928938"/>
          <p14:tracePt t="1483" x="3565525" y="2903538"/>
          <p14:tracePt t="1493" x="3578225" y="2890838"/>
          <p14:tracePt t="1515" x="3578225" y="2878138"/>
          <p14:tracePt t="1529" x="3589338" y="2852738"/>
          <p14:tracePt t="1539" x="3614738" y="2803525"/>
          <p14:tracePt t="1545" x="3640138" y="2765425"/>
          <p14:tracePt t="1554" x="3678238" y="2690813"/>
          <p14:tracePt t="1562" x="3702050" y="2652713"/>
          <p14:tracePt t="1567" x="3740150" y="2603500"/>
          <p14:tracePt t="1577" x="3778250" y="2565400"/>
          <p14:tracePt t="1584" x="3802063" y="2527300"/>
          <p14:tracePt t="1592" x="3827463" y="2516188"/>
          <p14:tracePt t="1599" x="3840163" y="2503488"/>
          <p14:tracePt t="1610" x="3852863" y="2503488"/>
          <p14:tracePt t="1615" x="3865563" y="2490788"/>
          <p14:tracePt t="1691" x="3890963" y="2478088"/>
          <p14:tracePt t="1700" x="3902075" y="2478088"/>
          <p14:tracePt t="1708" x="3902075" y="2465388"/>
          <p14:tracePt t="1715" x="3927475" y="2452688"/>
          <p14:tracePt t="1731" x="3940175" y="2439988"/>
          <p14:tracePt t="1957" x="3965575" y="2439988"/>
          <p14:tracePt t="1966" x="3990975" y="2478088"/>
          <p14:tracePt t="1972" x="4040188" y="2503488"/>
          <p14:tracePt t="1979" x="4078288" y="2540000"/>
          <p14:tracePt t="1990" x="4127500" y="2578100"/>
          <p14:tracePt t="1995" x="4165600" y="2590800"/>
          <p14:tracePt t="2004" x="4191000" y="2616200"/>
          <p14:tracePt t="2009" x="4227513" y="2640013"/>
          <p14:tracePt t="2017" x="4278313" y="2665413"/>
          <p14:tracePt t="2025" x="4303713" y="2678113"/>
          <p14:tracePt t="2033" x="4327525" y="2678113"/>
          <p14:tracePt t="2045" x="4340225" y="2678113"/>
          <p14:tracePt t="2181" x="4365625" y="2678113"/>
          <p14:tracePt t="2190" x="4403725" y="2678113"/>
          <p14:tracePt t="2197" x="4440238" y="2678113"/>
          <p14:tracePt t="2208" x="4478338" y="2678113"/>
          <p14:tracePt t="2211" x="4516438" y="2678113"/>
          <p14:tracePt t="2219" x="4552950" y="2678113"/>
          <p14:tracePt t="2227" x="4591050" y="2678113"/>
          <p14:tracePt t="2235" x="4627563" y="2690813"/>
          <p14:tracePt t="2244" x="4652963" y="2690813"/>
          <p14:tracePt t="2251" x="4678363" y="2690813"/>
          <p14:tracePt t="2454" x="4716463" y="2728913"/>
          <p14:tracePt t="2460" x="4791075" y="2790825"/>
          <p14:tracePt t="2469" x="4891088" y="2852738"/>
          <p14:tracePt t="2475" x="4965700" y="2903538"/>
          <p14:tracePt t="2484" x="5040313" y="2952750"/>
          <p14:tracePt t="2492" x="5078413" y="3003550"/>
          <p14:tracePt t="2500" x="5129213" y="3041650"/>
          <p14:tracePt t="2508" x="5165725" y="3065463"/>
          <p14:tracePt t="2516" x="5191125" y="3078163"/>
          <p14:tracePt t="2524" x="5229225" y="3090863"/>
          <p14:tracePt t="2531" x="5253038" y="3103563"/>
          <p14:tracePt t="2539" x="5253038" y="3116263"/>
          <p14:tracePt t="2545" x="5278438" y="3116263"/>
          <p14:tracePt t="2725" x="5278438" y="3128963"/>
          <p14:tracePt t="7837" x="5365750" y="3090863"/>
          <p14:tracePt t="7845" x="5529263" y="3054350"/>
          <p14:tracePt t="7852" x="5754688" y="3003550"/>
          <p14:tracePt t="7861" x="6103938" y="2965450"/>
          <p14:tracePt t="7868" x="6380163" y="2965450"/>
          <p14:tracePt t="7878" x="6580188" y="3003550"/>
          <p14:tracePt t="7895" x="6716713" y="3016250"/>
          <p14:tracePt t="7922" x="6680200" y="3016250"/>
          <p14:tracePt t="7930" x="6629400" y="3003550"/>
          <p14:tracePt t="7937" x="6529388" y="2978150"/>
          <p14:tracePt t="7944" x="6403975" y="2928938"/>
          <p14:tracePt t="7955" x="6254750" y="2865438"/>
          <p14:tracePt t="7962" x="6091238" y="2803525"/>
          <p14:tracePt t="7970" x="5942013" y="2728913"/>
          <p14:tracePt t="7980" x="5803900" y="2640013"/>
          <p14:tracePt t="7985" x="5665788" y="2565400"/>
          <p14:tracePt t="7996" x="5541963" y="2503488"/>
          <p14:tracePt t="8001" x="5429250" y="2452688"/>
          <p14:tracePt t="8008" x="5316538" y="2414588"/>
          <p14:tracePt t="8016" x="5203825" y="2365375"/>
          <p14:tracePt t="8024" x="5103813" y="2303463"/>
          <p14:tracePt t="8032" x="4991100" y="2252663"/>
          <p14:tracePt t="8039" x="4903788" y="2214563"/>
          <p14:tracePt t="8048" x="4829175" y="2178050"/>
          <p14:tracePt t="8056" x="4752975" y="2139950"/>
          <p14:tracePt t="8063" x="4703763" y="2101850"/>
          <p14:tracePt t="8069" x="4640263" y="2089150"/>
          <p14:tracePt t="8080" x="4616450" y="2078038"/>
          <p14:tracePt t="8085" x="4591050" y="2065338"/>
          <p14:tracePt t="8096" x="4578350" y="2065338"/>
          <p14:tracePt t="8201" x="4552950" y="2065338"/>
          <p14:tracePt t="8211" x="4516438" y="2078038"/>
          <p14:tracePt t="8218" x="4478338" y="2078038"/>
          <p14:tracePt t="8228" x="4478338" y="2089150"/>
          <p14:tracePt t="8234" x="4465638" y="2089150"/>
          <p14:tracePt t="8245" x="4465638" y="2101850"/>
          <p14:tracePt t="8255" x="4465638" y="2114550"/>
          <p14:tracePt t="8271" x="4452938" y="2127250"/>
          <p14:tracePt t="8282" x="4440238" y="2127250"/>
          <p14:tracePt t="8287" x="4440238" y="2152650"/>
          <p14:tracePt t="8296" x="4427538" y="2178050"/>
          <p14:tracePt t="8304" x="4416425" y="2201863"/>
          <p14:tracePt t="8313" x="4416425" y="2227263"/>
          <p14:tracePt t="8318" x="4403725" y="2252663"/>
          <p14:tracePt t="8330" x="4403725" y="2278063"/>
          <p14:tracePt t="8334" x="4403725" y="2314575"/>
          <p14:tracePt t="8345" x="4403725" y="2339975"/>
          <p14:tracePt t="8349" x="4403725" y="2365375"/>
          <p14:tracePt t="8358" x="4391025" y="2390775"/>
          <p14:tracePt t="8365" x="4391025" y="2414588"/>
          <p14:tracePt t="8376" x="4391025" y="2439988"/>
          <p14:tracePt t="8381" x="4391025" y="2465388"/>
          <p14:tracePt t="8389" x="4391025" y="2490788"/>
          <p14:tracePt t="8396" x="4391025" y="2503488"/>
          <p14:tracePt t="8404" x="4391025" y="2516188"/>
          <p14:tracePt t="8412" x="4391025" y="2527300"/>
          <p14:tracePt t="8430" x="4391025" y="2540000"/>
          <p14:tracePt t="8505" x="4378325" y="2552700"/>
          <p14:tracePt t="8511" x="4352925" y="2552700"/>
          <p14:tracePt t="8520" x="4314825" y="2578100"/>
          <p14:tracePt t="8531" x="4278313" y="2590800"/>
          <p14:tracePt t="8536" x="4240213" y="2590800"/>
          <p14:tracePt t="8545" x="4203700" y="2603500"/>
          <p14:tracePt t="8552" x="4165600" y="2616200"/>
          <p14:tracePt t="8562" x="4127500" y="2627313"/>
          <p14:tracePt t="8567" x="4090988" y="2640013"/>
          <p14:tracePt t="8578" x="4014788" y="2652713"/>
          <p14:tracePt t="8582" x="3952875" y="2665413"/>
          <p14:tracePt t="8589" x="3902075" y="2678113"/>
          <p14:tracePt t="8597" x="3865563" y="2690813"/>
          <p14:tracePt t="8608" x="3840163" y="2690813"/>
          <p14:tracePt t="8613" x="3814763" y="2703513"/>
          <p14:tracePt t="8621" x="3802063" y="2716213"/>
          <p14:tracePt t="8636" x="3790950" y="2716213"/>
          <p14:tracePt t="8722" x="3778250" y="2728913"/>
          <p14:tracePt t="8729" x="3740150" y="2740025"/>
          <p14:tracePt t="8737" x="3702050" y="2740025"/>
          <p14:tracePt t="8748" x="3665538" y="2752725"/>
          <p14:tracePt t="8754" x="3627438" y="2765425"/>
          <p14:tracePt t="8761" x="3589338" y="2765425"/>
          <p14:tracePt t="8767" x="3565525" y="2765425"/>
          <p14:tracePt t="8777" x="3527425" y="2765425"/>
          <p14:tracePt t="8783" x="3502025" y="2765425"/>
          <p14:tracePt t="8796" x="3489325" y="2765425"/>
          <p14:tracePt t="8799" x="3478213" y="2765425"/>
          <p14:tracePt t="9172" x="3452813" y="2765425"/>
          <p14:tracePt t="9180" x="3440113" y="2765425"/>
          <p14:tracePt t="9189" x="3427413" y="2765425"/>
          <p14:tracePt t="9204" x="3414713" y="2765425"/>
          <p14:tracePt t="9211" x="3402013" y="2765425"/>
          <p14:tracePt t="9228" x="3389313" y="2765425"/>
          <p14:tracePt t="9251" x="3376613" y="2765425"/>
          <p14:tracePt t="9266" x="3365500" y="2752725"/>
          <p14:tracePt t="9277" x="3340100" y="2752725"/>
          <p14:tracePt t="9282" x="3314700" y="2752725"/>
          <p14:tracePt t="9287" x="3276600" y="2752725"/>
          <p14:tracePt t="9295" x="3252788" y="2752725"/>
          <p14:tracePt t="9304" x="3227388" y="2752725"/>
          <p14:tracePt t="9312" x="3189288" y="2752725"/>
          <p14:tracePt t="9330" x="3176588" y="2752725"/>
          <p14:tracePt t="9344" x="3165475" y="2740025"/>
          <p14:tracePt t="9407" x="3152775" y="2740025"/>
          <p14:tracePt t="9421" x="3140075" y="2740025"/>
          <p14:tracePt t="9429" x="3127375" y="2740025"/>
          <p14:tracePt t="9445" x="3101975" y="2740025"/>
          <p14:tracePt t="9451" x="3065463" y="2740025"/>
          <p14:tracePt t="9460" x="3014663" y="2716213"/>
          <p14:tracePt t="9467" x="2989263" y="2703513"/>
          <p14:tracePt t="9482" x="2976563" y="2703513"/>
          <p14:tracePt t="9494" x="2963863" y="2703513"/>
          <p14:tracePt t="9498" x="2952750" y="2703513"/>
          <p14:tracePt t="9506" x="2940050" y="2690813"/>
          <p14:tracePt t="9516" x="2914650" y="2678113"/>
          <p14:tracePt t="9522" x="2901950" y="2678113"/>
          <p14:tracePt t="9531" x="2876550" y="2678113"/>
          <p14:tracePt t="9535" x="2876550" y="2665413"/>
          <p14:tracePt t="9639" x="2863850" y="2665413"/>
          <p14:tracePt t="9857" x="2840038" y="2665413"/>
          <p14:tracePt t="9918" x="2827338" y="2665413"/>
          <p14:tracePt t="10244" x="2840038" y="2665413"/>
          <p14:tracePt t="10258" x="2863850" y="2665413"/>
          <p14:tracePt t="10266" x="2889250" y="2665413"/>
          <p14:tracePt t="10274" x="2914650" y="2665413"/>
          <p14:tracePt t="10282" x="2940050" y="2678113"/>
          <p14:tracePt t="10294" x="2963863" y="2678113"/>
          <p14:tracePt t="10297" x="2976563" y="2678113"/>
          <p14:tracePt t="10308" x="2989263" y="2678113"/>
          <p14:tracePt t="10312" x="3001963" y="2690813"/>
          <p14:tracePt t="10321" x="3027363" y="2703513"/>
          <p14:tracePt t="10329" x="3040063" y="2703513"/>
          <p14:tracePt t="10337" x="3052763" y="2703513"/>
          <p14:tracePt t="10344" x="3076575" y="2703513"/>
          <p14:tracePt t="10352" x="3089275" y="2703513"/>
          <p14:tracePt t="10362" x="3114675" y="2703513"/>
          <p14:tracePt t="10368" x="3127375" y="2703513"/>
          <p14:tracePt t="10376" x="3152775" y="2703513"/>
          <p14:tracePt t="10382" x="3189288" y="2703513"/>
          <p14:tracePt t="10393" x="3201988" y="2703513"/>
          <p14:tracePt t="10397" x="3227388" y="2703513"/>
          <p14:tracePt t="10409" x="3240088" y="2703513"/>
          <p14:tracePt t="10413" x="3265488" y="2703513"/>
          <p14:tracePt t="10425" x="3289300" y="2703513"/>
          <p14:tracePt t="10429" x="3314700" y="2703513"/>
          <p14:tracePt t="10443" x="3340100" y="2703513"/>
          <p14:tracePt t="10452" x="3352800" y="2703513"/>
          <p14:tracePt t="10460" x="3365500" y="2703513"/>
          <p14:tracePt t="10468" x="3376613" y="2703513"/>
          <p14:tracePt t="10476" x="3389313" y="2703513"/>
          <p14:tracePt t="10485" x="3402013" y="2703513"/>
          <p14:tracePt t="10493" x="3440113" y="2703513"/>
          <p14:tracePt t="10532" x="3465513" y="2703513"/>
          <p14:tracePt t="10538" x="3540125" y="2703513"/>
          <p14:tracePt t="10547" x="3578225" y="2690813"/>
          <p14:tracePt t="10559" x="3589338" y="2690813"/>
          <p14:tracePt t="10563" x="3602038" y="2690813"/>
          <p14:tracePt t="10568" x="3614738" y="2690813"/>
          <p14:tracePt t="10584" x="3627438" y="2690813"/>
          <p14:tracePt t="10599" x="3640138" y="2690813"/>
          <p14:tracePt t="10616" x="3652838" y="2690813"/>
          <p14:tracePt t="10624" x="3665538" y="2690813"/>
          <p14:tracePt t="10645" x="3678238" y="2690813"/>
          <p14:tracePt t="10663" x="3689350" y="2690813"/>
          <p14:tracePt t="10670" x="3702050" y="2690813"/>
          <p14:tracePt t="10678" x="3714750" y="2690813"/>
          <p14:tracePt t="10686" x="3727450" y="2690813"/>
          <p14:tracePt t="10693" x="3727450" y="2678113"/>
          <p14:tracePt t="10700" x="3752850" y="2678113"/>
          <p14:tracePt t="10718" x="3778250" y="2678113"/>
          <p14:tracePt t="10724" x="3790950" y="2678113"/>
          <p14:tracePt t="10731" x="3827463" y="2678113"/>
          <p14:tracePt t="10742" x="3840163" y="2678113"/>
          <p14:tracePt t="10759" x="3865563" y="2665413"/>
          <p14:tracePt t="10762" x="3890963" y="2665413"/>
          <p14:tracePt t="10771" x="3902075" y="2665413"/>
          <p14:tracePt t="10779" x="3927475" y="2665413"/>
          <p14:tracePt t="10786" x="3952875" y="2665413"/>
          <p14:tracePt t="10796" x="3978275" y="2665413"/>
          <p14:tracePt t="10802" x="3990975" y="2665413"/>
          <p14:tracePt t="10811" x="4014788" y="2665413"/>
          <p14:tracePt t="10818" x="4040188" y="2665413"/>
          <p14:tracePt t="10824" x="4052888" y="2665413"/>
          <p14:tracePt t="10831" x="4078288" y="2665413"/>
          <p14:tracePt t="10847" x="4090988" y="2665413"/>
          <p14:tracePt t="10863" x="4103688" y="2665413"/>
          <p14:tracePt t="10875" x="4114800" y="2665413"/>
          <p14:tracePt t="10879" x="4127500" y="2665413"/>
          <p14:tracePt t="10896" x="4191000" y="2678113"/>
          <p14:tracePt t="10901" x="4214813" y="2678113"/>
          <p14:tracePt t="10910" x="4240213" y="2678113"/>
          <p14:tracePt t="10917" x="4252913" y="2678113"/>
          <p14:tracePt t="10926" x="4278313" y="2678113"/>
          <p14:tracePt t="10943" x="4291013" y="2678113"/>
          <p14:tracePt t="10948" x="4303713" y="2678113"/>
          <p14:tracePt t="10958" x="4314825" y="2678113"/>
          <p14:tracePt t="10963" x="4327525" y="2678113"/>
          <p14:tracePt t="10980" x="4340225" y="2678113"/>
          <p14:tracePt t="11004" x="4352925" y="2678113"/>
          <p14:tracePt t="11128" x="4340225" y="2690813"/>
          <p14:tracePt t="11136" x="4314825" y="2703513"/>
          <p14:tracePt t="11144" x="4291013" y="2703513"/>
          <p14:tracePt t="11150" x="4252913" y="2716213"/>
          <p14:tracePt t="11159" x="4203700" y="2716213"/>
          <p14:tracePt t="11166" x="4127500" y="2716213"/>
          <p14:tracePt t="11176" x="4065588" y="2716213"/>
          <p14:tracePt t="11181" x="3978275" y="2716213"/>
          <p14:tracePt t="11192" x="3914775" y="2716213"/>
          <p14:tracePt t="11198" x="3840163" y="2716213"/>
          <p14:tracePt t="11206" x="3765550" y="2703513"/>
          <p14:tracePt t="11211" x="3727450" y="2703513"/>
          <p14:tracePt t="11223" x="3689350" y="2703513"/>
          <p14:tracePt t="11228" x="3665538" y="2703513"/>
          <p14:tracePt t="11239" x="3640138" y="2703513"/>
          <p14:tracePt t="11244" x="3627438" y="2703513"/>
          <p14:tracePt t="11253" x="3614738" y="2703513"/>
          <p14:tracePt t="11260" x="3578225" y="2703513"/>
          <p14:tracePt t="11273" x="3552825" y="2703513"/>
          <p14:tracePt t="11281" x="3514725" y="2703513"/>
          <p14:tracePt t="11290" x="3478213" y="2703513"/>
          <p14:tracePt t="11298" x="3427413" y="2703513"/>
          <p14:tracePt t="11307" x="3376613" y="2716213"/>
          <p14:tracePt t="11313" x="3314700" y="2716213"/>
          <p14:tracePt t="11326" x="3265488" y="2716213"/>
          <p14:tracePt t="11330" x="3227388" y="2716213"/>
          <p14:tracePt t="11340" x="3189288" y="2716213"/>
          <p14:tracePt t="11345" x="3165475" y="2716213"/>
          <p14:tracePt t="11352" x="3127375" y="2716213"/>
          <p14:tracePt t="11361" x="3114675" y="2716213"/>
          <p14:tracePt t="11377" x="3101975" y="2716213"/>
          <p14:tracePt t="11429" x="3076575" y="2716213"/>
          <p14:tracePt t="11438" x="3040063" y="2716213"/>
          <p14:tracePt t="11446" x="3001963" y="2716213"/>
          <p14:tracePt t="11454" x="2963863" y="2716213"/>
          <p14:tracePt t="11462" x="2940050" y="2716213"/>
          <p14:tracePt t="11468" x="2914650" y="2716213"/>
          <p14:tracePt t="11478" x="2889250" y="2703513"/>
          <p14:tracePt t="11484" x="2863850" y="2703513"/>
          <p14:tracePt t="11492" x="2840038" y="2703513"/>
          <p14:tracePt t="11508" x="2827338" y="2703513"/>
          <p14:tracePt t="11653" x="2827338" y="2690813"/>
          <p14:tracePt t="11686" x="2840038" y="2690813"/>
          <p14:tracePt t="11693" x="2852738" y="2690813"/>
          <p14:tracePt t="11703" x="2863850" y="2690813"/>
          <p14:tracePt t="11710" x="2889250" y="2690813"/>
          <p14:tracePt t="11720" x="2901950" y="2690813"/>
          <p14:tracePt t="11724" x="2927350" y="2690813"/>
          <p14:tracePt t="11732" x="2940050" y="2690813"/>
          <p14:tracePt t="11749" x="2963863" y="2690813"/>
          <p14:tracePt t="11755" x="2989263" y="2690813"/>
          <p14:tracePt t="11764" x="3027363" y="2690813"/>
          <p14:tracePt t="11772" x="3040063" y="2690813"/>
          <p14:tracePt t="11779" x="3052763" y="2690813"/>
          <p14:tracePt t="11790" x="3065463" y="2690813"/>
          <p14:tracePt t="11796" x="3076575" y="2690813"/>
          <p14:tracePt t="11805" x="3089275" y="2690813"/>
          <p14:tracePt t="11818" x="3101975" y="2690813"/>
          <p14:tracePt t="11834" x="3114675" y="2690813"/>
          <p14:tracePt t="11847" x="3127375" y="2690813"/>
          <p14:tracePt t="11859" x="3140075" y="2690813"/>
          <p14:tracePt t="11864" x="3152775" y="2690813"/>
          <p14:tracePt t="11874" x="3189288" y="2690813"/>
          <p14:tracePt t="11880" x="3227388" y="2690813"/>
          <p14:tracePt t="11894" x="3252788" y="2690813"/>
          <p14:tracePt t="11896" x="3276600" y="2703513"/>
          <p14:tracePt t="11906" x="3302000" y="2703513"/>
          <p14:tracePt t="11910" x="3327400" y="2703513"/>
          <p14:tracePt t="11922" x="3340100" y="2703513"/>
          <p14:tracePt t="11926" x="3365500" y="2703513"/>
          <p14:tracePt t="11934" x="3376613" y="2716213"/>
          <p14:tracePt t="11943" x="3389313" y="2716213"/>
          <p14:tracePt t="11958" x="3402013" y="2716213"/>
          <p14:tracePt t="11996" x="3427413" y="2716213"/>
          <p14:tracePt t="12012" x="3440113" y="2716213"/>
          <p14:tracePt t="12020" x="3452813" y="2716213"/>
          <p14:tracePt t="12029" x="3465513" y="2716213"/>
          <p14:tracePt t="12041" x="3478213" y="2703513"/>
          <p14:tracePt t="12058" x="3502025" y="2703513"/>
          <p14:tracePt t="12066" x="3514725" y="2703513"/>
          <p14:tracePt t="12081" x="3527425" y="2703513"/>
          <p14:tracePt t="12092" x="3540125" y="2703513"/>
          <p14:tracePt t="12663" x="3552825" y="2703513"/>
          <p14:tracePt t="12672" x="3565525" y="2703513"/>
          <p14:tracePt t="12989" x="3589338" y="2690813"/>
          <p14:tracePt t="12999" x="3614738" y="2690813"/>
          <p14:tracePt t="13011" x="3627438" y="2690813"/>
          <p14:tracePt t="13020" x="3640138" y="2678113"/>
          <p14:tracePt t="13037" x="3652838" y="2678113"/>
          <p14:tracePt t="13052" x="3665538" y="2678113"/>
          <p14:tracePt t="13178" x="3678238" y="2678113"/>
          <p14:tracePt t="13192" x="3689350" y="2678113"/>
          <p14:tracePt t="13206" x="3702050" y="2678113"/>
          <p14:tracePt t="13830" x="3727450" y="2678113"/>
          <p14:tracePt t="13836" x="3752850" y="2678113"/>
          <p14:tracePt t="13842" x="3790950" y="2678113"/>
          <p14:tracePt t="13851" x="3814763" y="2678113"/>
          <p14:tracePt t="13857" x="3840163" y="2678113"/>
          <p14:tracePt t="13867" x="3878263" y="2678113"/>
          <p14:tracePt t="13873" x="3914775" y="2678113"/>
          <p14:tracePt t="13885" x="3952875" y="2690813"/>
          <p14:tracePt t="13906" x="4014788" y="2690813"/>
          <p14:tracePt t="13911" x="4052888" y="2703513"/>
          <p14:tracePt t="13921" x="4065588" y="2703513"/>
          <p14:tracePt t="13928" x="4078288" y="2703513"/>
          <p14:tracePt t="13937" x="4103688" y="2716213"/>
          <p14:tracePt t="13945" x="4140200" y="2716213"/>
          <p14:tracePt t="13952" x="4165600" y="2728913"/>
          <p14:tracePt t="13960" x="4178300" y="2728913"/>
          <p14:tracePt t="13970" x="4191000" y="2728913"/>
          <p14:tracePt t="13974" x="4214813" y="2728913"/>
          <p14:tracePt t="13989" x="4227513" y="2740025"/>
          <p14:tracePt t="14005" x="4240213" y="2740025"/>
          <p14:tracePt t="14022" x="4252913" y="2752725"/>
          <p14:tracePt t="14030" x="4265613" y="2752725"/>
          <p14:tracePt t="14038" x="4278313" y="2752725"/>
          <p14:tracePt t="14052" x="4303713" y="2752725"/>
          <p14:tracePt t="14061" x="4314825" y="2752725"/>
          <p14:tracePt t="14078" x="4340225" y="2752725"/>
          <p14:tracePt t="14093" x="4352925" y="2752725"/>
          <p14:tracePt t="14101" x="4378325" y="2752725"/>
          <p14:tracePt t="14117" x="4391025" y="2752725"/>
          <p14:tracePt t="14130" x="4403725" y="2752725"/>
          <p14:tracePt t="14137" x="4416425" y="2752725"/>
          <p14:tracePt t="14155" x="4427538" y="2752725"/>
          <p14:tracePt t="14223" x="4391025" y="2752725"/>
          <p14:tracePt t="14233" x="4303713" y="2765425"/>
          <p14:tracePt t="14238" x="4165600" y="2778125"/>
          <p14:tracePt t="14246" x="4014788" y="2778125"/>
          <p14:tracePt t="14254" x="3827463" y="2778125"/>
          <p14:tracePt t="14264" x="3665538" y="2778125"/>
          <p14:tracePt t="14269" x="3514725" y="2765425"/>
          <p14:tracePt t="14279" x="3376613" y="2752725"/>
          <p14:tracePt t="14285" x="3276600" y="2740025"/>
          <p14:tracePt t="14292" x="3214688" y="2728913"/>
          <p14:tracePt t="14301" x="3176588" y="2716213"/>
          <p14:tracePt t="14309" x="3140075" y="2716213"/>
          <p14:tracePt t="14502" x="3152775" y="2716213"/>
          <p14:tracePt t="14510" x="3176588" y="2716213"/>
          <p14:tracePt t="14518" x="3201988" y="2716213"/>
          <p14:tracePt t="14528" x="3240088" y="2716213"/>
          <p14:tracePt t="14534" x="3276600" y="2716213"/>
          <p14:tracePt t="14542" x="3314700" y="2716213"/>
          <p14:tracePt t="14550" x="3340100" y="2716213"/>
          <p14:tracePt t="14556" x="3365500" y="2716213"/>
          <p14:tracePt t="14567" x="3389313" y="2716213"/>
          <p14:tracePt t="14571" x="3402013" y="2716213"/>
          <p14:tracePt t="14584" x="3427413" y="2716213"/>
          <p14:tracePt t="14587" x="3452813" y="2716213"/>
          <p14:tracePt t="14596" x="3465513" y="2716213"/>
          <p14:tracePt t="14604" x="3478213" y="2716213"/>
          <p14:tracePt t="14613" x="3489325" y="2716213"/>
          <p14:tracePt t="14627" x="3502025" y="2716213"/>
          <p14:tracePt t="15511" x="3527425" y="2716213"/>
          <p14:tracePt t="15519" x="3565525" y="2716213"/>
          <p14:tracePt t="15525" x="3614738" y="2728913"/>
          <p14:tracePt t="15534" x="3652838" y="2740025"/>
          <p14:tracePt t="15542" x="3714750" y="2752725"/>
          <p14:tracePt t="15550" x="3778250" y="2752725"/>
          <p14:tracePt t="15559" x="3814763" y="2765425"/>
          <p14:tracePt t="15565" x="3840163" y="2778125"/>
          <p14:tracePt t="15573" x="3852863" y="2778125"/>
          <p14:tracePt t="15583" x="3865563" y="2778125"/>
          <p14:tracePt t="15727" x="3865563" y="2803525"/>
          <p14:tracePt t="15745" x="3852863" y="2816225"/>
          <p14:tracePt t="15752" x="3840163" y="2816225"/>
          <p14:tracePt t="15760" x="3840163" y="2840038"/>
          <p14:tracePt t="15767" x="3814763" y="2865438"/>
          <p14:tracePt t="15773" x="3790950" y="2890838"/>
          <p14:tracePt t="15782" x="3752850" y="2928938"/>
          <p14:tracePt t="15789" x="3714750" y="2952750"/>
          <p14:tracePt t="15801" x="3678238" y="2990850"/>
          <p14:tracePt t="15805" x="3627438" y="3028950"/>
          <p14:tracePt t="15816" x="3589338" y="3065463"/>
          <p14:tracePt t="15821" x="3540125" y="3103563"/>
          <p14:tracePt t="15831" x="3489325" y="3128963"/>
          <p14:tracePt t="15837" x="3440113" y="3165475"/>
          <p14:tracePt t="15847" x="3389313" y="3190875"/>
          <p14:tracePt t="15851" x="3340100" y="3216275"/>
          <p14:tracePt t="15864" x="3314700" y="3241675"/>
          <p14:tracePt t="15867" x="3289300" y="3254375"/>
          <p14:tracePt t="15884" x="3240088" y="3278188"/>
          <p14:tracePt t="15891" x="3214688" y="3290888"/>
          <p14:tracePt t="15899" x="3176588" y="3316288"/>
          <p14:tracePt t="15905" x="3152775" y="3328988"/>
          <p14:tracePt t="15913" x="3114675" y="3354388"/>
          <p14:tracePt t="15921" x="3076575" y="3378200"/>
          <p14:tracePt t="15931" x="3027363" y="3416300"/>
          <p14:tracePt t="15939" x="2963863" y="3454400"/>
          <p14:tracePt t="15947" x="2927350" y="3479800"/>
          <p14:tracePt t="15953" x="2876550" y="3516313"/>
          <p14:tracePt t="15963" x="2840038" y="3554413"/>
          <p14:tracePt t="15970" x="2801938" y="3579813"/>
          <p14:tracePt t="15977" x="2752725" y="3603625"/>
          <p14:tracePt t="15983" x="2727325" y="3616325"/>
          <p14:tracePt t="15991" x="2689225" y="3641725"/>
          <p14:tracePt t="16000" x="2651125" y="3667125"/>
          <p14:tracePt t="16008" x="2601913" y="3692525"/>
          <p14:tracePt t="16018" x="2576513" y="3716338"/>
          <p14:tracePt t="16023" x="2540000" y="3729038"/>
          <p14:tracePt t="16031" x="2501900" y="3741738"/>
          <p14:tracePt t="16038" x="2476500" y="3767138"/>
          <p14:tracePt t="16048" x="2463800" y="3779838"/>
          <p14:tracePt t="16054" x="2439988" y="3792538"/>
          <p14:tracePt t="16070" x="2427288" y="3803650"/>
          <p14:tracePt t="16086" x="2414588" y="3816350"/>
          <p14:tracePt t="16099" x="2401888" y="3829050"/>
          <p14:tracePt t="16110" x="2389188" y="3829050"/>
          <p14:tracePt t="16115" x="2389188" y="3841750"/>
          <p14:tracePt t="16126" x="2376488" y="3841750"/>
          <p14:tracePt t="16131" x="2376488" y="3854450"/>
          <p14:tracePt t="16141" x="2363788" y="3854450"/>
          <p14:tracePt t="16333" x="2376488" y="3841750"/>
          <p14:tracePt t="16350" x="2389188" y="3829050"/>
          <p14:tracePt t="16363" x="2401888" y="3816350"/>
          <p14:tracePt t="16380" x="2401888" y="3803650"/>
          <p14:tracePt t="16389" x="2414588" y="3803650"/>
          <p14:tracePt t="16398" x="2414588" y="3792538"/>
          <p14:tracePt t="16412" x="2414588" y="3779838"/>
          <p14:tracePt t="16558" x="2414588" y="3767138"/>
          <p14:tracePt t="17000" x="2401888" y="3767138"/>
          <p14:tracePt t="17008" x="2389188" y="3767138"/>
          <p14:tracePt t="17017" x="2376488" y="3767138"/>
          <p14:tracePt t="17024" x="2363788" y="3767138"/>
          <p14:tracePt t="17032" x="2351088" y="3767138"/>
          <p14:tracePt t="17157" x="2351088" y="3754438"/>
          <p14:tracePt t="17171" x="2351088" y="3741738"/>
          <p14:tracePt t="17180" x="2363788" y="3729038"/>
          <p14:tracePt t="17186" x="2389188" y="3729038"/>
          <p14:tracePt t="17195" x="2401888" y="3716338"/>
          <p14:tracePt t="17201" x="2439988" y="3703638"/>
          <p14:tracePt t="17218" x="2451100" y="3703638"/>
          <p14:tracePt t="17234" x="2463800" y="3692525"/>
          <p14:tracePt t="17438" x="2476500" y="3692525"/>
          <p14:tracePt t="17449" x="2489200" y="3679825"/>
          <p14:tracePt t="17459" x="2489200" y="3667125"/>
          <p14:tracePt t="17862" x="2514600" y="3667125"/>
          <p14:tracePt t="17877" x="2527300" y="3667125"/>
          <p14:tracePt t="17895" x="2540000" y="3679825"/>
          <p14:tracePt t="17912" x="2540000" y="3692525"/>
          <p14:tracePt t="17919" x="2551113" y="3692525"/>
          <p14:tracePt t="17925" x="2563813" y="3703638"/>
          <p14:tracePt t="17943" x="2563813" y="3716338"/>
          <p14:tracePt t="17950" x="2576513" y="3729038"/>
          <p14:tracePt t="17962" x="2576513" y="3741738"/>
          <p14:tracePt t="17979" x="2576513" y="3754438"/>
          <p14:tracePt t="17985" x="2589213" y="3754438"/>
          <p14:tracePt t="17993" x="2589213" y="3767138"/>
          <p14:tracePt t="18001" x="2589213" y="3779838"/>
          <p14:tracePt t="18018" x="2589213" y="3792538"/>
          <p14:tracePt t="18032" x="2601913" y="3792538"/>
          <p14:tracePt t="18047" x="2601913" y="3803650"/>
          <p14:tracePt t="18056" x="2614613" y="3803650"/>
          <p14:tracePt t="18064" x="2614613" y="3816350"/>
          <p14:tracePt t="18071" x="2627313" y="3829050"/>
          <p14:tracePt t="18085" x="2627313" y="3841750"/>
          <p14:tracePt t="18095" x="2640013" y="3841750"/>
          <p14:tracePt t="18102" x="2640013" y="3854450"/>
          <p14:tracePt t="18112" x="2651125" y="3854450"/>
          <p14:tracePt t="18118" x="2663825" y="3867150"/>
          <p14:tracePt t="18128" x="2663825" y="3879850"/>
          <p14:tracePt t="18134" x="2676525" y="3879850"/>
          <p14:tracePt t="18144" x="2676525" y="3892550"/>
          <p14:tracePt t="18149" x="2689225" y="3892550"/>
          <p14:tracePt t="18161" x="2689225" y="3905250"/>
          <p14:tracePt t="18163" x="2701925" y="3905250"/>
          <p14:tracePt t="18177" x="2714625" y="3916363"/>
          <p14:tracePt t="18179" x="2714625" y="3929063"/>
          <p14:tracePt t="18196" x="2727325" y="3941763"/>
          <p14:tracePt t="18212" x="2740025" y="3954463"/>
          <p14:tracePt t="18219" x="2740025" y="3967163"/>
          <p14:tracePt t="18225" x="2752725" y="3979863"/>
          <p14:tracePt t="18233" x="2763838" y="3979863"/>
          <p14:tracePt t="18242" x="2763838" y="3992563"/>
          <p14:tracePt t="18252" x="2776538" y="4005263"/>
          <p14:tracePt t="18260" x="2776538" y="4017963"/>
          <p14:tracePt t="18265" x="2789238" y="4029075"/>
          <p14:tracePt t="18276" x="2801938" y="4029075"/>
          <p14:tracePt t="18281" x="2801938" y="4041775"/>
          <p14:tracePt t="18288" x="2801938" y="4054475"/>
          <p14:tracePt t="18295" x="2814638" y="4054475"/>
          <p14:tracePt t="18303" x="2814638" y="4067175"/>
          <p14:tracePt t="18319" x="2814638" y="4079875"/>
          <p14:tracePt t="18328" x="2827338" y="4079875"/>
          <p14:tracePt t="18336" x="2827338" y="4092575"/>
          <p14:tracePt t="18344" x="2840038" y="4105275"/>
          <p14:tracePt t="18362" x="2852738" y="4117975"/>
          <p14:tracePt t="18365" x="2863850" y="4129088"/>
          <p14:tracePt t="18376" x="2863850" y="4141788"/>
          <p14:tracePt t="18381" x="2876550" y="4154488"/>
          <p14:tracePt t="18397" x="2876550" y="4167188"/>
          <p14:tracePt t="18411" x="2889250" y="4167188"/>
          <p14:tracePt t="18482" x="2901950" y="4179888"/>
          <p14:tracePt t="18491" x="2901950" y="4192588"/>
          <p14:tracePt t="18507" x="2901950" y="4205288"/>
          <p14:tracePt t="18639" x="2914650" y="4217988"/>
          <p14:tracePt t="18646" x="2914650" y="4241800"/>
          <p14:tracePt t="18654" x="2927350" y="4267200"/>
          <p14:tracePt t="18661" x="2927350" y="4292600"/>
          <p14:tracePt t="18667" x="2940050" y="4330700"/>
          <p14:tracePt t="18675" x="2940050" y="4354513"/>
          <p14:tracePt t="18683" x="2952750" y="4379913"/>
          <p14:tracePt t="18692" x="2952750" y="4405313"/>
          <p14:tracePt t="18700" x="2952750" y="4430713"/>
          <p14:tracePt t="18709" x="2952750" y="4454525"/>
          <p14:tracePt t="18717" x="2952750" y="4479925"/>
          <p14:tracePt t="18726" x="2952750" y="4492625"/>
          <p14:tracePt t="18730" x="2952750" y="4505325"/>
          <p14:tracePt t="18747" x="2952750" y="4518025"/>
          <p14:tracePt t="18842" x="2927350" y="4530725"/>
          <p14:tracePt t="18848" x="2927350" y="4543425"/>
          <p14:tracePt t="18854" x="2914650" y="4543425"/>
          <p14:tracePt t="18862" x="2901950" y="4554538"/>
          <p14:tracePt t="18869" x="2889250" y="4554538"/>
          <p14:tracePt t="18878" x="2889250" y="4567238"/>
          <p14:tracePt t="18896" x="2876550" y="4579938"/>
          <p14:tracePt t="18903" x="2863850" y="4592638"/>
          <p14:tracePt t="18917" x="2840038" y="4605338"/>
          <p14:tracePt t="18924" x="2827338" y="4605338"/>
          <p14:tracePt t="18932" x="2814638" y="4618038"/>
          <p14:tracePt t="18941" x="2801938" y="4630738"/>
          <p14:tracePt t="18948" x="2789238" y="4630738"/>
          <p14:tracePt t="18963" x="2776538" y="4643438"/>
          <p14:tracePt t="18979" x="2763838" y="4656138"/>
          <p14:tracePt t="18986" x="2763838" y="4667250"/>
          <p14:tracePt t="18994" x="2752725" y="4667250"/>
          <p14:tracePt t="19002" x="2752725" y="4679950"/>
          <p14:tracePt t="19010" x="2740025" y="4679950"/>
          <p14:tracePt t="19018" x="2727325" y="4692650"/>
          <p14:tracePt t="19034" x="2714625" y="4705350"/>
          <p14:tracePt t="19042" x="2689225" y="4718050"/>
          <p14:tracePt t="19058" x="2663825" y="4730750"/>
          <p14:tracePt t="19074" x="2651125" y="4730750"/>
          <p14:tracePt t="19080" x="2640013" y="4743450"/>
          <p14:tracePt t="19091" x="2627313" y="4743450"/>
          <p14:tracePt t="19096" x="2627313" y="4756150"/>
          <p14:tracePt t="19104" x="2614613" y="4756150"/>
          <p14:tracePt t="19187" x="2601913" y="4756150"/>
          <p14:tracePt t="19206" x="2589213" y="4743450"/>
          <p14:tracePt t="19212" x="2589213" y="4718050"/>
          <p14:tracePt t="19220" x="2589213" y="4692650"/>
          <p14:tracePt t="19228" x="2589213" y="4667250"/>
          <p14:tracePt t="19236" x="2601913" y="4643438"/>
          <p14:tracePt t="19242" x="2614613" y="4618038"/>
          <p14:tracePt t="19260" x="2614613" y="4605338"/>
          <p14:tracePt t="19276" x="2614613" y="4592638"/>
          <p14:tracePt t="19381" x="2601913" y="4567238"/>
          <p14:tracePt t="19392" x="2576513" y="4554538"/>
          <p14:tracePt t="19407" x="2563813" y="4543425"/>
          <p14:tracePt t="19505" x="2551113" y="4543425"/>
          <p14:tracePt t="19514" x="2514600" y="4530725"/>
          <p14:tracePt t="19522" x="2489200" y="4518025"/>
          <p14:tracePt t="19539" x="2476500" y="4518025"/>
          <p14:tracePt t="19654" x="2476500" y="4505325"/>
          <p14:tracePt t="19672" x="2489200" y="4505325"/>
          <p14:tracePt t="19678" x="2489200" y="4492625"/>
          <p14:tracePt t="19686" x="2489200" y="4479925"/>
          <p14:tracePt t="19693" x="2501900" y="4479925"/>
          <p14:tracePt t="19710" x="2514600" y="4479925"/>
          <p14:tracePt t="19732" x="2527300" y="4479925"/>
          <p14:tracePt t="19756" x="2540000" y="4467225"/>
          <p14:tracePt t="19771" x="2551113" y="4467225"/>
          <p14:tracePt t="19926" x="2540000" y="4467225"/>
          <p14:tracePt t="20035" x="2527300" y="4479925"/>
          <p14:tracePt t="20045" x="2527300" y="4492625"/>
          <p14:tracePt t="20050" x="2514600" y="4492625"/>
          <p14:tracePt t="20189" x="2514600" y="4505325"/>
          <p14:tracePt t="20198" x="2540000" y="4505325"/>
          <p14:tracePt t="20205" x="2551113" y="4518025"/>
          <p14:tracePt t="20212" x="2576513" y="4530725"/>
          <p14:tracePt t="20222" x="2601913" y="4543425"/>
          <p14:tracePt t="20228" x="2627313" y="4543425"/>
          <p14:tracePt t="20239" x="2651125" y="4554538"/>
          <p14:tracePt t="20244" x="2676525" y="4567238"/>
          <p14:tracePt t="20256" x="2701925" y="4567238"/>
          <p14:tracePt t="20266" x="2714625" y="4567238"/>
          <p14:tracePt t="20322" x="2727325" y="4567238"/>
          <p14:tracePt t="20337" x="2740025" y="4567238"/>
          <p14:tracePt t="20344" x="2752725" y="4554538"/>
          <p14:tracePt t="20361" x="2763838" y="4543425"/>
          <p14:tracePt t="20368" x="2763838" y="4530725"/>
          <p14:tracePt t="20453" x="2763838" y="4518025"/>
          <p14:tracePt t="20476" x="2763838" y="4505325"/>
          <p14:tracePt t="20584" x="2740025" y="4518025"/>
          <p14:tracePt t="20593" x="2714625" y="4530725"/>
          <p14:tracePt t="20600" x="2689225" y="4530725"/>
          <p14:tracePt t="20609" x="2663825" y="4530725"/>
          <p14:tracePt t="20615" x="2640013" y="4530725"/>
          <p14:tracePt t="20625" x="2601913" y="4530725"/>
          <p14:tracePt t="20631" x="2576513" y="4530725"/>
          <p14:tracePt t="20642" x="2540000" y="4530725"/>
          <p14:tracePt t="20645" x="2489200" y="4518025"/>
          <p14:tracePt t="20655" x="2414588" y="4518025"/>
          <p14:tracePt t="20662" x="2376488" y="4518025"/>
          <p14:tracePt t="20673" x="2314575" y="4518025"/>
          <p14:tracePt t="20679" x="2263775" y="4518025"/>
          <p14:tracePt t="20689" x="2227263" y="4518025"/>
          <p14:tracePt t="20694" x="2176463" y="4518025"/>
          <p14:tracePt t="20706" x="2138363" y="4530725"/>
          <p14:tracePt t="20710" x="2114550" y="4530725"/>
          <p14:tracePt t="20717" x="2101850" y="4543425"/>
          <p14:tracePt t="20724" x="2076450" y="4543425"/>
          <p14:tracePt t="20748" x="2063750" y="4543425"/>
          <p14:tracePt t="20764" x="2051050" y="4543425"/>
          <p14:tracePt t="20773" x="2038350" y="4543425"/>
          <p14:tracePt t="20779" x="2014538" y="4543425"/>
          <p14:tracePt t="20788" x="1976438" y="4543425"/>
          <p14:tracePt t="20795" x="1925638" y="4543425"/>
          <p14:tracePt t="20805" x="1901825" y="4543425"/>
          <p14:tracePt t="20811" x="1863725" y="4543425"/>
          <p14:tracePt t="20822" x="1825625" y="4543425"/>
          <p14:tracePt t="20826" x="1789113" y="4543425"/>
          <p14:tracePt t="20834" x="1751013" y="4543425"/>
          <p14:tracePt t="20842" x="1738313" y="4543425"/>
          <p14:tracePt t="20949" x="1738313" y="4530725"/>
          <p14:tracePt t="20957" x="1738313" y="4518025"/>
          <p14:tracePt t="20973" x="1763713" y="4518025"/>
          <p14:tracePt t="20979" x="1801813" y="4518025"/>
          <p14:tracePt t="20988" x="1825625" y="4518025"/>
          <p14:tracePt t="20998" x="1863725" y="4518025"/>
          <p14:tracePt t="21004" x="1901825" y="4505325"/>
          <p14:tracePt t="21014" x="1938338" y="4505325"/>
          <p14:tracePt t="21021" x="1989138" y="4505325"/>
          <p14:tracePt t="21027" x="2025650" y="4505325"/>
          <p14:tracePt t="21037" x="2063750" y="4505325"/>
          <p14:tracePt t="21042" x="2089150" y="4505325"/>
          <p14:tracePt t="21049" x="2114550" y="4492625"/>
          <p14:tracePt t="21059" x="2127250" y="4492625"/>
          <p14:tracePt t="21067" x="2138363" y="4492625"/>
          <p14:tracePt t="21081" x="2163763" y="4492625"/>
          <p14:tracePt t="21105" x="2176463" y="4479925"/>
          <p14:tracePt t="21112" x="2189163" y="4479925"/>
          <p14:tracePt t="21120" x="2201863" y="4467225"/>
          <p14:tracePt t="21128" x="2227263" y="4467225"/>
          <p14:tracePt t="21144" x="2238375" y="4467225"/>
          <p14:tracePt t="21430" x="2251075" y="4479925"/>
          <p14:tracePt t="21438" x="2263775" y="4479925"/>
          <p14:tracePt t="21445" x="2263775" y="4492625"/>
          <p14:tracePt t="21455" x="2276475" y="4492625"/>
          <p14:tracePt t="21462" x="2276475" y="4505325"/>
          <p14:tracePt t="21470" x="2289175" y="4505325"/>
          <p14:tracePt t="21478" x="2289175" y="4518025"/>
          <p14:tracePt t="21586" x="2301875" y="4518025"/>
          <p14:tracePt t="21593" x="2314575" y="4518025"/>
          <p14:tracePt t="21617" x="2314575" y="4505325"/>
          <p14:tracePt t="21632" x="2327275" y="4505325"/>
          <p14:tracePt t="21849" x="2338388" y="4505325"/>
          <p14:tracePt t="21933" x="2351088" y="4505325"/>
          <p14:tracePt t="21950" x="2363788" y="4505325"/>
          <p14:tracePt t="21974" x="2376488" y="4505325"/>
          <p14:tracePt t="21990" x="2401888" y="4505325"/>
          <p14:tracePt t="21996" x="2427288" y="4518025"/>
          <p14:tracePt t="22003" x="2439988" y="4518025"/>
          <p14:tracePt t="22011" x="2451100" y="4530725"/>
          <p14:tracePt t="22019" x="2463800" y="4530725"/>
          <p14:tracePt t="22027" x="2476500" y="4543425"/>
          <p14:tracePt t="22046" x="2489200" y="4543425"/>
          <p14:tracePt t="22253" x="2501900" y="4543425"/>
          <p14:tracePt t="22276" x="2527300" y="4543425"/>
          <p14:tracePt t="22301" x="2540000" y="4543425"/>
          <p14:tracePt t="22317" x="2551113" y="4543425"/>
          <p14:tracePt t="22399" x="2563813" y="4543425"/>
          <p14:tracePt t="22408" x="2576513" y="4543425"/>
          <p14:tracePt t="22424" x="2589213" y="4554538"/>
          <p14:tracePt t="22432" x="2601913" y="4554538"/>
          <p14:tracePt t="22440" x="2614613" y="4554538"/>
          <p14:tracePt t="22445" x="2627313" y="4554538"/>
          <p14:tracePt t="22453" x="2640013" y="4554538"/>
          <p14:tracePt t="22471" x="2651125" y="4554538"/>
          <p14:tracePt t="22679" x="2663825" y="4554538"/>
          <p14:tracePt t="22696" x="2676525" y="4554538"/>
          <p14:tracePt t="22704" x="2676525" y="4543425"/>
          <p14:tracePt t="22718" x="2689225" y="4530725"/>
          <p14:tracePt t="22813" x="2701925" y="4530725"/>
          <p14:tracePt t="22829" x="2701925" y="4518025"/>
          <p14:tracePt t="22835" x="2714625" y="4505325"/>
          <p14:tracePt t="22843" x="2714625" y="4492625"/>
          <p14:tracePt t="22850" x="2727325" y="4492625"/>
          <p14:tracePt t="22867" x="2740025" y="4479925"/>
          <p14:tracePt t="22944" x="2740025" y="4467225"/>
          <p14:tracePt t="22958" x="2752725" y="4443413"/>
          <p14:tracePt t="22971" x="2752725" y="4430713"/>
          <p14:tracePt t="22982" x="2752725" y="4418013"/>
          <p14:tracePt t="22990" x="2752725" y="4405313"/>
          <p14:tracePt t="23006" x="2752725" y="4392613"/>
          <p14:tracePt t="23021" x="2752725" y="4379913"/>
          <p14:tracePt t="23098" x="2752725" y="4367213"/>
          <p14:tracePt t="23107" x="2752725" y="4354513"/>
          <p14:tracePt t="23121" x="2752725" y="4341813"/>
          <p14:tracePt t="23132" x="2740025" y="4341813"/>
          <p14:tracePt t="23141" x="2727325" y="4330700"/>
          <p14:tracePt t="23149" x="2727325" y="4318000"/>
          <p14:tracePt t="23170" x="2714625" y="4305300"/>
          <p14:tracePt t="23194" x="2701925" y="4305300"/>
          <p14:tracePt t="23201" x="2701925" y="4292600"/>
          <p14:tracePt t="23208" x="2689225" y="4292600"/>
          <p14:tracePt t="23222" x="2676525" y="4279900"/>
          <p14:tracePt t="23232" x="2676525" y="4267200"/>
          <p14:tracePt t="23238" x="2663825" y="4267200"/>
          <p14:tracePt t="23254" x="2651125" y="4254500"/>
          <p14:tracePt t="23278" x="2640013" y="4254500"/>
          <p14:tracePt t="23292" x="2627313" y="4254500"/>
          <p14:tracePt t="23301" x="2627313" y="4241800"/>
          <p14:tracePt t="23309" x="2614613" y="4241800"/>
          <p14:tracePt t="23326" x="2601913" y="4241800"/>
          <p14:tracePt t="23332" x="2576513" y="4230688"/>
          <p14:tracePt t="23350" x="2551113" y="4230688"/>
          <p14:tracePt t="23354" x="2540000" y="4230688"/>
          <p14:tracePt t="23369" x="2527300" y="4230688"/>
          <p14:tracePt t="23378" x="2514600" y="4230688"/>
          <p14:tracePt t="23404" x="2501900" y="4230688"/>
          <p14:tracePt t="23417" x="2489200" y="4230688"/>
          <p14:tracePt t="23434" x="2476500" y="4241800"/>
          <p14:tracePt t="23440" x="2463800" y="4241800"/>
          <p14:tracePt t="23449" x="2451100" y="4254500"/>
          <p14:tracePt t="23455" x="2439988" y="4267200"/>
          <p14:tracePt t="23466" x="2427288" y="4267200"/>
          <p14:tracePt t="23479" x="2414588" y="4267200"/>
          <p14:tracePt t="23486" x="2414588" y="4279900"/>
          <p14:tracePt t="23495" x="2401888" y="4279900"/>
          <p14:tracePt t="23517" x="2389188" y="4279900"/>
          <p14:tracePt t="23525" x="2389188" y="4292600"/>
          <p14:tracePt t="23533" x="2376488" y="4292600"/>
          <p14:tracePt t="23539" x="2376488" y="4305300"/>
          <p14:tracePt t="23551" x="2363788" y="4318000"/>
          <p14:tracePt t="23555" x="2351088" y="4341813"/>
          <p14:tracePt t="23566" x="2351088" y="4367213"/>
          <p14:tracePt t="23571" x="2338388" y="4392613"/>
          <p14:tracePt t="23583" x="2327275" y="4418013"/>
          <p14:tracePt t="23587" x="2327275" y="4443413"/>
          <p14:tracePt t="23598" x="2327275" y="4454525"/>
          <p14:tracePt t="23602" x="2327275" y="4467225"/>
          <p14:tracePt t="23611" x="2327275" y="4479925"/>
          <p14:tracePt t="23617" x="2327275" y="4505325"/>
          <p14:tracePt t="23627" x="2327275" y="4518025"/>
          <p14:tracePt t="23634" x="2327275" y="4530725"/>
          <p14:tracePt t="23651" x="2327275" y="4543425"/>
          <p14:tracePt t="23742" x="2327275" y="4554538"/>
          <p14:tracePt t="23749" x="2351088" y="4567238"/>
          <p14:tracePt t="23757" x="2376488" y="4567238"/>
          <p14:tracePt t="23766" x="2401888" y="4579938"/>
          <p14:tracePt t="23775" x="2439988" y="4592638"/>
          <p14:tracePt t="23783" x="2463800" y="4605338"/>
          <p14:tracePt t="23790" x="2501900" y="4605338"/>
          <p14:tracePt t="23799" x="2514600" y="4618038"/>
          <p14:tracePt t="23803" x="2527300" y="4618038"/>
          <p14:tracePt t="23815" x="2540000" y="4618038"/>
          <p14:tracePt t="23865" x="2551113" y="4618038"/>
          <p14:tracePt t="23893" x="2563813" y="4618038"/>
          <p14:tracePt t="23898" x="2576513" y="4618038"/>
          <p14:tracePt t="23906" x="2589213" y="4618038"/>
          <p14:tracePt t="23916" x="2589213" y="4605338"/>
          <p14:tracePt t="23920" x="2601913" y="4605338"/>
          <p14:tracePt t="23936" x="2614613" y="4592638"/>
          <p14:tracePt t="23967" x="2627313" y="4579938"/>
          <p14:tracePt t="23976" x="2640013" y="4567238"/>
          <p14:tracePt t="23990" x="2651125" y="4554538"/>
          <p14:tracePt t="24005" x="2651125" y="4543425"/>
          <p14:tracePt t="24016" x="2663825" y="4543425"/>
          <p14:tracePt t="24022" x="2663825" y="4530725"/>
          <p14:tracePt t="24033" x="2676525" y="4518025"/>
          <p14:tracePt t="24038" x="2689225" y="4518025"/>
          <p14:tracePt t="24051" x="2701925" y="4505325"/>
          <p14:tracePt t="24067" x="2714625" y="4492625"/>
          <p14:tracePt t="24078" x="2727325" y="4479925"/>
          <p14:tracePt t="24085" x="2740025" y="4479925"/>
          <p14:tracePt t="24091" x="2740025" y="4467225"/>
          <p14:tracePt t="24100" x="2752725" y="4467225"/>
          <p14:tracePt t="24110" x="2752725" y="4454525"/>
          <p14:tracePt t="24114" x="2763838" y="4454525"/>
          <p14:tracePt t="24123" x="2763838" y="4443413"/>
          <p14:tracePt t="24611" x="2763838" y="4454525"/>
          <p14:tracePt t="24630" x="2763838" y="4467225"/>
          <p14:tracePt t="24682" x="2752725" y="4479925"/>
          <p14:tracePt t="24696" x="2740025" y="4492625"/>
          <p14:tracePt t="24712" x="2740025" y="4505325"/>
          <p14:tracePt t="24729" x="2727325" y="4505325"/>
          <p14:tracePt t="25126" x="2714625" y="4505325"/>
          <p14:tracePt t="25264" x="2727325" y="4505325"/>
          <p14:tracePt t="25280" x="2740025" y="4505325"/>
          <p14:tracePt t="25285" x="2763838" y="4505325"/>
          <p14:tracePt t="25296" x="2789238" y="4505325"/>
          <p14:tracePt t="25301" x="2814638" y="4505325"/>
          <p14:tracePt t="25314" x="2827338" y="4518025"/>
          <p14:tracePt t="25317" x="2852738" y="4518025"/>
          <p14:tracePt t="25330" x="2876550" y="4518025"/>
          <p14:tracePt t="25333" x="2901950" y="4518025"/>
          <p14:tracePt t="25342" x="2927350" y="4530725"/>
          <p14:tracePt t="25348" x="2940050" y="4530725"/>
          <p14:tracePt t="25358" x="2963863" y="4543425"/>
          <p14:tracePt t="25371" x="2976563" y="4543425"/>
          <p14:tracePt t="26047" x="2963863" y="4543425"/>
          <p14:tracePt t="26483" x="2952750" y="4543425"/>
          <p14:tracePt t="26760" x="2952750" y="4530725"/>
          <p14:tracePt t="26767" x="2963863" y="4530725"/>
          <p14:tracePt t="26783" x="2989263" y="4530725"/>
          <p14:tracePt t="26794" x="3014663" y="4530725"/>
          <p14:tracePt t="26799" x="3040063" y="4530725"/>
          <p14:tracePt t="26809" x="3076575" y="4530725"/>
          <p14:tracePt t="26816" x="3089275" y="4543425"/>
          <p14:tracePt t="26822" x="3114675" y="4554538"/>
          <p14:tracePt t="26830" x="3127375" y="4554538"/>
          <p14:tracePt t="26838" x="3140075" y="4567238"/>
          <p14:tracePt t="26846" x="3152775" y="4567238"/>
          <p14:tracePt t="26862" x="3165475" y="4567238"/>
          <p14:tracePt t="26884" x="3176588" y="4567238"/>
          <p14:tracePt t="26894" x="3176588" y="4579938"/>
          <p14:tracePt t="26899" x="3189288" y="4579938"/>
          <p14:tracePt t="26915" x="3201988" y="4579938"/>
          <p14:tracePt t="26926" x="3214688" y="4579938"/>
          <p14:tracePt t="26931" x="3227388" y="4579938"/>
          <p14:tracePt t="26945" x="3252788" y="4579938"/>
          <p14:tracePt t="26953" x="3276600" y="4579938"/>
          <p14:tracePt t="26961" x="3289300" y="4579938"/>
          <p14:tracePt t="26977" x="3302000" y="4579938"/>
          <p14:tracePt t="26986" x="3314700" y="4579938"/>
          <p14:tracePt t="27196" x="3314700" y="4592638"/>
          <p14:tracePt t="27259" x="3314700" y="4605338"/>
          <p14:tracePt t="27274" x="3302000" y="4605338"/>
          <p14:tracePt t="27359" x="3302000" y="4618038"/>
          <p14:tracePt t="29654" x="3289300" y="4618038"/>
          <p14:tracePt t="29669" x="3276600" y="4605338"/>
          <p14:tracePt t="29678" x="3276600" y="4592638"/>
          <p14:tracePt t="29693" x="3265488" y="4579938"/>
          <p14:tracePt t="29718" x="3252788" y="4567238"/>
          <p14:tracePt t="29732" x="3252788" y="4554538"/>
          <p14:tracePt t="29739" x="3252788" y="4543425"/>
          <p14:tracePt t="29749" x="3252788" y="4530725"/>
          <p14:tracePt t="29763" x="3240088" y="4505325"/>
          <p14:tracePt t="29779" x="3240088" y="4492625"/>
          <p14:tracePt t="29787" x="3227388" y="4467225"/>
          <p14:tracePt t="29795" x="3214688" y="4454525"/>
          <p14:tracePt t="29804" x="3214688" y="4430713"/>
          <p14:tracePt t="29811" x="3201988" y="4418013"/>
          <p14:tracePt t="29819" x="3189288" y="4418013"/>
          <p14:tracePt t="29826" x="3189288" y="4405313"/>
          <p14:tracePt t="29836" x="3189288" y="4392613"/>
          <p14:tracePt t="29839" x="3176588" y="4392613"/>
          <p14:tracePt t="29847" x="3176588" y="4379913"/>
          <p14:tracePt t="29863" x="3165475" y="4367213"/>
          <p14:tracePt t="29873" x="3152775" y="4354513"/>
          <p14:tracePt t="29889" x="3152775" y="4305300"/>
          <p14:tracePt t="29895" x="3152775" y="4279900"/>
          <p14:tracePt t="29902" x="3152775" y="4267200"/>
          <p14:tracePt t="29911" x="3152775" y="4254500"/>
          <p14:tracePt t="29925" x="3152775" y="4241800"/>
          <p14:tracePt t="29952" x="3152775" y="4230688"/>
          <p14:tracePt t="29987" x="3152775" y="4217988"/>
          <p14:tracePt t="29997" x="3152775" y="4205288"/>
          <p14:tracePt t="30003" x="3152775" y="4179888"/>
          <p14:tracePt t="30011" x="3165475" y="4167188"/>
          <p14:tracePt t="30019" x="3165475" y="4141788"/>
          <p14:tracePt t="30029" x="3176588" y="4129088"/>
          <p14:tracePt t="30035" x="3189288" y="4117975"/>
          <p14:tracePt t="30041" x="3189288" y="4105275"/>
          <p14:tracePt t="30081" x="3201988" y="4092575"/>
          <p14:tracePt t="30112" x="3214688" y="4092575"/>
          <p14:tracePt t="30127" x="3214688" y="4079875"/>
          <p14:tracePt t="30138" x="3227388" y="4079875"/>
          <p14:tracePt t="30144" x="3240088" y="4067175"/>
          <p14:tracePt t="30175" x="3240088" y="4054475"/>
          <p14:tracePt t="42405" x="3289300" y="4067175"/>
          <p14:tracePt t="42412" x="3365500" y="4092575"/>
          <p14:tracePt t="42419" x="3402013" y="4092575"/>
          <p14:tracePt t="42428" x="3427413" y="4105275"/>
          <p14:tracePt t="42436" x="3440113" y="4105275"/>
          <p14:tracePt t="42446" x="3452813" y="4105275"/>
          <p14:tracePt t="42453" x="3465513" y="4105275"/>
          <p14:tracePt t="42458" x="3489325" y="4105275"/>
          <p14:tracePt t="42465" x="3514725" y="4092575"/>
          <p14:tracePt t="42473" x="3527425" y="4092575"/>
          <p14:tracePt t="42482" x="3552825" y="4092575"/>
          <p14:tracePt t="42489" x="3578225" y="4092575"/>
          <p14:tracePt t="42498" x="3614738" y="4092575"/>
          <p14:tracePt t="42505" x="3665538" y="4117975"/>
          <p14:tracePt t="42515" x="3702050" y="4129088"/>
          <p14:tracePt t="42519" x="3778250" y="4167188"/>
          <p14:tracePt t="42529" x="3814763" y="4205288"/>
          <p14:tracePt t="42535" x="3865563" y="4241800"/>
          <p14:tracePt t="42546" x="3914775" y="4292600"/>
          <p14:tracePt t="42551" x="3927475" y="4305300"/>
          <p14:tracePt t="42562" x="3940175" y="4330700"/>
          <p14:tracePt t="42567" x="3965575" y="4341813"/>
          <p14:tracePt t="42581" x="3990975" y="4354513"/>
          <p14:tracePt t="42598" x="4002088" y="4354513"/>
          <p14:tracePt t="42607" x="4040188" y="4354513"/>
          <p14:tracePt t="42614" x="4052888" y="4354513"/>
          <p14:tracePt t="42621" x="4078288" y="4354513"/>
          <p14:tracePt t="42629" x="4103688" y="4354513"/>
          <p14:tracePt t="42638" x="4127500" y="4341813"/>
          <p14:tracePt t="42644" x="4152900" y="4330700"/>
          <p14:tracePt t="42651" x="4178300" y="4330700"/>
          <p14:tracePt t="42662" x="4203700" y="4318000"/>
          <p14:tracePt t="42667" x="4227513" y="4305300"/>
          <p14:tracePt t="42678" x="4252913" y="4305300"/>
          <p14:tracePt t="42683" x="4291013" y="4305300"/>
          <p14:tracePt t="42695" x="4314825" y="4305300"/>
          <p14:tracePt t="42700" x="4340225" y="4305300"/>
          <p14:tracePt t="42705" x="4365625" y="4305300"/>
          <p14:tracePt t="42713" x="4391025" y="4305300"/>
          <p14:tracePt t="42721" x="4416425" y="4305300"/>
          <p14:tracePt t="42730" x="4452938" y="4318000"/>
          <p14:tracePt t="42738" x="4478338" y="4318000"/>
          <p14:tracePt t="42745" x="4516438" y="4330700"/>
          <p14:tracePt t="42753" x="4552950" y="4354513"/>
          <p14:tracePt t="42762" x="4591050" y="4367213"/>
          <p14:tracePt t="42769" x="4652963" y="4379913"/>
          <p14:tracePt t="42779" x="4691063" y="4405313"/>
          <p14:tracePt t="42784" x="4765675" y="4443413"/>
          <p14:tracePt t="42795" x="4840288" y="4492625"/>
          <p14:tracePt t="42799" x="4916488" y="4543425"/>
          <p14:tracePt t="42812" x="4991100" y="4592638"/>
          <p14:tracePt t="42817" x="5078413" y="4643438"/>
          <p14:tracePt t="42824" x="5153025" y="4718050"/>
          <p14:tracePt t="42831" x="5229225" y="4768850"/>
          <p14:tracePt t="42837" x="5278438" y="4805363"/>
          <p14:tracePt t="42846" x="5316538" y="4843463"/>
          <p14:tracePt t="42854" x="5353050" y="4868863"/>
          <p14:tracePt t="42862" x="5378450" y="4879975"/>
          <p14:tracePt t="42869" x="5403850" y="4905375"/>
          <p14:tracePt t="42878" x="5429250" y="4918075"/>
          <p14:tracePt t="42994" x="5429250" y="4930775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46CD1-930B-4AA0-AEB9-B5FB765A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D2AFFA-D9EC-4956-B9EE-B266EC20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0" y="1204602"/>
            <a:ext cx="7417700" cy="52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4246"/>
      </p:ext>
    </p:extLst>
  </p:cSld>
  <p:clrMapOvr>
    <a:masterClrMapping/>
  </p:clrMapOvr>
  <p:transition advTm="12803"/>
  <p:extLst>
    <p:ext uri="{3A86A75C-4F4B-4683-9AE1-C65F6400EC91}">
      <p14:laserTraceLst xmlns:p14="http://schemas.microsoft.com/office/powerpoint/2010/main">
        <p14:tracePtLst>
          <p14:tracePt t="3291" x="5341938" y="4756150"/>
          <p14:tracePt t="3301" x="5116513" y="4467225"/>
          <p14:tracePt t="3308" x="4791075" y="4167188"/>
          <p14:tracePt t="3318" x="4440238" y="3879850"/>
          <p14:tracePt t="3321" x="4052888" y="3541713"/>
          <p14:tracePt t="3331" x="3702050" y="3228975"/>
          <p14:tracePt t="3337" x="3440113" y="2990850"/>
          <p14:tracePt t="3345" x="3265488" y="2840038"/>
          <p14:tracePt t="3353" x="3140075" y="2728913"/>
          <p14:tracePt t="3362" x="3027363" y="2652713"/>
          <p14:tracePt t="3369" x="2952750" y="2603500"/>
          <p14:tracePt t="3375" x="2901950" y="2540000"/>
          <p14:tracePt t="3383" x="2863850" y="2490788"/>
          <p14:tracePt t="3391" x="2814638" y="2452688"/>
          <p14:tracePt t="3401" x="2763838" y="2403475"/>
          <p14:tracePt t="3407" x="2727325" y="2365375"/>
          <p14:tracePt t="3416" x="2701925" y="2327275"/>
          <p14:tracePt t="3424" x="2663825" y="2303463"/>
          <p14:tracePt t="3434" x="2663825" y="2290763"/>
          <p14:tracePt t="3439" x="2651125" y="2278063"/>
          <p14:tracePt t="3446" x="2640013" y="2278063"/>
          <p14:tracePt t="3453" x="2640013" y="2265363"/>
          <p14:tracePt t="3462" x="2627313" y="2252663"/>
          <p14:tracePt t="3477" x="2614613" y="2252663"/>
          <p14:tracePt t="3486" x="2601913" y="2239963"/>
          <p14:tracePt t="3494" x="2576513" y="2239963"/>
          <p14:tracePt t="3503" x="2551113" y="2214563"/>
          <p14:tracePt t="3507" x="2501900" y="2190750"/>
          <p14:tracePt t="3516" x="2463800" y="2165350"/>
          <p14:tracePt t="3523" x="2401888" y="2127250"/>
          <p14:tracePt t="3534" x="2338388" y="2078038"/>
          <p14:tracePt t="3539" x="2289175" y="2027238"/>
          <p14:tracePt t="3549" x="2214563" y="1978025"/>
          <p14:tracePt t="3555" x="2138363" y="1927225"/>
          <p14:tracePt t="3567" x="2089150" y="1889125"/>
          <p14:tracePt t="3571" x="2038350" y="1852613"/>
          <p14:tracePt t="3577" x="2014538" y="1839913"/>
          <p14:tracePt t="3587" x="1989138" y="1814513"/>
          <p14:tracePt t="3593" x="1976438" y="1801813"/>
          <p14:tracePt t="3601" x="1951038" y="1801813"/>
          <p14:tracePt t="3618" x="1938338" y="1789113"/>
          <p14:tracePt t="3633" x="1925638" y="1789113"/>
          <p14:tracePt t="3639" x="1914525" y="1789113"/>
          <p14:tracePt t="3650" x="1876425" y="1776413"/>
          <p14:tracePt t="3655" x="1838325" y="1765300"/>
          <p14:tracePt t="3666" x="1776413" y="1739900"/>
          <p14:tracePt t="3671" x="1701800" y="1714500"/>
          <p14:tracePt t="3683" x="1612900" y="1676400"/>
          <p14:tracePt t="3688" x="1525588" y="1652588"/>
          <p14:tracePt t="3693" x="1450975" y="1614488"/>
          <p14:tracePt t="3701" x="1389063" y="1589088"/>
          <p14:tracePt t="3710" x="1350963" y="1563688"/>
          <p14:tracePt t="3717" x="1325563" y="1552575"/>
          <p14:tracePt t="3725" x="1300163" y="1539875"/>
          <p14:tracePt t="3734" x="1289050" y="1539875"/>
          <p14:tracePt t="3742" x="1276350" y="1527175"/>
          <p14:tracePt t="3873" x="1276350" y="1514475"/>
          <p14:tracePt t="3887" x="1263650" y="1501775"/>
          <p14:tracePt t="3898" x="1263650" y="1489075"/>
          <p14:tracePt t="4043" x="1250950" y="1489075"/>
          <p14:tracePt t="4052" x="1238250" y="1501775"/>
          <p14:tracePt t="4059" x="1238250" y="1514475"/>
          <p14:tracePt t="4068" x="1225550" y="1552575"/>
          <p14:tracePt t="4073" x="1200150" y="1589088"/>
          <p14:tracePt t="4082" x="1200150" y="1614488"/>
          <p14:tracePt t="4089" x="1176338" y="1639888"/>
          <p14:tracePt t="4099" x="1163638" y="1663700"/>
          <p14:tracePt t="4105" x="1163638" y="1689100"/>
          <p14:tracePt t="4116" x="1138238" y="1714500"/>
          <p14:tracePt t="4121" x="1125538" y="1739900"/>
          <p14:tracePt t="4133" x="1125538" y="1765300"/>
          <p14:tracePt t="4137" x="1112838" y="1789113"/>
          <p14:tracePt t="4145" x="1100138" y="1789113"/>
          <p14:tracePt t="4152" x="1100138" y="1801813"/>
          <p14:tracePt t="4161" x="1100138" y="1814513"/>
          <p14:tracePt t="4275" x="1100138" y="1827213"/>
          <p14:tracePt t="4370" x="1100138" y="1839913"/>
          <p14:tracePt t="4380" x="1112838" y="1839913"/>
          <p14:tracePt t="4385" x="1125538" y="1852613"/>
          <p14:tracePt t="4394" x="1125538" y="1865313"/>
          <p14:tracePt t="4400" x="1138238" y="1865313"/>
          <p14:tracePt t="4409" x="1150938" y="1876425"/>
          <p14:tracePt t="4423" x="1163638" y="1889125"/>
          <p14:tracePt t="4448" x="1163638" y="1901825"/>
          <p14:tracePt t="4455" x="1163638" y="1914525"/>
          <p14:tracePt t="4465" x="1163638" y="1939925"/>
          <p14:tracePt t="4469" x="1163638" y="1965325"/>
          <p14:tracePt t="4481" x="1176338" y="1989138"/>
          <p14:tracePt t="4487" x="1189038" y="2014538"/>
          <p14:tracePt t="4493" x="1189038" y="2039938"/>
          <p14:tracePt t="4501" x="1200150" y="2065338"/>
          <p14:tracePt t="4509" x="1212850" y="2089150"/>
          <p14:tracePt t="4519" x="1225550" y="2101850"/>
          <p14:tracePt t="4523" x="1225550" y="2114550"/>
          <p14:tracePt t="4539" x="1225550" y="2127250"/>
          <p14:tracePt t="4549" x="1238250" y="2127250"/>
          <p14:tracePt t="4555" x="1238250" y="2139950"/>
          <p14:tracePt t="4571" x="1238250" y="2152650"/>
          <p14:tracePt t="4642" x="1238250" y="2165350"/>
          <p14:tracePt t="4650" x="1225550" y="2190750"/>
          <p14:tracePt t="4655" x="1225550" y="2214563"/>
          <p14:tracePt t="4665" x="1212850" y="2239963"/>
          <p14:tracePt t="4671" x="1212850" y="2278063"/>
          <p14:tracePt t="4681" x="1212850" y="2303463"/>
          <p14:tracePt t="4699" x="1212850" y="2314575"/>
          <p14:tracePt t="4973" x="1212850" y="2327275"/>
          <p14:tracePt t="4981" x="1212850" y="2339975"/>
          <p14:tracePt t="4998" x="1212850" y="2352675"/>
          <p14:tracePt t="5105" x="1212850" y="2378075"/>
          <p14:tracePt t="5113" x="1212850" y="2414588"/>
          <p14:tracePt t="5121" x="1212850" y="2439988"/>
          <p14:tracePt t="5130" x="1200150" y="2465388"/>
          <p14:tracePt t="5138" x="1200150" y="2490788"/>
          <p14:tracePt t="5147" x="1200150" y="2516188"/>
          <p14:tracePt t="5153" x="1200150" y="2527300"/>
          <p14:tracePt t="5164" x="1200150" y="2540000"/>
          <p14:tracePt t="5167" x="1200150" y="2552700"/>
          <p14:tracePt t="5192" x="1200150" y="2565400"/>
          <p14:tracePt t="5207" x="1200150" y="2578100"/>
          <p14:tracePt t="5223" x="1200150" y="2590800"/>
          <p14:tracePt t="5230" x="1200150" y="2603500"/>
          <p14:tracePt t="5245" x="1200150" y="2616200"/>
          <p14:tracePt t="5253" x="1189038" y="2616200"/>
          <p14:tracePt t="5268" x="1189038" y="2627313"/>
          <p14:tracePt t="5294" x="1189038" y="2640013"/>
          <p14:tracePt t="5298" x="1176338" y="2640013"/>
          <p14:tracePt t="5315" x="1176338" y="2652713"/>
          <p14:tracePt t="5322" x="1163638" y="2665413"/>
          <p14:tracePt t="5354" x="1150938" y="2665413"/>
          <p14:tracePt t="5650" x="1150938" y="2678113"/>
          <p14:tracePt t="5657" x="1150938" y="2703513"/>
          <p14:tracePt t="5665" x="1150938" y="2740025"/>
          <p14:tracePt t="5673" x="1150938" y="2778125"/>
          <p14:tracePt t="5680" x="1150938" y="2803525"/>
          <p14:tracePt t="5687" x="1150938" y="2828925"/>
          <p14:tracePt t="5696" x="1150938" y="2840038"/>
          <p14:tracePt t="5703" x="1150938" y="2865438"/>
          <p14:tracePt t="5712" x="1150938" y="2878138"/>
          <p14:tracePt t="5721" x="1150938" y="2890838"/>
          <p14:tracePt t="5729" x="1150938" y="2903538"/>
          <p14:tracePt t="5735" x="1138238" y="2903538"/>
          <p14:tracePt t="5750" x="1125538" y="2916238"/>
          <p14:tracePt t="6013" x="1125538" y="2928938"/>
          <p14:tracePt t="6045" x="1125538" y="2952750"/>
          <p14:tracePt t="6053" x="1138238" y="2978150"/>
          <p14:tracePt t="6062" x="1150938" y="3003550"/>
          <p14:tracePt t="6068" x="1150938" y="3028950"/>
          <p14:tracePt t="6078" x="1163638" y="3065463"/>
          <p14:tracePt t="6083" x="1163638" y="3090863"/>
          <p14:tracePt t="6095" x="1163638" y="3116263"/>
          <p14:tracePt t="6108" x="1176338" y="3128963"/>
          <p14:tracePt t="6123" x="1176338" y="3141663"/>
          <p14:tracePt t="6130" x="1176338" y="3154363"/>
          <p14:tracePt t="6147" x="1176338" y="3165475"/>
          <p14:tracePt t="6162" x="1176338" y="3178175"/>
          <p14:tracePt t="6169" x="1189038" y="3190875"/>
          <p14:tracePt t="6178" x="1200150" y="3203575"/>
          <p14:tracePt t="6187" x="1200150" y="3228975"/>
          <p14:tracePt t="6199" x="1200150" y="3241675"/>
          <p14:tracePt t="6215" x="1200150" y="3254375"/>
          <p14:tracePt t="6265" x="1200150" y="3267075"/>
          <p14:tracePt t="6271" x="1189038" y="3328988"/>
          <p14:tracePt t="6280" x="1189038" y="3341688"/>
          <p14:tracePt t="6286" x="1176338" y="3341688"/>
          <p14:tracePt t="6296" x="1176338" y="3354388"/>
          <p14:tracePt t="6301" x="1163638" y="3354388"/>
          <p14:tracePt t="6658" x="1176338" y="3390900"/>
          <p14:tracePt t="6665" x="1176338" y="3429000"/>
          <p14:tracePt t="6676" x="1189038" y="3467100"/>
          <p14:tracePt t="6682" x="1200150" y="3503613"/>
          <p14:tracePt t="6694" x="1200150" y="3541713"/>
          <p14:tracePt t="6698" x="1200150" y="3567113"/>
          <p14:tracePt t="6713" x="1200150" y="3579813"/>
          <p14:tracePt t="6735" x="1200150" y="3590925"/>
          <p14:tracePt t="6753" x="1200150" y="3603625"/>
          <p14:tracePt t="6782" x="1200150" y="3616325"/>
          <p14:tracePt t="6805" x="1200150" y="3629025"/>
          <p14:tracePt t="6822" x="1200150" y="3654425"/>
          <p14:tracePt t="6827" x="1200150" y="3667125"/>
          <p14:tracePt t="6836" x="1200150" y="3679825"/>
          <p14:tracePt t="6846" x="1200150" y="3703638"/>
          <p14:tracePt t="6851" x="1212850" y="3703638"/>
          <p14:tracePt t="6860" x="1212850" y="3716338"/>
          <p14:tracePt t="6897" x="1212850" y="3729038"/>
          <p14:tracePt t="7131" x="1212850" y="3741738"/>
          <p14:tracePt t="7148" x="1212850" y="3767138"/>
          <p14:tracePt t="7153" x="1200150" y="3792538"/>
          <p14:tracePt t="7163" x="1200150" y="3816350"/>
          <p14:tracePt t="7169" x="1189038" y="3854450"/>
          <p14:tracePt t="7178" x="1176338" y="3892550"/>
          <p14:tracePt t="7185" x="1163638" y="3916363"/>
          <p14:tracePt t="7195" x="1163638" y="3929063"/>
          <p14:tracePt t="7202" x="1163638" y="3941763"/>
          <p14:tracePt t="7210" x="1150938" y="3941763"/>
          <p14:tracePt t="7216" x="1150938" y="3954463"/>
          <p14:tracePt t="7231" x="1150938" y="3967163"/>
          <p14:tracePt t="7243" x="1150938" y="3979863"/>
          <p14:tracePt t="7259" x="1150938" y="3992563"/>
          <p14:tracePt t="7272" x="1150938" y="4017963"/>
          <p14:tracePt t="7287" x="1150938" y="4029075"/>
          <p14:tracePt t="7293" x="1150938" y="4041775"/>
          <p14:tracePt t="7304" x="1150938" y="4054475"/>
          <p14:tracePt t="7310" x="1150938" y="4067175"/>
          <p14:tracePt t="7567" x="1150938" y="4079875"/>
          <p14:tracePt t="7574" x="1150938" y="4117975"/>
          <p14:tracePt t="7582" x="1163638" y="4154488"/>
          <p14:tracePt t="7591" x="1163638" y="4179888"/>
          <p14:tracePt t="7597" x="1163638" y="4205288"/>
          <p14:tracePt t="7603" x="1163638" y="4230688"/>
          <p14:tracePt t="7613" x="1150938" y="4254500"/>
          <p14:tracePt t="7619" x="1150938" y="4279900"/>
          <p14:tracePt t="7629" x="1138238" y="4279900"/>
          <p14:tracePt t="7635" x="1125538" y="4292600"/>
          <p14:tracePt t="7652" x="1125538" y="4305300"/>
          <p14:tracePt t="7660" x="1125538" y="4318000"/>
          <p14:tracePt t="7676" x="1125538" y="4330700"/>
          <p14:tracePt t="7708" x="1125538" y="4341813"/>
          <p14:tracePt t="7721" x="1125538" y="4354513"/>
          <p14:tracePt t="7728" x="1125538" y="4367213"/>
          <p14:tracePt t="7743" x="1125538" y="4379913"/>
          <p14:tracePt t="7767" x="1125538" y="4392613"/>
          <p14:tracePt t="8310" x="1125538" y="4405313"/>
          <p14:tracePt t="8326" x="1112838" y="4418013"/>
          <p14:tracePt t="8333" x="1112838" y="4430713"/>
          <p14:tracePt t="8350" x="1100138" y="4430713"/>
          <p14:tracePt t="8504" x="1100138" y="4454525"/>
          <p14:tracePt t="8513" x="1112838" y="4492625"/>
          <p14:tracePt t="8521" x="1112838" y="4518025"/>
          <p14:tracePt t="8527" x="1125538" y="4543425"/>
          <p14:tracePt t="8535" x="1125538" y="4567238"/>
          <p14:tracePt t="8543" x="1125538" y="4592638"/>
          <p14:tracePt t="8552" x="1125538" y="4618038"/>
          <p14:tracePt t="8557" x="1125538" y="4643438"/>
          <p14:tracePt t="8566" x="1125538" y="4679950"/>
          <p14:tracePt t="8573" x="1138238" y="4692650"/>
          <p14:tracePt t="8581" x="1138238" y="470535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8C1A-795C-450E-8A42-10B85E33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819530-0465-470A-9D09-81A15DDD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2" y="1268760"/>
            <a:ext cx="6919525" cy="53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47032"/>
      </p:ext>
    </p:extLst>
  </p:cSld>
  <p:clrMapOvr>
    <a:masterClrMapping/>
  </p:clrMapOvr>
  <p:transition advTm="40103"/>
  <p:extLst>
    <p:ext uri="{3A86A75C-4F4B-4683-9AE1-C65F6400EC91}">
      <p14:laserTraceLst xmlns:p14="http://schemas.microsoft.com/office/powerpoint/2010/main">
        <p14:tracePtLst>
          <p14:tracePt t="1279" x="1250950" y="4618038"/>
          <p14:tracePt t="1285" x="1489075" y="4454525"/>
          <p14:tracePt t="1294" x="1763713" y="4279900"/>
          <p14:tracePt t="1300" x="2001838" y="4105275"/>
          <p14:tracePt t="1312" x="2163763" y="4017963"/>
          <p14:tracePt t="1315" x="2289175" y="3954463"/>
          <p14:tracePt t="1328" x="2389188" y="3905250"/>
          <p14:tracePt t="1331" x="2463800" y="3854450"/>
          <p14:tracePt t="1341" x="2540000" y="3803650"/>
          <p14:tracePt t="1348" x="2589213" y="3767138"/>
          <p14:tracePt t="1357" x="2627313" y="3729038"/>
          <p14:tracePt t="1361" x="2676525" y="3716338"/>
          <p14:tracePt t="1370" x="2714625" y="3703638"/>
          <p14:tracePt t="1378" x="2752725" y="3692525"/>
          <p14:tracePt t="1387" x="2776538" y="3679825"/>
          <p14:tracePt t="1394" x="2827338" y="3654425"/>
          <p14:tracePt t="1401" x="2901950" y="3616325"/>
          <p14:tracePt t="1410" x="3014663" y="3590925"/>
          <p14:tracePt t="1417" x="3127375" y="3554413"/>
          <p14:tracePt t="1427" x="3289300" y="3490913"/>
          <p14:tracePt t="1432" x="3414713" y="3454400"/>
          <p14:tracePt t="1440" x="3540125" y="3416300"/>
          <p14:tracePt t="1450" x="3627438" y="3403600"/>
          <p14:tracePt t="1457" x="3678238" y="3390900"/>
          <p14:tracePt t="1464" x="3714750" y="3378200"/>
          <p14:tracePt t="1471" x="3765550" y="3354388"/>
          <p14:tracePt t="1480" x="3790950" y="3354388"/>
          <p14:tracePt t="1485" x="3814763" y="3341688"/>
          <p14:tracePt t="1494" x="3827463" y="3328988"/>
          <p14:tracePt t="1517" x="3827463" y="3316288"/>
          <p14:tracePt t="1657" x="3852863" y="3316288"/>
          <p14:tracePt t="1665" x="3878263" y="3316288"/>
          <p14:tracePt t="1671" x="3878263" y="3303588"/>
          <p14:tracePt t="1719" x="3890963" y="3303588"/>
          <p14:tracePt t="1727" x="3890963" y="3278188"/>
          <p14:tracePt t="1735" x="3890963" y="3254375"/>
          <p14:tracePt t="1743" x="3890963" y="3241675"/>
          <p14:tracePt t="1759" x="3890963" y="3228975"/>
          <p14:tracePt t="1775" x="3890963" y="3216275"/>
          <p14:tracePt t="1783" x="3890963" y="3203575"/>
          <p14:tracePt t="1891" x="3890963" y="3190875"/>
          <p14:tracePt t="3240" x="3878263" y="3178175"/>
          <p14:tracePt t="3247" x="3852863" y="3165475"/>
          <p14:tracePt t="3256" x="3840163" y="3165475"/>
          <p14:tracePt t="3263" x="3827463" y="3154363"/>
          <p14:tracePt t="3273" x="3814763" y="3141663"/>
          <p14:tracePt t="3277" x="3802063" y="3141663"/>
          <p14:tracePt t="3286" x="3790950" y="3128963"/>
          <p14:tracePt t="3301" x="3778250" y="3116263"/>
          <p14:tracePt t="3310" x="3765550" y="3103563"/>
          <p14:tracePt t="3317" x="3752850" y="3103563"/>
          <p14:tracePt t="3326" x="3752850" y="3090863"/>
          <p14:tracePt t="3333" x="3740150" y="3078163"/>
          <p14:tracePt t="3341" x="3727450" y="3065463"/>
          <p14:tracePt t="3356" x="3714750" y="3054350"/>
          <p14:tracePt t="3377" x="3689350" y="3028950"/>
          <p14:tracePt t="3396" x="3652838" y="3016250"/>
          <p14:tracePt t="3415" x="3589338" y="2990850"/>
          <p14:tracePt t="3419" x="3552825" y="2978150"/>
          <p14:tracePt t="3426" x="3527425" y="2965450"/>
          <p14:tracePt t="3435" x="3489325" y="2952750"/>
          <p14:tracePt t="3441" x="3440113" y="2928938"/>
          <p14:tracePt t="3450" x="3414713" y="2928938"/>
          <p14:tracePt t="3458" x="3389313" y="2916238"/>
          <p14:tracePt t="3465" x="3376613" y="2903538"/>
          <p14:tracePt t="3473" x="3352800" y="2903538"/>
          <p14:tracePt t="3479" x="3352800" y="2890838"/>
          <p14:tracePt t="3559" x="3340100" y="2878138"/>
          <p14:tracePt t="3565" x="3302000" y="2865438"/>
          <p14:tracePt t="3574" x="3276600" y="2840038"/>
          <p14:tracePt t="3582" x="3240088" y="2803525"/>
          <p14:tracePt t="3593" x="3189288" y="2765425"/>
          <p14:tracePt t="3597" x="3152775" y="2740025"/>
          <p14:tracePt t="3606" x="3114675" y="2703513"/>
          <p14:tracePt t="3612" x="3089275" y="2690813"/>
          <p14:tracePt t="3623" x="3076575" y="2678113"/>
          <p14:tracePt t="3628" x="3052763" y="2665413"/>
          <p14:tracePt t="3640" x="3052763" y="2652713"/>
          <p14:tracePt t="3644" x="3040063" y="2652713"/>
          <p14:tracePt t="3652" x="3040063" y="2640013"/>
          <p14:tracePt t="3660" x="3027363" y="2640013"/>
          <p14:tracePt t="3666" x="3014663" y="2627313"/>
          <p14:tracePt t="3674" x="3014663" y="2616200"/>
          <p14:tracePt t="3684" x="3001963" y="2616200"/>
          <p14:tracePt t="3767" x="2989263" y="2603500"/>
          <p14:tracePt t="3777" x="2952750" y="2565400"/>
          <p14:tracePt t="3784" x="2927350" y="2540000"/>
          <p14:tracePt t="3792" x="2876550" y="2490788"/>
          <p14:tracePt t="3797" x="2852738" y="2465388"/>
          <p14:tracePt t="3807" x="2801938" y="2439988"/>
          <p14:tracePt t="3814" x="2776538" y="2403475"/>
          <p14:tracePt t="3823" x="2752725" y="2390775"/>
          <p14:tracePt t="3830" x="2727325" y="2352675"/>
          <p14:tracePt t="3846" x="2714625" y="2339975"/>
          <p14:tracePt t="3908" x="2689225" y="2314575"/>
          <p14:tracePt t="3915" x="2651125" y="2278063"/>
          <p14:tracePt t="3924" x="2640013" y="2252663"/>
          <p14:tracePt t="3931" x="2614613" y="2227263"/>
          <p14:tracePt t="3939" x="2576513" y="2201863"/>
          <p14:tracePt t="3947" x="2551113" y="2165350"/>
          <p14:tracePt t="3955" x="2527300" y="2139950"/>
          <p14:tracePt t="3963" x="2501900" y="2114550"/>
          <p14:tracePt t="3971" x="2489200" y="2089150"/>
          <p14:tracePt t="3987" x="2476500" y="2078038"/>
          <p14:tracePt t="3992" x="2476500" y="2052638"/>
          <p14:tracePt t="4000" x="2463800" y="2027238"/>
          <p14:tracePt t="4007" x="2451100" y="2001838"/>
          <p14:tracePt t="4015" x="2439988" y="1978025"/>
          <p14:tracePt t="4032" x="2427288" y="1952625"/>
          <p14:tracePt t="4040" x="2427288" y="1939925"/>
          <p14:tracePt t="4046" x="2414588" y="1939925"/>
          <p14:tracePt t="4055" x="2414588" y="1927225"/>
          <p14:tracePt t="4061" x="2401888" y="1914525"/>
          <p14:tracePt t="4071" x="2389188" y="1901825"/>
          <p14:tracePt t="4078" x="2389188" y="1876425"/>
          <p14:tracePt t="4088" x="2376488" y="1876425"/>
          <p14:tracePt t="4094" x="2376488" y="1865313"/>
          <p14:tracePt t="4106" x="2363788" y="1839913"/>
          <p14:tracePt t="4110" x="2363788" y="1827213"/>
          <p14:tracePt t="4116" x="2351088" y="1814513"/>
          <p14:tracePt t="4124" x="2351088" y="1801813"/>
          <p14:tracePt t="4132" x="2351088" y="1776413"/>
          <p14:tracePt t="4142" x="2338388" y="1776413"/>
          <p14:tracePt t="4148" x="2327275" y="1765300"/>
          <p14:tracePt t="4163" x="2327275" y="1752600"/>
          <p14:tracePt t="4288" x="2327275" y="1739900"/>
          <p14:tracePt t="4295" x="2327275" y="1714500"/>
          <p14:tracePt t="4309" x="2327275" y="1701800"/>
          <p14:tracePt t="4552" x="2327275" y="1689100"/>
          <p14:tracePt t="4565" x="2338388" y="1689100"/>
          <p14:tracePt t="4574" x="2363788" y="1689100"/>
          <p14:tracePt t="4581" x="2376488" y="1689100"/>
          <p14:tracePt t="4590" x="2389188" y="1689100"/>
          <p14:tracePt t="4598" x="2401888" y="1689100"/>
          <p14:tracePt t="4614" x="2414588" y="1689100"/>
          <p14:tracePt t="4761" x="2427288" y="1689100"/>
          <p14:tracePt t="4776" x="2439988" y="1689100"/>
          <p14:tracePt t="4785" x="2451100" y="1689100"/>
          <p14:tracePt t="4800" x="2463800" y="1689100"/>
          <p14:tracePt t="4963" x="2463800" y="1676400"/>
          <p14:tracePt t="5218" x="2463800" y="1689100"/>
          <p14:tracePt t="5225" x="2463800" y="1727200"/>
          <p14:tracePt t="5234" x="2463800" y="1765300"/>
          <p14:tracePt t="5242" x="2463800" y="1789113"/>
          <p14:tracePt t="5253" x="2451100" y="1814513"/>
          <p14:tracePt t="5258" x="2451100" y="1839913"/>
          <p14:tracePt t="5263" x="2427288" y="1865313"/>
          <p14:tracePt t="5272" x="2414588" y="1876425"/>
          <p14:tracePt t="5280" x="2389188" y="1901825"/>
          <p14:tracePt t="5288" x="2376488" y="1914525"/>
          <p14:tracePt t="5296" x="2363788" y="1927225"/>
          <p14:tracePt t="5304" x="2338388" y="1939925"/>
          <p14:tracePt t="5313" x="2338388" y="1965325"/>
          <p14:tracePt t="5320" x="2301875" y="1978025"/>
          <p14:tracePt t="5328" x="2289175" y="2001838"/>
          <p14:tracePt t="5335" x="2263775" y="2039938"/>
          <p14:tracePt t="5342" x="2227263" y="2065338"/>
          <p14:tracePt t="5352" x="2189163" y="2101850"/>
          <p14:tracePt t="5358" x="2163763" y="2114550"/>
          <p14:tracePt t="5369" x="2114550" y="2139950"/>
          <p14:tracePt t="5374" x="2089150" y="2178050"/>
          <p14:tracePt t="5382" x="2063750" y="2190750"/>
          <p14:tracePt t="5391" x="2025650" y="2201863"/>
          <p14:tracePt t="5395" x="2001838" y="2214563"/>
          <p14:tracePt t="5405" x="1976438" y="2214563"/>
          <p14:tracePt t="5412" x="1963738" y="2214563"/>
          <p14:tracePt t="5421" x="1951038" y="2227263"/>
          <p14:tracePt t="5428" x="1951038" y="2239963"/>
          <p14:tracePt t="5437" x="1938338" y="2239963"/>
          <p14:tracePt t="5498" x="1925638" y="2239963"/>
          <p14:tracePt t="5520" x="1914525" y="2239963"/>
          <p14:tracePt t="5528" x="1889125" y="2252663"/>
          <p14:tracePt t="5537" x="1863725" y="2265363"/>
          <p14:tracePt t="5544" x="1851025" y="2265363"/>
          <p14:tracePt t="5553" x="1825625" y="2265363"/>
          <p14:tracePt t="5560" x="1814513" y="2265363"/>
          <p14:tracePt t="5747" x="1801813" y="2265363"/>
          <p14:tracePt t="5753" x="1789113" y="2278063"/>
          <p14:tracePt t="5762" x="1776413" y="2278063"/>
          <p14:tracePt t="5770" x="1776413" y="2290763"/>
          <p14:tracePt t="5775" x="1763713" y="2290763"/>
          <p14:tracePt t="5844" x="1751013" y="2290763"/>
          <p14:tracePt t="5861" x="1738313" y="2290763"/>
          <p14:tracePt t="5887" x="1725613" y="2290763"/>
          <p14:tracePt t="5894" x="1725613" y="2303463"/>
          <p14:tracePt t="5904" x="1714500" y="2303463"/>
          <p14:tracePt t="5909" x="1701800" y="2303463"/>
          <p14:tracePt t="5919" x="1689100" y="2303463"/>
          <p14:tracePt t="5924" x="1676400" y="2303463"/>
          <p14:tracePt t="5939" x="1663700" y="2314575"/>
          <p14:tracePt t="6197" x="1651000" y="2314575"/>
          <p14:tracePt t="6506" x="1676400" y="2303463"/>
          <p14:tracePt t="6521" x="1701800" y="2290763"/>
          <p14:tracePt t="6538" x="1725613" y="2290763"/>
          <p14:tracePt t="6546" x="1725613" y="2278063"/>
          <p14:tracePt t="6552" x="1738313" y="2278063"/>
          <p14:tracePt t="6568" x="1751013" y="2278063"/>
          <p14:tracePt t="6585" x="1763713" y="2278063"/>
          <p14:tracePt t="6591" x="1763713" y="2265363"/>
          <p14:tracePt t="6601" x="1789113" y="2265363"/>
          <p14:tracePt t="6608" x="1814513" y="2265363"/>
          <p14:tracePt t="6620" x="1838325" y="2265363"/>
          <p14:tracePt t="6622" x="1863725" y="2265363"/>
          <p14:tracePt t="6634" x="1889125" y="2265363"/>
          <p14:tracePt t="6638" x="1914525" y="2265363"/>
          <p14:tracePt t="6646" x="1951038" y="2265363"/>
          <p14:tracePt t="6654" x="1976438" y="2265363"/>
          <p14:tracePt t="6670" x="2001838" y="2265363"/>
          <p14:tracePt t="6676" x="2014538" y="2278063"/>
          <p14:tracePt t="6691" x="2025650" y="2278063"/>
          <p14:tracePt t="6701" x="2038350" y="2278063"/>
          <p14:tracePt t="6708" x="2051050" y="2278063"/>
          <p14:tracePt t="6724" x="2076450" y="2278063"/>
          <p14:tracePt t="6818" x="2127250" y="2278063"/>
          <p14:tracePt t="6878" x="2151063" y="2278063"/>
          <p14:tracePt t="6885" x="2176463" y="2278063"/>
          <p14:tracePt t="6893" x="2214563" y="2278063"/>
          <p14:tracePt t="6901" x="2251075" y="2278063"/>
          <p14:tracePt t="6909" x="2289175" y="2278063"/>
          <p14:tracePt t="6917" x="2327275" y="2278063"/>
          <p14:tracePt t="6923" x="2363788" y="2278063"/>
          <p14:tracePt t="6931" x="2401888" y="2290763"/>
          <p14:tracePt t="6998" x="2727325" y="2352675"/>
          <p14:tracePt t="7001" x="2763838" y="2365375"/>
          <p14:tracePt t="7009" x="2814638" y="2378075"/>
          <p14:tracePt t="7016" x="2852738" y="2378075"/>
          <p14:tracePt t="7025" x="2901950" y="2378075"/>
          <p14:tracePt t="7033" x="2927350" y="2378075"/>
          <p14:tracePt t="7040" x="2952750" y="2378075"/>
          <p14:tracePt t="7049" x="2976563" y="2378075"/>
          <p14:tracePt t="7055" x="3001963" y="2378075"/>
          <p14:tracePt t="7064" x="3027363" y="2378075"/>
          <p14:tracePt t="7071" x="3040063" y="2378075"/>
          <p14:tracePt t="7080" x="3052763" y="2378075"/>
          <p14:tracePt t="7087" x="3089275" y="2378075"/>
          <p14:tracePt t="7097" x="3114675" y="2390775"/>
          <p14:tracePt t="7103" x="3140075" y="2390775"/>
          <p14:tracePt t="7111" x="3176588" y="2403475"/>
          <p14:tracePt t="7117" x="3214688" y="2414588"/>
          <p14:tracePt t="7184" x="3602038" y="2427288"/>
          <p14:tracePt t="7187" x="3652838" y="2427288"/>
          <p14:tracePt t="7197" x="3702050" y="2427288"/>
          <p14:tracePt t="7254" x="4165600" y="2378075"/>
          <p14:tracePt t="7259" x="4240213" y="2365375"/>
          <p14:tracePt t="7265" x="4303713" y="2365375"/>
          <p14:tracePt t="7273" x="4365625" y="2365375"/>
          <p14:tracePt t="7282" x="4440238" y="2365375"/>
          <p14:tracePt t="7289" x="4503738" y="2365375"/>
          <p14:tracePt t="7299" x="4552950" y="2365375"/>
          <p14:tracePt t="7304" x="4591050" y="2365375"/>
          <p14:tracePt t="7315" x="4627563" y="2352675"/>
          <p14:tracePt t="7320" x="4665663" y="2339975"/>
          <p14:tracePt t="7332" x="4703763" y="2327275"/>
          <p14:tracePt t="7336" x="4752975" y="2327275"/>
          <p14:tracePt t="7344" x="4791075" y="2327275"/>
          <p14:tracePt t="7352" x="4829175" y="2314575"/>
          <p14:tracePt t="7360" x="4865688" y="2303463"/>
          <p14:tracePt t="7368" x="4903788" y="2290763"/>
          <p14:tracePt t="7374" x="4965700" y="2278063"/>
          <p14:tracePt t="7382" x="5029200" y="2265363"/>
          <p14:tracePt t="7390" x="5065713" y="2265363"/>
          <p14:tracePt t="7400" x="5129213" y="2252663"/>
          <p14:tracePt t="7406" x="5178425" y="2252663"/>
          <p14:tracePt t="7415" x="5216525" y="2239963"/>
          <p14:tracePt t="7422" x="5265738" y="2239963"/>
          <p14:tracePt t="7432" x="5303838" y="2227263"/>
          <p14:tracePt t="7437" x="5353050" y="2227263"/>
          <p14:tracePt t="7445" x="5429250" y="2227263"/>
          <p14:tracePt t="7451" x="5478463" y="2227263"/>
          <p14:tracePt t="7460" x="5529263" y="2214563"/>
          <p14:tracePt t="7468" x="5565775" y="2214563"/>
          <p14:tracePt t="7476" x="5603875" y="2214563"/>
          <p14:tracePt t="7484" x="5641975" y="2201863"/>
          <p14:tracePt t="7492" x="5665788" y="2201863"/>
          <p14:tracePt t="7499" x="5716588" y="2201863"/>
          <p14:tracePt t="7506" x="5754688" y="2201863"/>
          <p14:tracePt t="7516" x="5829300" y="2201863"/>
          <p14:tracePt t="7521" x="5891213" y="2214563"/>
          <p14:tracePt t="7532" x="5967413" y="2227263"/>
          <p14:tracePt t="7538" x="6029325" y="2239963"/>
          <p14:tracePt t="7549" x="6103938" y="2239963"/>
          <p14:tracePt t="7554" x="6180138" y="2252663"/>
          <p14:tracePt t="7560" x="6229350" y="2252663"/>
          <p14:tracePt t="7569" x="6267450" y="2265363"/>
          <p14:tracePt t="7579" x="6303963" y="2265363"/>
          <p14:tracePt t="7584" x="6342063" y="2265363"/>
          <p14:tracePt t="7591" x="6367463" y="2265363"/>
          <p14:tracePt t="7603" x="6403975" y="2265363"/>
          <p14:tracePt t="7608" x="6454775" y="2265363"/>
          <p14:tracePt t="7616" x="6503988" y="2265363"/>
          <p14:tracePt t="7624" x="6567488" y="2265363"/>
          <p14:tracePt t="7632" x="6629400" y="2265363"/>
          <p14:tracePt t="7638" x="6704013" y="2265363"/>
          <p14:tracePt t="7648" x="6754813" y="2265363"/>
          <p14:tracePt t="7654" x="6792913" y="2278063"/>
          <p14:tracePt t="7665" x="6829425" y="2290763"/>
          <p14:tracePt t="7670" x="6854825" y="2303463"/>
          <p14:tracePt t="7681" x="6880225" y="2303463"/>
          <p14:tracePt t="7686" x="6905625" y="2303463"/>
          <p14:tracePt t="7691" x="6929438" y="2303463"/>
          <p14:tracePt t="7701" x="6942138" y="2303463"/>
          <p14:tracePt t="7707" x="6954838" y="2303463"/>
          <p14:tracePt t="7716" x="6954838" y="2314575"/>
          <p14:tracePt t="7724" x="6980238" y="2314575"/>
          <p14:tracePt t="7733" x="6992938" y="2314575"/>
          <p14:tracePt t="7740" x="7016750" y="2314575"/>
          <p14:tracePt t="7748" x="7042150" y="2314575"/>
          <p14:tracePt t="7753" x="7067550" y="2314575"/>
          <p14:tracePt t="7766" x="7092950" y="2314575"/>
          <p14:tracePt t="7769" x="7105650" y="2314575"/>
          <p14:tracePt t="7786" x="7129463" y="2314575"/>
          <p14:tracePt t="7796" x="7142163" y="2314575"/>
          <p14:tracePt t="7801" x="7167563" y="2314575"/>
          <p14:tracePt t="7816" x="7218363" y="2314575"/>
          <p14:tracePt t="7823" x="7242175" y="2314575"/>
          <p14:tracePt t="7831" x="7280275" y="2314575"/>
          <p14:tracePt t="7840" x="7318375" y="2314575"/>
          <p14:tracePt t="7849" x="7354888" y="2314575"/>
          <p14:tracePt t="7856" x="7392988" y="2314575"/>
          <p14:tracePt t="7865" x="7429500" y="2314575"/>
          <p14:tracePt t="7871" x="7454900" y="2314575"/>
          <p14:tracePt t="7882" x="7480300" y="2314575"/>
          <p14:tracePt t="7894" x="7505700" y="2314575"/>
          <p14:tracePt t="8336" x="7405688" y="2314575"/>
          <p14:tracePt t="8345" x="7105650" y="2327275"/>
          <p14:tracePt t="8352" x="6692900" y="2327275"/>
          <p14:tracePt t="8361" x="6154738" y="2327275"/>
          <p14:tracePt t="8369" x="5603875" y="2314575"/>
          <p14:tracePt t="8376" x="5053013" y="2265363"/>
          <p14:tracePt t="8384" x="4391025" y="2214563"/>
          <p14:tracePt t="8392" x="3814763" y="2214563"/>
          <p14:tracePt t="8398" x="3314700" y="2214563"/>
          <p14:tracePt t="8406" x="2863850" y="2214563"/>
          <p14:tracePt t="8417" x="2551113" y="2201863"/>
          <p14:tracePt t="8421" x="2376488" y="2201863"/>
          <p14:tracePt t="8431" x="2251075" y="2201863"/>
          <p14:tracePt t="8437" x="2189163" y="2201863"/>
          <p14:tracePt t="8447" x="2151063" y="2214563"/>
          <p14:tracePt t="8454" x="2127250" y="2214563"/>
          <p14:tracePt t="8465" x="2114550" y="2214563"/>
          <p14:tracePt t="8467" x="2101850" y="2214563"/>
          <p14:tracePt t="8476" x="2089150" y="2227263"/>
          <p14:tracePt t="8484" x="2063750" y="2227263"/>
          <p14:tracePt t="8492" x="2025650" y="2239963"/>
          <p14:tracePt t="8500" x="1989138" y="2252663"/>
          <p14:tracePt t="8508" x="1938338" y="2265363"/>
          <p14:tracePt t="8516" x="1889125" y="2265363"/>
          <p14:tracePt t="8522" x="1814513" y="2278063"/>
          <p14:tracePt t="8530" x="1763713" y="2278063"/>
          <p14:tracePt t="8537" x="1714500" y="2278063"/>
          <p14:tracePt t="8548" x="1663700" y="2278063"/>
          <p14:tracePt t="8554" x="1625600" y="2278063"/>
          <p14:tracePt t="8564" x="1601788" y="2278063"/>
          <p14:tracePt t="8570" x="1576388" y="2278063"/>
          <p14:tracePt t="8584" x="1563688" y="2278063"/>
          <p14:tracePt t="8592" x="1550988" y="2278063"/>
          <p14:tracePt t="8600" x="1525588" y="2278063"/>
          <p14:tracePt t="8614" x="1501775" y="2278063"/>
          <p14:tracePt t="8615" x="1463675" y="2278063"/>
          <p14:tracePt t="8623" x="1438275" y="2278063"/>
          <p14:tracePt t="8631" x="1412875" y="2278063"/>
          <p14:tracePt t="8640" x="1401763" y="2278063"/>
          <p14:tracePt t="8646" x="1389063" y="2278063"/>
          <p14:tracePt t="8941" x="1401763" y="2278063"/>
          <p14:tracePt t="8950" x="1425575" y="2278063"/>
          <p14:tracePt t="8964" x="1438275" y="2278063"/>
          <p14:tracePt t="8972" x="1463675" y="2278063"/>
          <p14:tracePt t="8988" x="1476375" y="2278063"/>
          <p14:tracePt t="9097" x="1501775" y="2278063"/>
          <p14:tracePt t="9104" x="1525588" y="2278063"/>
          <p14:tracePt t="9113" x="1550988" y="2278063"/>
          <p14:tracePt t="9120" x="1563688" y="2278063"/>
          <p14:tracePt t="9129" x="1576388" y="2278063"/>
          <p14:tracePt t="9135" x="1601788" y="2278063"/>
          <p14:tracePt t="9146" x="1612900" y="2278063"/>
          <p14:tracePt t="9158" x="1625600" y="2278063"/>
          <p14:tracePt t="9167" x="1638300" y="2278063"/>
          <p14:tracePt t="9198" x="1651000" y="2278063"/>
          <p14:tracePt t="9206" x="1663700" y="2278063"/>
          <p14:tracePt t="9219" x="1676400" y="2278063"/>
          <p14:tracePt t="9231" x="1689100" y="2278063"/>
          <p14:tracePt t="9235" x="1714500" y="2278063"/>
          <p14:tracePt t="9247" x="1738313" y="2278063"/>
          <p14:tracePt t="9264" x="1751013" y="2278063"/>
          <p14:tracePt t="9279" x="1763713" y="2278063"/>
          <p14:tracePt t="9283" x="1776413" y="2278063"/>
          <p14:tracePt t="9298" x="1789113" y="2278063"/>
          <p14:tracePt t="9314" x="1801813" y="2278063"/>
          <p14:tracePt t="9329" x="1825625" y="2278063"/>
          <p14:tracePt t="9350" x="1838325" y="2278063"/>
          <p14:tracePt t="9355" x="1863725" y="2278063"/>
          <p14:tracePt t="9363" x="1876425" y="2278063"/>
          <p14:tracePt t="9368" x="1889125" y="2278063"/>
          <p14:tracePt t="9379" x="1901825" y="2278063"/>
          <p14:tracePt t="9394" x="1914525" y="2278063"/>
          <p14:tracePt t="9401" x="1925638" y="2278063"/>
          <p14:tracePt t="9413" x="1938338" y="2278063"/>
          <p14:tracePt t="9431" x="1963738" y="2278063"/>
          <p14:tracePt t="9437" x="1989138" y="2278063"/>
          <p14:tracePt t="9448" x="2014538" y="2278063"/>
          <p14:tracePt t="9454" x="2038350" y="2278063"/>
          <p14:tracePt t="9465" x="2063750" y="2278063"/>
          <p14:tracePt t="9470" x="2076450" y="2290763"/>
          <p14:tracePt t="9480" x="2114550" y="2290763"/>
          <p14:tracePt t="9483" x="2127250" y="2290763"/>
          <p14:tracePt t="9499" x="2138363" y="2290763"/>
          <p14:tracePt t="9512" x="2151063" y="2290763"/>
          <p14:tracePt t="9524" x="2163763" y="2290763"/>
          <p14:tracePt t="9540" x="2176463" y="2290763"/>
          <p14:tracePt t="9554" x="2201863" y="2278063"/>
          <p14:tracePt t="9615" x="2214563" y="2278063"/>
          <p14:tracePt t="9648" x="2227263" y="2278063"/>
          <p14:tracePt t="9655" x="2238375" y="2278063"/>
          <p14:tracePt t="9662" x="2251075" y="2278063"/>
          <p14:tracePt t="9796" x="2263775" y="2278063"/>
          <p14:tracePt t="10127" x="2263775" y="2290763"/>
          <p14:tracePt t="14238" x="2263775" y="2303463"/>
          <p14:tracePt t="14286" x="2263775" y="2290763"/>
          <p14:tracePt t="14370" x="2263775" y="2303463"/>
          <p14:tracePt t="14378" x="2301875" y="2303463"/>
          <p14:tracePt t="14387" x="2401888" y="2214563"/>
          <p14:tracePt t="14395" x="2563813" y="2139950"/>
          <p14:tracePt t="14402" x="2701925" y="2089150"/>
          <p14:tracePt t="14410" x="2776538" y="2078038"/>
          <p14:tracePt t="14433" x="2776538" y="2065338"/>
          <p14:tracePt t="14440" x="2763838" y="2065338"/>
          <p14:tracePt t="14449" x="2752725" y="2065338"/>
          <p14:tracePt t="14456" x="2740025" y="2065338"/>
          <p14:tracePt t="14612" x="2727325" y="2065338"/>
          <p14:tracePt t="14618" x="2651125" y="2078038"/>
          <p14:tracePt t="14626" x="2589213" y="2078038"/>
          <p14:tracePt t="14634" x="2551113" y="2078038"/>
          <p14:tracePt t="14642" x="2527300" y="2089150"/>
          <p14:tracePt t="14650" x="2489200" y="2114550"/>
          <p14:tracePt t="14659" x="2476500" y="2114550"/>
          <p14:tracePt t="14667" x="2451100" y="2127250"/>
          <p14:tracePt t="14674" x="2427288" y="2139950"/>
          <p14:tracePt t="14688" x="2414588" y="2139950"/>
          <p14:tracePt t="14699" x="2414588" y="2152650"/>
          <p14:tracePt t="14704" x="2401888" y="2152650"/>
          <p14:tracePt t="14804" x="2401888" y="2165350"/>
          <p14:tracePt t="14844" x="2401888" y="2178050"/>
          <p14:tracePt t="14852" x="2463800" y="2178050"/>
          <p14:tracePt t="14860" x="2540000" y="2201863"/>
          <p14:tracePt t="14866" x="2601913" y="2214563"/>
          <p14:tracePt t="14875" x="2663825" y="2227263"/>
          <p14:tracePt t="14883" x="2701925" y="2227263"/>
          <p14:tracePt t="14900" x="2763838" y="2252663"/>
          <p14:tracePt t="14906" x="2789238" y="2252663"/>
          <p14:tracePt t="14916" x="2814638" y="2252663"/>
          <p14:tracePt t="14922" x="2827338" y="2252663"/>
          <p14:tracePt t="15038" x="2840038" y="2265363"/>
          <p14:tracePt t="15054" x="2876550" y="2278063"/>
          <p14:tracePt t="15060" x="2901950" y="2290763"/>
          <p14:tracePt t="15068" x="2927350" y="2303463"/>
          <p14:tracePt t="15192" x="2940050" y="2303463"/>
          <p14:tracePt t="15200" x="2952750" y="2303463"/>
          <p14:tracePt t="15208" x="2963863" y="2303463"/>
          <p14:tracePt t="15216" x="2989263" y="2303463"/>
          <p14:tracePt t="15224" x="3027363" y="2303463"/>
          <p14:tracePt t="15232" x="3065463" y="2314575"/>
          <p14:tracePt t="15240" x="3101975" y="2327275"/>
          <p14:tracePt t="15249" x="3152775" y="2339975"/>
          <p14:tracePt t="15254" x="3189288" y="2339975"/>
          <p14:tracePt t="15264" x="3214688" y="2339975"/>
          <p14:tracePt t="15270" x="3240088" y="2339975"/>
          <p14:tracePt t="15280" x="3265488" y="2339975"/>
          <p14:tracePt t="15286" x="3276600" y="2339975"/>
          <p14:tracePt t="15310" x="3289300" y="2339975"/>
          <p14:tracePt t="15372" x="3302000" y="2339975"/>
          <p14:tracePt t="15386" x="3314700" y="2339975"/>
          <p14:tracePt t="15402" x="3327400" y="2339975"/>
          <p14:tracePt t="15410" x="3340100" y="2339975"/>
          <p14:tracePt t="15440" x="3352800" y="2339975"/>
          <p14:tracePt t="15456" x="3365500" y="2339975"/>
          <p14:tracePt t="15510" x="3376613" y="2339975"/>
          <p14:tracePt t="15526" x="3389313" y="2339975"/>
          <p14:tracePt t="15534" x="3389313" y="2327275"/>
          <p14:tracePt t="15605" x="3389313" y="2314575"/>
          <p14:tracePt t="15620" x="3414713" y="2314575"/>
          <p14:tracePt t="15628" x="3427413" y="2303463"/>
          <p14:tracePt t="15634" x="3452813" y="2303463"/>
          <p14:tracePt t="15642" x="3465513" y="2290763"/>
          <p14:tracePt t="15650" x="3478213" y="2290763"/>
          <p14:tracePt t="15658" x="3489325" y="2290763"/>
          <p14:tracePt t="15666" x="3514725" y="2290763"/>
          <p14:tracePt t="15674" x="3527425" y="2290763"/>
          <p14:tracePt t="15682" x="3540125" y="2278063"/>
          <p14:tracePt t="15690" x="3565525" y="2278063"/>
          <p14:tracePt t="15698" x="3589338" y="2278063"/>
          <p14:tracePt t="15705" x="3614738" y="2265363"/>
          <p14:tracePt t="15714" x="3640138" y="2265363"/>
          <p14:tracePt t="15720" x="3665538" y="2265363"/>
          <p14:tracePt t="15730" x="3702050" y="2265363"/>
          <p14:tracePt t="15736" x="3714750" y="2265363"/>
          <p14:tracePt t="15823" x="3740150" y="2252663"/>
          <p14:tracePt t="15836" x="3765550" y="2252663"/>
          <p14:tracePt t="15845" x="3778250" y="2252663"/>
          <p14:tracePt t="15852" x="3790950" y="2252663"/>
          <p14:tracePt t="15930" x="3802063" y="2252663"/>
          <p14:tracePt t="16022" x="3814763" y="2252663"/>
          <p14:tracePt t="16030" x="3827463" y="2252663"/>
          <p14:tracePt t="16038" x="3852863" y="2252663"/>
          <p14:tracePt t="16046" x="3865563" y="2252663"/>
          <p14:tracePt t="16055" x="3878263" y="2252663"/>
          <p14:tracePt t="16064" x="3890963" y="2252663"/>
          <p14:tracePt t="16100" x="3902075" y="2252663"/>
          <p14:tracePt t="16109" x="3927475" y="2252663"/>
          <p14:tracePt t="16116" x="3940175" y="2252663"/>
          <p14:tracePt t="16124" x="3965575" y="2252663"/>
          <p14:tracePt t="16132" x="3990975" y="2252663"/>
          <p14:tracePt t="16140" x="4027488" y="2252663"/>
          <p14:tracePt t="16149" x="4052888" y="2252663"/>
          <p14:tracePt t="16155" x="4078288" y="2252663"/>
          <p14:tracePt t="16164" x="4114800" y="2252663"/>
          <p14:tracePt t="16170" x="4140200" y="2252663"/>
          <p14:tracePt t="16179" x="4152900" y="2252663"/>
          <p14:tracePt t="16186" x="4165600" y="2252663"/>
          <p14:tracePt t="16195" x="4178300" y="2252663"/>
          <p14:tracePt t="16202" x="4191000" y="2252663"/>
          <p14:tracePt t="16213" x="4214813" y="2252663"/>
          <p14:tracePt t="16216" x="4240213" y="2252663"/>
          <p14:tracePt t="16225" x="4252913" y="2252663"/>
          <p14:tracePt t="16240" x="4265613" y="2252663"/>
          <p14:tracePt t="16248" x="4278313" y="2252663"/>
          <p14:tracePt t="16264" x="4291013" y="2239963"/>
          <p14:tracePt t="16279" x="4303713" y="2239963"/>
          <p14:tracePt t="16389" x="4327525" y="2239963"/>
          <p14:tracePt t="16397" x="4352925" y="2239963"/>
          <p14:tracePt t="16403" x="4378325" y="2227263"/>
          <p14:tracePt t="16412" x="4403725" y="2227263"/>
          <p14:tracePt t="16419" x="4440238" y="2214563"/>
          <p14:tracePt t="16428" x="4465638" y="2201863"/>
          <p14:tracePt t="16434" x="4503738" y="2201863"/>
          <p14:tracePt t="16442" x="4527550" y="2201863"/>
          <p14:tracePt t="16450" x="4552950" y="2201863"/>
          <p14:tracePt t="16459" x="4565650" y="2201863"/>
          <p14:tracePt t="16465" x="4578350" y="2201863"/>
          <p14:tracePt t="16481" x="4591050" y="2201863"/>
          <p14:tracePt t="16520" x="4591050" y="2190750"/>
          <p14:tracePt t="16596" x="4603750" y="2190750"/>
          <p14:tracePt t="16604" x="4616450" y="2190750"/>
          <p14:tracePt t="16690" x="4652963" y="2201863"/>
          <p14:tracePt t="16699" x="4703763" y="2214563"/>
          <p14:tracePt t="16706" x="4778375" y="2214563"/>
          <p14:tracePt t="16714" x="4840288" y="2227263"/>
          <p14:tracePt t="16720" x="4903788" y="2239963"/>
          <p14:tracePt t="16729" x="4940300" y="2239963"/>
          <p14:tracePt t="16736" x="4978400" y="2239963"/>
          <p14:tracePt t="16745" x="5016500" y="2239963"/>
          <p14:tracePt t="16752" x="5053013" y="2239963"/>
          <p14:tracePt t="16762" x="5065713" y="2239963"/>
          <p14:tracePt t="16768" x="5078413" y="2239963"/>
          <p14:tracePt t="17054" x="5091113" y="2227263"/>
          <p14:tracePt t="17297" x="5129213" y="2227263"/>
          <p14:tracePt t="17302" x="5153025" y="2227263"/>
          <p14:tracePt t="17311" x="5178425" y="2227263"/>
          <p14:tracePt t="17318" x="5203825" y="2227263"/>
          <p14:tracePt t="17327" x="5241925" y="2227263"/>
          <p14:tracePt t="17334" x="5278438" y="2227263"/>
          <p14:tracePt t="17343" x="5303838" y="2227263"/>
          <p14:tracePt t="17690" x="5316538" y="2227263"/>
          <p14:tracePt t="17700" x="5341938" y="2227263"/>
          <p14:tracePt t="17707" x="5365750" y="2227263"/>
          <p14:tracePt t="17715" x="5391150" y="2239963"/>
          <p14:tracePt t="17723" x="5416550" y="2239963"/>
          <p14:tracePt t="17730" x="5454650" y="2252663"/>
          <p14:tracePt t="17738" x="5491163" y="2252663"/>
          <p14:tracePt t="17747" x="5529263" y="2265363"/>
          <p14:tracePt t="17752" x="5591175" y="2278063"/>
          <p14:tracePt t="17762" x="5629275" y="2278063"/>
          <p14:tracePt t="17769" x="5665788" y="2290763"/>
          <p14:tracePt t="17778" x="5703888" y="2303463"/>
          <p14:tracePt t="17785" x="5729288" y="2303463"/>
          <p14:tracePt t="17793" x="5741988" y="2303463"/>
          <p14:tracePt t="17812" x="5754688" y="2303463"/>
          <p14:tracePt t="17885" x="5767388" y="2303463"/>
          <p14:tracePt t="18112" x="5791200" y="2303463"/>
          <p14:tracePt t="18121" x="5829300" y="2290763"/>
          <p14:tracePt t="18129" x="5867400" y="2290763"/>
          <p14:tracePt t="18134" x="5916613" y="2290763"/>
          <p14:tracePt t="18143" x="5954713" y="2290763"/>
          <p14:tracePt t="18151" x="6003925" y="2278063"/>
          <p14:tracePt t="18161" x="6042025" y="2265363"/>
          <p14:tracePt t="18165" x="6067425" y="2252663"/>
          <p14:tracePt t="18178" x="6091238" y="2252663"/>
          <p14:tracePt t="18183" x="6116638" y="2239963"/>
          <p14:tracePt t="18191" x="6129338" y="2227263"/>
          <p14:tracePt t="18198" x="6142038" y="2227263"/>
          <p14:tracePt t="18204" x="6154738" y="2214563"/>
          <p14:tracePt t="18214" x="6167438" y="2214563"/>
          <p14:tracePt t="18220" x="6180138" y="2201863"/>
          <p14:tracePt t="18232" x="6203950" y="2190750"/>
          <p14:tracePt t="18236" x="6242050" y="2178050"/>
          <p14:tracePt t="18245" x="6280150" y="2178050"/>
          <p14:tracePt t="18252" x="6303963" y="2178050"/>
          <p14:tracePt t="18261" x="6329363" y="2165350"/>
          <p14:tracePt t="18266" x="6354763" y="2152650"/>
          <p14:tracePt t="18279" x="6380163" y="2152650"/>
          <p14:tracePt t="18282" x="6403975" y="2139950"/>
          <p14:tracePt t="18290" x="6403975" y="2127250"/>
          <p14:tracePt t="18370" x="6429375" y="2127250"/>
          <p14:tracePt t="18375" x="6454775" y="2127250"/>
          <p14:tracePt t="18384" x="6492875" y="2127250"/>
          <p14:tracePt t="18390" x="6516688" y="2127250"/>
          <p14:tracePt t="18398" x="6542088" y="2127250"/>
          <p14:tracePt t="18406" x="6567488" y="2127250"/>
          <p14:tracePt t="18414" x="6592888" y="2139950"/>
          <p14:tracePt t="18421" x="6616700" y="2139950"/>
          <p14:tracePt t="18430" x="6629400" y="2139950"/>
          <p14:tracePt t="18437" x="6642100" y="2139950"/>
          <p14:tracePt t="18447" x="6654800" y="2139950"/>
          <p14:tracePt t="18584" x="6667500" y="2152650"/>
          <p14:tracePt t="18594" x="6680200" y="2152650"/>
          <p14:tracePt t="18600" x="6704013" y="2165350"/>
          <p14:tracePt t="18611" x="6742113" y="2165350"/>
          <p14:tracePt t="18616" x="6754813" y="2178050"/>
          <p14:tracePt t="18626" x="6767513" y="2178050"/>
          <p14:tracePt t="18811" x="6754813" y="2190750"/>
          <p14:tracePt t="18818" x="6729413" y="2227263"/>
          <p14:tracePt t="18826" x="6680200" y="2252663"/>
          <p14:tracePt t="18834" x="6616700" y="2290763"/>
          <p14:tracePt t="18846" x="6503988" y="2314575"/>
          <p14:tracePt t="18849" x="6391275" y="2365375"/>
          <p14:tracePt t="18860" x="6267450" y="2390775"/>
          <p14:tracePt t="18865" x="6129338" y="2414588"/>
          <p14:tracePt t="18874" x="6016625" y="2427288"/>
          <p14:tracePt t="18895" x="5878513" y="2439988"/>
          <p14:tracePt t="18902" x="5867400" y="2439988"/>
          <p14:tracePt t="18910" x="5842000" y="2439988"/>
          <p14:tracePt t="18918" x="5816600" y="2439988"/>
          <p14:tracePt t="18927" x="5791200" y="2439988"/>
          <p14:tracePt t="18933" x="5767388" y="2439988"/>
          <p14:tracePt t="18944" x="5741988" y="2452688"/>
          <p14:tracePt t="18949" x="5716588" y="2452688"/>
          <p14:tracePt t="18959" x="5678488" y="2452688"/>
          <p14:tracePt t="18964" x="5641975" y="2465388"/>
          <p14:tracePt t="18972" x="5616575" y="2465388"/>
          <p14:tracePt t="18981" x="5578475" y="2478088"/>
          <p14:tracePt t="18988" x="5554663" y="2478088"/>
          <p14:tracePt t="18997" x="5529263" y="2478088"/>
          <p14:tracePt t="19004" x="5516563" y="2478088"/>
          <p14:tracePt t="19012" x="5503863" y="2478088"/>
          <p14:tracePt t="19032" x="5491163" y="2478088"/>
          <p14:tracePt t="19041" x="5478463" y="2478088"/>
          <p14:tracePt t="19049" x="5454650" y="2478088"/>
          <p14:tracePt t="19061" x="5429250" y="2478088"/>
          <p14:tracePt t="19065" x="5416550" y="2478088"/>
          <p14:tracePt t="19077" x="5391150" y="2478088"/>
          <p14:tracePt t="19081" x="5378450" y="2478088"/>
          <p14:tracePt t="19093" x="5353050" y="2478088"/>
          <p14:tracePt t="19095" x="5329238" y="2478088"/>
          <p14:tracePt t="19105" x="5303838" y="2478088"/>
          <p14:tracePt t="19112" x="5278438" y="2465388"/>
          <p14:tracePt t="19120" x="5253038" y="2465388"/>
          <p14:tracePt t="19128" x="5229225" y="2452688"/>
          <p14:tracePt t="19136" x="5203825" y="2439988"/>
          <p14:tracePt t="19143" x="5178425" y="2439988"/>
          <p14:tracePt t="19151" x="5165725" y="2439988"/>
          <p14:tracePt t="19167" x="5153025" y="2439988"/>
          <p14:tracePt t="19244" x="5116513" y="2427288"/>
          <p14:tracePt t="19252" x="5078413" y="2427288"/>
          <p14:tracePt t="19262" x="5029200" y="2414588"/>
          <p14:tracePt t="19268" x="4991100" y="2403475"/>
          <p14:tracePt t="19275" x="4953000" y="2390775"/>
          <p14:tracePt t="19283" x="4929188" y="2390775"/>
          <p14:tracePt t="19293" x="4916488" y="2378075"/>
          <p14:tracePt t="19297" x="4878388" y="2365375"/>
          <p14:tracePt t="19314" x="4865688" y="2352675"/>
          <p14:tracePt t="19414" x="4852988" y="2352675"/>
          <p14:tracePt t="19423" x="4840288" y="2352675"/>
          <p14:tracePt t="19439" x="4829175" y="2365375"/>
          <p14:tracePt t="19447" x="4803775" y="2378075"/>
          <p14:tracePt t="19455" x="4765675" y="2378075"/>
          <p14:tracePt t="19464" x="4727575" y="2390775"/>
          <p14:tracePt t="19471" x="4678363" y="2403475"/>
          <p14:tracePt t="19479" x="4627563" y="2427288"/>
          <p14:tracePt t="19483" x="4578350" y="2439988"/>
          <p14:tracePt t="19492" x="4552950" y="2439988"/>
          <p14:tracePt t="19500" x="4527550" y="2465388"/>
          <p14:tracePt t="19508" x="4503738" y="2478088"/>
          <p14:tracePt t="19525" x="4491038" y="2490788"/>
          <p14:tracePt t="19942" x="4491038" y="2503488"/>
          <p14:tracePt t="22253" x="4465638" y="2503488"/>
          <p14:tracePt t="22263" x="4403725" y="2503488"/>
          <p14:tracePt t="22270" x="4340225" y="2503488"/>
          <p14:tracePt t="22279" x="4265613" y="2490788"/>
          <p14:tracePt t="22286" x="4203700" y="2478088"/>
          <p14:tracePt t="22294" x="4165600" y="2465388"/>
          <p14:tracePt t="22302" x="4127500" y="2452688"/>
          <p14:tracePt t="22310" x="4103688" y="2439988"/>
          <p14:tracePt t="22318" x="4090988" y="2439988"/>
          <p14:tracePt t="22324" x="4065588" y="2439988"/>
          <p14:tracePt t="22340" x="4052888" y="2439988"/>
          <p14:tracePt t="22372" x="4040188" y="2439988"/>
          <p14:tracePt t="22377" x="4040188" y="2452688"/>
          <p14:tracePt t="22386" x="4027488" y="2452688"/>
          <p14:tracePt t="22394" x="4014788" y="2452688"/>
          <p14:tracePt t="22403" x="4002088" y="2452688"/>
          <p14:tracePt t="22409" x="3965575" y="2452688"/>
          <p14:tracePt t="22420" x="3940175" y="2452688"/>
          <p14:tracePt t="22425" x="3902075" y="2452688"/>
          <p14:tracePt t="22436" x="3865563" y="2439988"/>
          <p14:tracePt t="22439" x="3827463" y="2427288"/>
          <p14:tracePt t="22452" x="3778250" y="2414588"/>
          <p14:tracePt t="22455" x="3714750" y="2414588"/>
          <p14:tracePt t="22463" x="3652838" y="2403475"/>
          <p14:tracePt t="22471" x="3578225" y="2390775"/>
          <p14:tracePt t="22480" x="3514725" y="2378075"/>
          <p14:tracePt t="22487" x="3440113" y="2365375"/>
          <p14:tracePt t="22497" x="3402013" y="2365375"/>
          <p14:tracePt t="22502" x="3340100" y="2365375"/>
          <p14:tracePt t="22511" x="3289300" y="2365375"/>
          <p14:tracePt t="22518" x="3252788" y="2365375"/>
          <p14:tracePt t="22527" x="3227388" y="2365375"/>
          <p14:tracePt t="22536" x="3201988" y="2365375"/>
          <p14:tracePt t="22541" x="3176588" y="2365375"/>
          <p14:tracePt t="22552" x="3165475" y="2365375"/>
          <p14:tracePt t="22559" x="3152775" y="2365375"/>
          <p14:tracePt t="22563" x="3127375" y="2365375"/>
          <p14:tracePt t="22571" x="3089275" y="2365375"/>
          <p14:tracePt t="22580" x="3065463" y="2365375"/>
          <p14:tracePt t="22587" x="3040063" y="2352675"/>
          <p14:tracePt t="22596" x="3001963" y="2352675"/>
          <p14:tracePt t="22605" x="2976563" y="2352675"/>
          <p14:tracePt t="22612" x="2952750" y="2339975"/>
          <p14:tracePt t="22620" x="2927350" y="2339975"/>
          <p14:tracePt t="22626" x="2914650" y="2327275"/>
          <p14:tracePt t="22635" x="2901950" y="2314575"/>
          <p14:tracePt t="22652" x="2889250" y="2314575"/>
          <p14:tracePt t="22670" x="2889250" y="2303463"/>
          <p14:tracePt t="22673" x="2876550" y="2303463"/>
          <p14:tracePt t="22686" x="2863850" y="2303463"/>
          <p14:tracePt t="22689" x="2852738" y="2290763"/>
          <p14:tracePt t="22695" x="2814638" y="2290763"/>
          <p14:tracePt t="22713" x="2801938" y="2290763"/>
          <p14:tracePt t="22720" x="2789238" y="2290763"/>
          <p14:tracePt t="22729" x="2776538" y="2290763"/>
          <p14:tracePt t="22765" x="2763838" y="2290763"/>
          <p14:tracePt t="22773" x="2752725" y="2278063"/>
          <p14:tracePt t="22782" x="2727325" y="2278063"/>
          <p14:tracePt t="22790" x="2714625" y="2265363"/>
          <p14:tracePt t="22798" x="2689225" y="2265363"/>
          <p14:tracePt t="22808" x="2663825" y="2265363"/>
          <p14:tracePt t="22814" x="2651125" y="2265363"/>
          <p14:tracePt t="22819" x="2640013" y="2265363"/>
          <p14:tracePt t="22828" x="2627313" y="2265363"/>
          <p14:tracePt t="23464" x="2627313" y="2252663"/>
          <p14:tracePt t="23482" x="2640013" y="2239963"/>
          <p14:tracePt t="23721" x="2663825" y="2239963"/>
          <p14:tracePt t="23729" x="2689225" y="2239963"/>
          <p14:tracePt t="23735" x="2714625" y="2239963"/>
          <p14:tracePt t="23746" x="2740025" y="2239963"/>
          <p14:tracePt t="23751" x="2776538" y="2239963"/>
          <p14:tracePt t="23760" x="2801938" y="2239963"/>
          <p14:tracePt t="23767" x="2814638" y="2239963"/>
          <p14:tracePt t="23775" x="2840038" y="2239963"/>
          <p14:tracePt t="23784" x="2876550" y="2239963"/>
          <p14:tracePt t="23789" x="2901950" y="2239963"/>
          <p14:tracePt t="23799" x="2940050" y="2239963"/>
          <p14:tracePt t="23805" x="2963863" y="2252663"/>
          <p14:tracePt t="23817" x="2989263" y="2252663"/>
          <p14:tracePt t="23821" x="3001963" y="2252663"/>
          <p14:tracePt t="23833" x="3014663" y="2252663"/>
          <p14:tracePt t="23913" x="3040063" y="2252663"/>
          <p14:tracePt t="23921" x="3052763" y="2252663"/>
          <p14:tracePt t="23932" x="3065463" y="2252663"/>
          <p14:tracePt t="23948" x="3076575" y="2252663"/>
          <p14:tracePt t="23953" x="3089275" y="2252663"/>
          <p14:tracePt t="24054" x="3101975" y="2252663"/>
          <p14:tracePt t="24069" x="3114675" y="2252663"/>
          <p14:tracePt t="24096" x="3127375" y="2252663"/>
          <p14:tracePt t="24103" x="3152775" y="2252663"/>
          <p14:tracePt t="24107" x="3165475" y="2252663"/>
          <p14:tracePt t="24115" x="3189288" y="2252663"/>
          <p14:tracePt t="24123" x="3227388" y="2252663"/>
          <p14:tracePt t="24132" x="3252788" y="2252663"/>
          <p14:tracePt t="24140" x="3265488" y="2252663"/>
          <p14:tracePt t="24149" x="3276600" y="2252663"/>
          <p14:tracePt t="24210" x="3289300" y="2252663"/>
          <p14:tracePt t="24217" x="3302000" y="2252663"/>
          <p14:tracePt t="24225" x="3314700" y="2239963"/>
          <p14:tracePt t="24233" x="3352800" y="2227263"/>
          <p14:tracePt t="24240" x="3365500" y="2227263"/>
          <p14:tracePt t="24251" x="3389313" y="2227263"/>
          <p14:tracePt t="24255" x="3402013" y="2227263"/>
          <p14:tracePt t="24266" x="3427413" y="2227263"/>
          <p14:tracePt t="24282" x="3440113" y="2227263"/>
          <p14:tracePt t="24358" x="3452813" y="2227263"/>
          <p14:tracePt t="24380" x="3478213" y="2227263"/>
          <p14:tracePt t="24397" x="3489325" y="2227263"/>
          <p14:tracePt t="24405" x="3502025" y="2227263"/>
          <p14:tracePt t="24414" x="3514725" y="2227263"/>
          <p14:tracePt t="24421" x="3527425" y="2227263"/>
          <p14:tracePt t="24425" x="3565525" y="2227263"/>
          <p14:tracePt t="24435" x="3589338" y="2227263"/>
          <p14:tracePt t="24441" x="3614738" y="2227263"/>
          <p14:tracePt t="24451" x="3640138" y="2227263"/>
          <p14:tracePt t="24459" x="3665538" y="2227263"/>
          <p14:tracePt t="24467" x="3689350" y="2227263"/>
          <p14:tracePt t="24474" x="3727450" y="2227263"/>
          <p14:tracePt t="24483" x="3765550" y="2227263"/>
          <p14:tracePt t="24487" x="3802063" y="2227263"/>
          <p14:tracePt t="24499" x="3827463" y="2227263"/>
          <p14:tracePt t="24503" x="3852863" y="2239963"/>
          <p14:tracePt t="24516" x="3865563" y="2239963"/>
          <p14:tracePt t="24520" x="3890963" y="2239963"/>
          <p14:tracePt t="24530" x="3902075" y="2239963"/>
          <p14:tracePt t="24536" x="3914775" y="2239963"/>
          <p14:tracePt t="24547" x="3940175" y="2252663"/>
          <p14:tracePt t="24551" x="3965575" y="2252663"/>
          <p14:tracePt t="24559" x="3978275" y="2252663"/>
          <p14:tracePt t="24567" x="3990975" y="2265363"/>
          <p14:tracePt t="24574" x="4002088" y="2265363"/>
          <p14:tracePt t="24582" x="4027488" y="2265363"/>
          <p14:tracePt t="24591" x="4052888" y="2278063"/>
          <p14:tracePt t="24599" x="4078288" y="2278063"/>
          <p14:tracePt t="24606" x="4103688" y="2278063"/>
          <p14:tracePt t="24615" x="4127500" y="2278063"/>
          <p14:tracePt t="24620" x="4165600" y="2278063"/>
          <p14:tracePt t="24628" x="4191000" y="2278063"/>
          <p14:tracePt t="24636" x="4214813" y="2278063"/>
          <p14:tracePt t="24644" x="4227513" y="2278063"/>
          <p14:tracePt t="24652" x="4240213" y="2278063"/>
          <p14:tracePt t="24668" x="4252913" y="2278063"/>
          <p14:tracePt t="24683" x="4265613" y="2278063"/>
          <p14:tracePt t="24690" x="4278313" y="2265363"/>
          <p14:tracePt t="24699" x="4291013" y="2265363"/>
          <p14:tracePt t="24705" x="4303713" y="2252663"/>
          <p14:tracePt t="24716" x="4327525" y="2252663"/>
          <p14:tracePt t="24721" x="4352925" y="2252663"/>
          <p14:tracePt t="24733" x="4391025" y="2252663"/>
          <p14:tracePt t="24737" x="4416425" y="2252663"/>
          <p14:tracePt t="24749" x="4427538" y="2252663"/>
          <p14:tracePt t="24761" x="4440238" y="2252663"/>
          <p14:tracePt t="24767" x="4452938" y="2252663"/>
          <p14:tracePt t="24784" x="4465638" y="2252663"/>
          <p14:tracePt t="24800" x="4478338" y="2252663"/>
          <p14:tracePt t="24810" x="4503738" y="2252663"/>
          <p14:tracePt t="24816" x="4527550" y="2252663"/>
          <p14:tracePt t="24821" x="4552950" y="2252663"/>
          <p14:tracePt t="24832" x="4578350" y="2252663"/>
          <p14:tracePt t="24841" x="4603750" y="2252663"/>
          <p14:tracePt t="24848" x="4640263" y="2252663"/>
          <p14:tracePt t="24854" x="4678363" y="2252663"/>
          <p14:tracePt t="24865" x="4716463" y="2252663"/>
          <p14:tracePt t="24870" x="4752975" y="2252663"/>
          <p14:tracePt t="24876" x="4791075" y="2252663"/>
          <p14:tracePt t="24903" x="4891088" y="2278063"/>
          <p14:tracePt t="24907" x="4929188" y="2278063"/>
          <p14:tracePt t="24918" x="4953000" y="2278063"/>
          <p14:tracePt t="24924" x="4978400" y="2278063"/>
          <p14:tracePt t="24934" x="5003800" y="2278063"/>
          <p14:tracePt t="24937" x="5029200" y="2278063"/>
          <p14:tracePt t="24948" x="5065713" y="2278063"/>
          <p14:tracePt t="24953" x="5078413" y="2278063"/>
          <p14:tracePt t="24965" x="5103813" y="2278063"/>
          <p14:tracePt t="24969" x="5116513" y="2278063"/>
          <p14:tracePt t="24982" x="5141913" y="2265363"/>
          <p14:tracePt t="24985" x="5153025" y="2265363"/>
          <p14:tracePt t="24996" x="5165725" y="2265363"/>
          <p14:tracePt t="25001" x="5178425" y="2265363"/>
          <p14:tracePt t="25009" x="5191125" y="2265363"/>
          <p14:tracePt t="25016" x="5203825" y="2265363"/>
          <p14:tracePt t="25026" x="5216525" y="2265363"/>
          <p14:tracePt t="25033" x="5229225" y="2265363"/>
          <p14:tracePt t="25049" x="5241925" y="2265363"/>
          <p14:tracePt t="25065" x="5253038" y="2265363"/>
          <p14:tracePt t="25236" x="5253038" y="2252663"/>
          <p14:tracePt t="34660" x="5265738" y="2252663"/>
          <p14:tracePt t="34668" x="5316538" y="2327275"/>
          <p14:tracePt t="34677" x="5391150" y="2403475"/>
          <p14:tracePt t="34684" x="5441950" y="2465388"/>
          <p14:tracePt t="34694" x="5465763" y="2490788"/>
          <p14:tracePt t="34699" x="5478463" y="2527300"/>
          <p14:tracePt t="34705" x="5491163" y="2527300"/>
          <p14:tracePt t="34714" x="5491163" y="2540000"/>
          <p14:tracePt t="39449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EEA3955-70F9-4D14-956A-1ED51534A2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71775" y="406400"/>
            <a:ext cx="6264275" cy="7207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线程并发时如何有序合作？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EC3632D-C4DE-4DC0-9DAF-535440B318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7814" y="1448781"/>
            <a:ext cx="8528372" cy="3708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从大类分，线程同步可分</a:t>
            </a:r>
            <a:r>
              <a:rPr lang="zh-CN" altLang="en-US" b="1" dirty="0">
                <a:solidFill>
                  <a:schemeClr val="accent2"/>
                </a:solidFill>
              </a:rPr>
              <a:t>用户模式的线程同步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chemeClr val="accent2"/>
                </a:solidFill>
              </a:rPr>
              <a:t>内核对象的线程同步</a:t>
            </a:r>
            <a:r>
              <a:rPr lang="zh-CN" altLang="en-US" b="1" dirty="0"/>
              <a:t>两大类。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用户模式中线程的同步方法主要有</a:t>
            </a:r>
            <a:r>
              <a:rPr lang="zh-CN" altLang="en-US" sz="2400" b="1" dirty="0">
                <a:solidFill>
                  <a:schemeClr val="accent2"/>
                </a:solidFill>
              </a:rPr>
              <a:t>原子操作和临界区</a:t>
            </a:r>
            <a:r>
              <a:rPr lang="zh-CN" altLang="en-US" sz="2400" b="1" dirty="0"/>
              <a:t>等方法。其特点是同步速度特别快，适合于对线程运行速度有严格要求的场合。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内核对象的线程同步则使用</a:t>
            </a:r>
            <a:r>
              <a:rPr lang="zh-CN" altLang="en-US" sz="2400" b="1" dirty="0">
                <a:solidFill>
                  <a:schemeClr val="accent2"/>
                </a:solidFill>
              </a:rPr>
              <a:t>事件、等待定时器、信号量以及互斥对象</a:t>
            </a:r>
            <a:r>
              <a:rPr lang="zh-CN" altLang="en-US" sz="2400" b="1" dirty="0"/>
              <a:t>等内核对象完成。由于这种同步机制使用了内核对象，使用时必须将线程从用户模式切换到内核模式，而这种转换一般要耗费近千个CPU周期，因此同步速度较慢。</a:t>
            </a:r>
          </a:p>
        </p:txBody>
      </p:sp>
      <p:sp>
        <p:nvSpPr>
          <p:cNvPr id="71684" name="灯片编号占位符 4">
            <a:extLst>
              <a:ext uri="{FF2B5EF4-FFF2-40B4-BE49-F238E27FC236}">
                <a16:creationId xmlns:a16="http://schemas.microsoft.com/office/drawing/2014/main" id="{2E32D96D-BACE-4CD7-8ADF-4A5D2B7E68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CD68A1FA-69FE-4856-8CAC-7B47495FB5B7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89522"/>
  <p:extLst>
    <p:ext uri="{3A86A75C-4F4B-4683-9AE1-C65F6400EC91}">
      <p14:laserTraceLst xmlns:p14="http://schemas.microsoft.com/office/powerpoint/2010/main">
        <p14:tracePtLst>
          <p14:tracePt t="369" x="7705725" y="5056188"/>
          <p14:tracePt t="384" x="7418388" y="5056188"/>
          <p14:tracePt t="405" x="6992938" y="4943475"/>
          <p14:tracePt t="454" x="6704013" y="4818063"/>
          <p14:tracePt t="667" x="6716713" y="4818063"/>
          <p14:tracePt t="691" x="6729413" y="4843463"/>
          <p14:tracePt t="701" x="6729413" y="4856163"/>
          <p14:tracePt t="708" x="6742113" y="4868863"/>
          <p14:tracePt t="714" x="6754813" y="4868863"/>
          <p14:tracePt t="723" x="6767513" y="4879975"/>
          <p14:tracePt t="736" x="6767513" y="4892675"/>
          <p14:tracePt t="738" x="6792913" y="4892675"/>
          <p14:tracePt t="751" x="6816725" y="4905375"/>
          <p14:tracePt t="753" x="6829425" y="4918075"/>
          <p14:tracePt t="769" x="6892925" y="4943475"/>
          <p14:tracePt t="775" x="6916738" y="4956175"/>
          <p14:tracePt t="784" x="6942138" y="4981575"/>
          <p14:tracePt t="791" x="6980238" y="5005388"/>
          <p14:tracePt t="803" x="7016750" y="5043488"/>
          <p14:tracePt t="807" x="7054850" y="5056188"/>
          <p14:tracePt t="818" x="7092950" y="5081588"/>
          <p14:tracePt t="824" x="7154863" y="5105400"/>
          <p14:tracePt t="834" x="7229475" y="5143500"/>
          <p14:tracePt t="839" x="7305675" y="5168900"/>
          <p14:tracePt t="850" x="7354888" y="5181600"/>
          <p14:tracePt t="853" x="7392988" y="5194300"/>
          <p14:tracePt t="865" x="7429500" y="5205413"/>
          <p14:tracePt t="869" x="7454900" y="5218113"/>
          <p14:tracePt t="882" x="7467600" y="5218113"/>
          <p14:tracePt t="885" x="7480300" y="5218113"/>
          <p14:tracePt t="88891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5F2CDDF-C2B0-4C66-9904-6CFBA4CDB1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71775" y="406400"/>
            <a:ext cx="6264275" cy="7207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简单方案：全局共享变量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51C3333-19CA-49D2-8238-9990E17C67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84784"/>
            <a:ext cx="8587680" cy="3456111"/>
          </a:xfrm>
        </p:spPr>
        <p:txBody>
          <a:bodyPr/>
          <a:lstStyle/>
          <a:p>
            <a:pPr eaLnBrk="1" hangingPunct="1"/>
            <a:r>
              <a:rPr lang="zh-CN" altLang="en-US" b="1" dirty="0"/>
              <a:t>最简单方案: 同步锁  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设计一个同步锁变量A，有打开和锁闭两种状态。</a:t>
            </a:r>
          </a:p>
          <a:p>
            <a:pPr lvl="1" eaLnBrk="1" hangingPunct="1"/>
            <a:r>
              <a:rPr lang="zh-CN" altLang="en-US" b="1" dirty="0"/>
              <a:t>线程1运行中，若共享数据已准备好，将同步锁变量置为打开；否则置为关闭。</a:t>
            </a:r>
          </a:p>
          <a:p>
            <a:pPr lvl="1" eaLnBrk="1" hangingPunct="1"/>
            <a:r>
              <a:rPr lang="zh-CN" altLang="en-US" b="1" dirty="0"/>
              <a:t>线程2运行时，检查同步锁变量。若打开，就访问共享数据，访问完将锁置为关闭。若锁关闭，则等待（不断循环检查锁变量）。</a:t>
            </a:r>
          </a:p>
        </p:txBody>
      </p:sp>
      <p:sp>
        <p:nvSpPr>
          <p:cNvPr id="73732" name="灯片编号占位符 4">
            <a:extLst>
              <a:ext uri="{FF2B5EF4-FFF2-40B4-BE49-F238E27FC236}">
                <a16:creationId xmlns:a16="http://schemas.microsoft.com/office/drawing/2014/main" id="{A70652F0-A3DA-47E6-8466-93D9F80FA5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7EC0B6DF-ABC9-4D6B-89A6-A661007844E9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58663"/>
  <p:extLst>
    <p:ext uri="{3A86A75C-4F4B-4683-9AE1-C65F6400EC91}">
      <p14:laserTraceLst xmlns:p14="http://schemas.microsoft.com/office/powerpoint/2010/main">
        <p14:tracePtLst>
          <p14:tracePt t="260" x="6303963" y="4279900"/>
          <p14:tracePt t="268" x="6242050" y="4292600"/>
          <p14:tracePt t="276" x="6167438" y="4305300"/>
          <p14:tracePt t="282" x="6091238" y="4318000"/>
          <p14:tracePt t="292" x="6029325" y="4330700"/>
          <p14:tracePt t="298" x="5967413" y="4341813"/>
          <p14:tracePt t="308" x="5929313" y="4341813"/>
          <p14:tracePt t="314" x="5891213" y="4354513"/>
          <p14:tracePt t="325" x="5867400" y="4367213"/>
          <p14:tracePt t="330" x="5842000" y="4379913"/>
          <p14:tracePt t="341" x="5829300" y="4379913"/>
          <p14:tracePt t="423" x="5816600" y="4392613"/>
          <p14:tracePt t="438" x="5803900" y="4405313"/>
          <p14:tracePt t="446" x="5791200" y="4418013"/>
          <p14:tracePt t="476" x="5778500" y="4430713"/>
          <p14:tracePt t="492" x="5778500" y="4443413"/>
          <p14:tracePt t="516" x="5778500" y="4454525"/>
          <p14:tracePt t="532" x="5778500" y="4467225"/>
          <p14:tracePt t="538" x="5778500" y="4479925"/>
          <p14:tracePt t="547" x="5778500" y="4492625"/>
          <p14:tracePt t="554" x="5778500" y="4505325"/>
          <p14:tracePt t="562" x="5778500" y="4518025"/>
          <p14:tracePt t="570" x="5778500" y="4543425"/>
          <p14:tracePt t="578" x="5778500" y="4567238"/>
          <p14:tracePt t="586" x="5791200" y="4579938"/>
          <p14:tracePt t="594" x="5803900" y="4592638"/>
          <p14:tracePt t="600" x="5816600" y="4605338"/>
          <p14:tracePt t="608" x="5829300" y="4605338"/>
          <p14:tracePt t="616" x="5842000" y="4618038"/>
          <p14:tracePt t="624" x="5867400" y="4630738"/>
          <p14:tracePt t="632" x="5878513" y="4630738"/>
          <p14:tracePt t="640" x="5891213" y="4630738"/>
          <p14:tracePt t="648" x="5916613" y="4630738"/>
          <p14:tracePt t="656" x="5942013" y="4643438"/>
          <p14:tracePt t="664" x="5967413" y="4643438"/>
          <p14:tracePt t="670" x="5991225" y="4656138"/>
          <p14:tracePt t="678" x="6003925" y="4656138"/>
          <p14:tracePt t="686" x="6029325" y="4656138"/>
          <p14:tracePt t="694" x="6042025" y="4667250"/>
          <p14:tracePt t="702" x="6054725" y="4667250"/>
          <p14:tracePt t="710" x="6078538" y="4679950"/>
          <p14:tracePt t="718" x="6103938" y="4679950"/>
          <p14:tracePt t="726" x="6129338" y="4679950"/>
          <p14:tracePt t="732" x="6154738" y="4679950"/>
          <p14:tracePt t="740" x="6180138" y="4679950"/>
          <p14:tracePt t="748" x="6203950" y="4667250"/>
          <p14:tracePt t="756" x="6216650" y="4667250"/>
          <p14:tracePt t="764" x="6216650" y="4643438"/>
          <p14:tracePt t="974" x="6216650" y="4656138"/>
          <p14:tracePt t="982" x="6216650" y="4692650"/>
          <p14:tracePt t="989" x="6216650" y="4730750"/>
          <p14:tracePt t="996" x="6216650" y="4792663"/>
          <p14:tracePt t="1005" x="6216650" y="4830763"/>
          <p14:tracePt t="1012" x="6216650" y="4856163"/>
          <p14:tracePt t="1022" x="6216650" y="4879975"/>
          <p14:tracePt t="1028" x="6216650" y="4905375"/>
          <p14:tracePt t="1036" x="6216650" y="4930775"/>
          <p14:tracePt t="1044" x="6216650" y="4968875"/>
          <p14:tracePt t="1050" x="6216650" y="5005388"/>
          <p14:tracePt t="1058" x="6216650" y="5043488"/>
          <p14:tracePt t="1066" x="6216650" y="5068888"/>
          <p14:tracePt t="1074" x="6216650" y="5092700"/>
          <p14:tracePt t="1082" x="6216650" y="5105400"/>
          <p14:tracePt t="1090" x="6229350" y="5118100"/>
          <p14:tracePt t="1098" x="6229350" y="5143500"/>
          <p14:tracePt t="1106" x="6229350" y="5156200"/>
          <p14:tracePt t="1122" x="6229350" y="5168900"/>
          <p14:tracePt t="1138" x="6229350" y="5181600"/>
          <p14:tracePt t="1152" x="6229350" y="5194300"/>
          <p14:tracePt t="1168" x="6242050" y="5205413"/>
          <p14:tracePt t="1182" x="6242050" y="5218113"/>
          <p14:tracePt t="1190" x="6242050" y="5230813"/>
          <p14:tracePt t="1944" x="6267450" y="5230813"/>
          <p14:tracePt t="1951" x="6291263" y="5230813"/>
          <p14:tracePt t="1958" x="6303963" y="5230813"/>
          <p14:tracePt t="1966" x="6316663" y="5218113"/>
          <p14:tracePt t="1974" x="6342063" y="5218113"/>
          <p14:tracePt t="1982" x="6354763" y="5205413"/>
          <p14:tracePt t="1990" x="6367463" y="5205413"/>
          <p14:tracePt t="1998" x="6367463" y="5194300"/>
          <p14:tracePt t="2006" x="6380163" y="5194300"/>
          <p14:tracePt t="2020" x="6391275" y="5194300"/>
          <p14:tracePt t="2028" x="6403975" y="5181600"/>
          <p14:tracePt t="2044" x="6416675" y="5181600"/>
          <p14:tracePt t="2122" x="6416675" y="5168900"/>
          <p14:tracePt t="2541" x="6429375" y="5156200"/>
          <p14:tracePt t="2556" x="6454775" y="5130800"/>
          <p14:tracePt t="2564" x="6467475" y="5105400"/>
          <p14:tracePt t="2581" x="6480175" y="5092700"/>
          <p14:tracePt t="2594" x="6480175" y="5081588"/>
          <p14:tracePt t="3720" x="6492875" y="5068888"/>
          <p14:tracePt t="3750" x="6503988" y="5068888"/>
          <p14:tracePt t="3758" x="6516688" y="5056188"/>
          <p14:tracePt t="5947" x="6529388" y="5056188"/>
          <p14:tracePt t="5954" x="6554788" y="5056188"/>
          <p14:tracePt t="5962" x="6592888" y="5068888"/>
          <p14:tracePt t="5970" x="6629400" y="5068888"/>
          <p14:tracePt t="5979" x="6654800" y="5081588"/>
          <p14:tracePt t="5986" x="6680200" y="5092700"/>
          <p14:tracePt t="5992" x="6704013" y="5105400"/>
          <p14:tracePt t="6000" x="6716713" y="5105400"/>
          <p14:tracePt t="6008" x="6716713" y="5118100"/>
          <p14:tracePt t="7157" x="6729413" y="5118100"/>
          <p14:tracePt t="7172" x="6742113" y="5118100"/>
          <p14:tracePt t="7180" x="6754813" y="5118100"/>
          <p14:tracePt t="7188" x="6754813" y="5105400"/>
          <p14:tracePt t="7197" x="6767513" y="5105400"/>
          <p14:tracePt t="7367" x="6767513" y="509270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46081">
            <a:extLst>
              <a:ext uri="{FF2B5EF4-FFF2-40B4-BE49-F238E27FC236}">
                <a16:creationId xmlns:a16="http://schemas.microsoft.com/office/drawing/2014/main" id="{E622E12E-C1AF-40E2-9064-506F1224D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322652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ym typeface="Arial" panose="020B0604020202020204" pitchFamily="34" charset="0"/>
              </a:rPr>
              <a:t>例</a:t>
            </a:r>
            <a:r>
              <a:rPr lang="en-US" altLang="zh-CN" b="1" dirty="0">
                <a:sym typeface="Arial" panose="020B0604020202020204" pitchFamily="34" charset="0"/>
              </a:rPr>
              <a:t>6:</a:t>
            </a:r>
            <a:r>
              <a:rPr lang="zh-CN" altLang="en-US" b="1" dirty="0"/>
              <a:t>线程同步</a:t>
            </a:r>
          </a:p>
        </p:txBody>
      </p:sp>
      <p:sp>
        <p:nvSpPr>
          <p:cNvPr id="74755" name="文本占位符 46082">
            <a:extLst>
              <a:ext uri="{FF2B5EF4-FFF2-40B4-BE49-F238E27FC236}">
                <a16:creationId xmlns:a16="http://schemas.microsoft.com/office/drawing/2014/main" id="{B3B7577D-7E15-45F2-B8EC-6154A5ACB9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9539" y="1197546"/>
            <a:ext cx="3958405" cy="5543822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int 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b="1" dirty="0">
                <a:solidFill>
                  <a:srgbClr val="FF0000"/>
                </a:solidFill>
              </a:rPr>
              <a:t>=0;  // </a:t>
            </a:r>
            <a:r>
              <a:rPr lang="zh-CN" altLang="en-US" sz="2000" b="1" dirty="0">
                <a:solidFill>
                  <a:srgbClr val="FF0000"/>
                </a:solidFill>
              </a:rPr>
              <a:t>同步锁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=0;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unsigned __</a:t>
            </a:r>
            <a:r>
              <a:rPr lang="en-US" altLang="zh-CN" sz="2000" dirty="0" err="1"/>
              <a:t>stdcall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getInput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(void* </a:t>
            </a:r>
            <a:r>
              <a:rPr lang="en-US" altLang="zh-CN" sz="2000" dirty="0" err="1"/>
              <a:t>pArguments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{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while(!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)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if (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dirty="0"/>
              <a:t>==0)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("input a char\n");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b="1" dirty="0">
                <a:solidFill>
                  <a:srgbClr val="FF0000"/>
                </a:solidFill>
              </a:rPr>
              <a:t>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去掉</a:t>
            </a:r>
            <a:r>
              <a:rPr lang="en-US" altLang="zh-CN" sz="2000" b="1" dirty="0"/>
              <a:t>\n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if (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=='#’)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} //end if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} //end while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_</a:t>
            </a:r>
            <a:r>
              <a:rPr lang="en-US" altLang="zh-CN" sz="2000" dirty="0" err="1"/>
              <a:t>endthreadex</a:t>
            </a:r>
            <a:r>
              <a:rPr lang="en-US" altLang="zh-CN" sz="2000" dirty="0"/>
              <a:t>(0);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return 0;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74756" name="矩形 46083">
            <a:extLst>
              <a:ext uri="{FF2B5EF4-FFF2-40B4-BE49-F238E27FC236}">
                <a16:creationId xmlns:a16="http://schemas.microsoft.com/office/drawing/2014/main" id="{CC00E1AE-9863-4CD2-9FF0-08C85F3C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039273"/>
            <a:ext cx="5255692" cy="57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unsigned __</a:t>
            </a:r>
            <a:r>
              <a:rPr lang="en-US" altLang="zh-CN" sz="2000" b="0" dirty="0" err="1">
                <a:latin typeface="+mn-lt"/>
              </a:rPr>
              <a:t>stdcall</a:t>
            </a:r>
            <a:r>
              <a:rPr lang="en-US" altLang="zh-CN" sz="2000" b="0" dirty="0">
                <a:latin typeface="+mn-lt"/>
              </a:rPr>
              <a:t> output(void* </a:t>
            </a:r>
            <a:r>
              <a:rPr lang="en-US" altLang="zh-CN" sz="2000" b="0" dirty="0" err="1">
                <a:latin typeface="+mn-lt"/>
              </a:rPr>
              <a:t>pArguments</a:t>
            </a:r>
            <a:r>
              <a:rPr lang="en-US" altLang="zh-CN" sz="2000" b="0" dirty="0">
                <a:latin typeface="+mn-lt"/>
              </a:rPr>
              <a:t>)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{ FILE *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=NULL;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if((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=</a:t>
            </a:r>
            <a:r>
              <a:rPr lang="en-US" altLang="zh-CN" sz="2000" b="0" dirty="0" err="1">
                <a:latin typeface="+mn-lt"/>
              </a:rPr>
              <a:t>fopen</a:t>
            </a:r>
            <a:r>
              <a:rPr lang="en-US" altLang="zh-CN" sz="2000" b="0" dirty="0">
                <a:latin typeface="+mn-lt"/>
              </a:rPr>
              <a:t>("</a:t>
            </a:r>
            <a:r>
              <a:rPr lang="en-US" altLang="zh-CN" sz="2000" b="0" dirty="0" err="1">
                <a:latin typeface="+mn-lt"/>
              </a:rPr>
              <a:t>data.txt","w</a:t>
            </a:r>
            <a:r>
              <a:rPr lang="en-US" altLang="zh-CN" sz="2000" b="0" dirty="0">
                <a:latin typeface="+mn-lt"/>
              </a:rPr>
              <a:t>"))==NULL)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</a:t>
            </a:r>
            <a:r>
              <a:rPr lang="en-US" altLang="zh-CN" sz="2000" b="0" dirty="0" err="1">
                <a:latin typeface="+mn-lt"/>
              </a:rPr>
              <a:t>printf</a:t>
            </a:r>
            <a:r>
              <a:rPr lang="en-US" altLang="zh-CN" sz="2000" b="0" dirty="0">
                <a:latin typeface="+mn-lt"/>
              </a:rPr>
              <a:t>(“Can't open file\n");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else{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while(!</a:t>
            </a:r>
            <a:r>
              <a:rPr lang="en-US" altLang="zh-CN" sz="2000" b="0" dirty="0" err="1">
                <a:latin typeface="+mn-lt"/>
              </a:rPr>
              <a:t>exit_sign</a:t>
            </a:r>
            <a:r>
              <a:rPr lang="en-US" altLang="zh-CN" sz="2000" b="0" dirty="0">
                <a:latin typeface="+mn-lt"/>
              </a:rPr>
              <a:t>) {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if (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</a:rPr>
              <a:t>new_sign</a:t>
            </a:r>
            <a:r>
              <a:rPr lang="en-US" altLang="zh-CN" sz="2000" b="0" dirty="0">
                <a:latin typeface="+mn-lt"/>
              </a:rPr>
              <a:t>) {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    </a:t>
            </a:r>
            <a:r>
              <a:rPr lang="en-US" altLang="zh-CN" sz="2000" b="0" dirty="0" err="1">
                <a:latin typeface="+mn-lt"/>
              </a:rPr>
              <a:t>fputc</a:t>
            </a:r>
            <a:r>
              <a:rPr lang="en-US" altLang="zh-CN" sz="2000" b="0" dirty="0">
                <a:latin typeface="+mn-lt"/>
              </a:rPr>
              <a:t>(</a:t>
            </a:r>
            <a:r>
              <a:rPr lang="en-US" altLang="zh-CN" sz="2000" b="0" dirty="0" err="1">
                <a:latin typeface="+mn-lt"/>
              </a:rPr>
              <a:t>ch,cfPtr</a:t>
            </a:r>
            <a:r>
              <a:rPr lang="en-US" altLang="zh-CN" sz="2000" b="0" dirty="0">
                <a:latin typeface="+mn-lt"/>
              </a:rPr>
              <a:t>);  //</a:t>
            </a:r>
            <a:r>
              <a:rPr lang="zh-CN" altLang="en-US" sz="2000" b="0" dirty="0">
                <a:latin typeface="+mn-lt"/>
              </a:rPr>
              <a:t>写文件 </a:t>
            </a:r>
          </a:p>
          <a:p>
            <a:pPr eaLnBrk="1" hangingPunct="1">
              <a:buNone/>
            </a:pPr>
            <a:r>
              <a:rPr lang="zh-CN" altLang="en-US" sz="2000" b="0" dirty="0">
                <a:latin typeface="+mn-lt"/>
              </a:rPr>
              <a:t>                    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</a:rPr>
              <a:t>new_sign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=0;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 } //end if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} //end while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</a:t>
            </a:r>
            <a:r>
              <a:rPr lang="en-US" altLang="zh-CN" sz="2000" b="0" dirty="0" err="1">
                <a:latin typeface="+mn-lt"/>
              </a:rPr>
              <a:t>fclose</a:t>
            </a:r>
            <a:r>
              <a:rPr lang="en-US" altLang="zh-CN" sz="2000" b="0" dirty="0">
                <a:latin typeface="+mn-lt"/>
              </a:rPr>
              <a:t>(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);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} //end else 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_</a:t>
            </a:r>
            <a:r>
              <a:rPr lang="en-US" altLang="zh-CN" sz="2000" b="0" dirty="0" err="1">
                <a:latin typeface="+mn-lt"/>
              </a:rPr>
              <a:t>endthreadex</a:t>
            </a:r>
            <a:r>
              <a:rPr lang="en-US" altLang="zh-CN" sz="2000" b="0" dirty="0">
                <a:latin typeface="+mn-lt"/>
              </a:rPr>
              <a:t>(0);	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return 0; 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}</a:t>
            </a:r>
          </a:p>
        </p:txBody>
      </p:sp>
    </p:spTree>
  </p:cSld>
  <p:clrMapOvr>
    <a:masterClrMapping/>
  </p:clrMapOvr>
  <p:transition advTm="92647"/>
  <p:extLst>
    <p:ext uri="{3A86A75C-4F4B-4683-9AE1-C65F6400EC91}">
      <p14:laserTraceLst xmlns:p14="http://schemas.microsoft.com/office/powerpoint/2010/main">
        <p14:tracePtLst>
          <p14:tracePt t="211" x="6704013" y="3654425"/>
          <p14:tracePt t="249" x="6654800" y="3692525"/>
          <p14:tracePt t="258" x="6642100" y="3703638"/>
          <p14:tracePt t="264" x="6629400" y="3703638"/>
          <p14:tracePt t="275" x="6616700" y="3716338"/>
          <p14:tracePt t="280" x="6604000" y="3716338"/>
          <p14:tracePt t="292" x="6592888" y="3729038"/>
          <p14:tracePt t="294" x="6567488" y="3729038"/>
          <p14:tracePt t="302" x="6554788" y="3741738"/>
          <p14:tracePt t="310" x="6529388" y="3754438"/>
          <p14:tracePt t="326" x="6516688" y="3767138"/>
          <p14:tracePt t="342" x="6503988" y="3779838"/>
          <p14:tracePt t="350" x="6503988" y="3792538"/>
          <p14:tracePt t="358" x="6492875" y="3792538"/>
          <p14:tracePt t="364" x="6480175" y="3792538"/>
          <p14:tracePt t="389" x="6467475" y="3803650"/>
          <p14:tracePt t="412" x="6454775" y="3816350"/>
          <p14:tracePt t="426" x="6442075" y="3816350"/>
          <p14:tracePt t="434" x="6429375" y="3829050"/>
          <p14:tracePt t="450" x="6416675" y="3841750"/>
          <p14:tracePt t="467" x="6403975" y="3854450"/>
          <p14:tracePt t="628" x="6391275" y="3854450"/>
          <p14:tracePt t="636" x="6391275" y="3867150"/>
          <p14:tracePt t="652" x="6380163" y="3867150"/>
          <p14:tracePt t="660" x="6367463" y="3879850"/>
          <p14:tracePt t="684" x="6354763" y="3879850"/>
          <p14:tracePt t="690" x="6354763" y="3892550"/>
          <p14:tracePt t="722" x="6329363" y="3892550"/>
          <p14:tracePt t="730" x="6303963" y="3892550"/>
          <p14:tracePt t="739" x="6267450" y="3892550"/>
          <p14:tracePt t="745" x="6229350" y="3892550"/>
          <p14:tracePt t="752" x="6191250" y="3879850"/>
          <p14:tracePt t="760" x="6142038" y="3867150"/>
          <p14:tracePt t="768" x="6103938" y="3854450"/>
          <p14:tracePt t="776" x="6067425" y="3854450"/>
          <p14:tracePt t="784" x="6016625" y="3841750"/>
          <p14:tracePt t="792" x="5991225" y="3829050"/>
          <p14:tracePt t="800" x="5967413" y="3816350"/>
          <p14:tracePt t="806" x="5942013" y="3779838"/>
          <p14:tracePt t="814" x="5903913" y="3767138"/>
          <p14:tracePt t="823" x="5878513" y="3741738"/>
          <p14:tracePt t="830" x="5854700" y="3716338"/>
          <p14:tracePt t="839" x="5829300" y="3703638"/>
          <p14:tracePt t="846" x="5791200" y="3667125"/>
          <p14:tracePt t="856" x="5767388" y="3654425"/>
          <p14:tracePt t="862" x="5741988" y="3629025"/>
          <p14:tracePt t="872" x="5703888" y="3603625"/>
          <p14:tracePt t="876" x="5654675" y="3579813"/>
          <p14:tracePt t="884" x="5616575" y="3554413"/>
          <p14:tracePt t="892" x="5554663" y="3516313"/>
          <p14:tracePt t="900" x="5478463" y="3479800"/>
          <p14:tracePt t="908" x="5403850" y="3441700"/>
          <p14:tracePt t="917" x="5329238" y="3403600"/>
          <p14:tracePt t="924" x="5278438" y="3367088"/>
          <p14:tracePt t="930" x="5203825" y="3328988"/>
          <p14:tracePt t="939" x="5141913" y="3290888"/>
          <p14:tracePt t="947" x="5091113" y="3267075"/>
          <p14:tracePt t="957" x="5040313" y="3228975"/>
          <p14:tracePt t="962" x="5003800" y="3190875"/>
          <p14:tracePt t="972" x="4953000" y="3165475"/>
          <p14:tracePt t="978" x="4929188" y="3128963"/>
          <p14:tracePt t="988" x="4891088" y="3103563"/>
          <p14:tracePt t="992" x="4878388" y="3078163"/>
          <p14:tracePt t="1000" x="4865688" y="3054350"/>
          <p14:tracePt t="1008" x="4852988" y="3041650"/>
          <p14:tracePt t="1016" x="4840288" y="3028950"/>
          <p14:tracePt t="1025" x="4840288" y="3016250"/>
          <p14:tracePt t="1033" x="4829175" y="3016250"/>
          <p14:tracePt t="1040" x="4816475" y="3003550"/>
          <p14:tracePt t="1048" x="4816475" y="2990850"/>
          <p14:tracePt t="1056" x="4803775" y="2990850"/>
          <p14:tracePt t="1062" x="4803775" y="2978150"/>
          <p14:tracePt t="1078" x="4791075" y="2965450"/>
          <p14:tracePt t="1088" x="4791075" y="2952750"/>
          <p14:tracePt t="1094" x="4791075" y="2941638"/>
          <p14:tracePt t="1105" x="4778375" y="2941638"/>
          <p14:tracePt t="1110" x="4778375" y="2928938"/>
          <p14:tracePt t="1226" x="4778375" y="2916238"/>
          <p14:tracePt t="1234" x="4778375" y="2903538"/>
          <p14:tracePt t="1243" x="4791075" y="2903538"/>
          <p14:tracePt t="1256" x="4803775" y="2890838"/>
          <p14:tracePt t="1272" x="4816475" y="2878138"/>
          <p14:tracePt t="1280" x="4829175" y="2878138"/>
          <p14:tracePt t="1288" x="4829175" y="2865438"/>
          <p14:tracePt t="1296" x="4840288" y="2852738"/>
          <p14:tracePt t="1312" x="4852988" y="2840038"/>
          <p14:tracePt t="1374" x="4852988" y="2828925"/>
          <p14:tracePt t="1529" x="4865688" y="2840038"/>
          <p14:tracePt t="1537" x="4891088" y="2878138"/>
          <p14:tracePt t="1544" x="4903788" y="2928938"/>
          <p14:tracePt t="1554" x="4916488" y="2978150"/>
          <p14:tracePt t="1560" x="4929188" y="3016250"/>
          <p14:tracePt t="1566" x="4940300" y="3054350"/>
          <p14:tracePt t="1574" x="4940300" y="3090863"/>
          <p14:tracePt t="1583" x="4953000" y="3116263"/>
          <p14:tracePt t="1590" x="4953000" y="3154363"/>
          <p14:tracePt t="1598" x="4953000" y="3165475"/>
          <p14:tracePt t="1606" x="4953000" y="3178175"/>
          <p14:tracePt t="1614" x="4953000" y="3190875"/>
          <p14:tracePt t="1730" x="4940300" y="3203575"/>
          <p14:tracePt t="1746" x="4929188" y="3203575"/>
          <p14:tracePt t="1754" x="4929188" y="3216275"/>
          <p14:tracePt t="1934" x="4929188" y="3228975"/>
          <p14:tracePt t="4089" x="4929188" y="3216275"/>
          <p14:tracePt t="5082" x="4965700" y="3190875"/>
          <p14:tracePt t="5090" x="5065713" y="3141663"/>
          <p14:tracePt t="5098" x="5103813" y="3103563"/>
          <p14:tracePt t="5106" x="5129213" y="3090863"/>
          <p14:tracePt t="5168" x="5129213" y="3065463"/>
          <p14:tracePt t="5174" x="5091113" y="3041650"/>
          <p14:tracePt t="5182" x="5040313" y="3003550"/>
          <p14:tracePt t="5190" x="5003800" y="2978150"/>
          <p14:tracePt t="5198" x="4953000" y="2928938"/>
          <p14:tracePt t="5206" x="4916488" y="2878138"/>
          <p14:tracePt t="5214" x="4865688" y="2828925"/>
          <p14:tracePt t="5222" x="4816475" y="2765425"/>
          <p14:tracePt t="5231" x="4752975" y="2690813"/>
          <p14:tracePt t="5238" x="4678363" y="2616200"/>
          <p14:tracePt t="5244" x="4603750" y="2527300"/>
          <p14:tracePt t="5252" x="4491038" y="2452688"/>
          <p14:tracePt t="5260" x="4378325" y="2365375"/>
          <p14:tracePt t="5268" x="4265613" y="2278063"/>
          <p14:tracePt t="5276" x="4178300" y="2201863"/>
          <p14:tracePt t="5284" x="4114800" y="2165350"/>
          <p14:tracePt t="5292" x="4065588" y="2127250"/>
          <p14:tracePt t="5300" x="4014788" y="2101850"/>
          <p14:tracePt t="5306" x="3990975" y="2089150"/>
          <p14:tracePt t="5314" x="3965575" y="2089150"/>
          <p14:tracePt t="5322" x="3952875" y="2078038"/>
          <p14:tracePt t="5331" x="3914775" y="2065338"/>
          <p14:tracePt t="5338" x="3890963" y="2065338"/>
          <p14:tracePt t="5347" x="3852863" y="2052638"/>
          <p14:tracePt t="5354" x="3814763" y="2039938"/>
          <p14:tracePt t="5360" x="3752850" y="2014538"/>
          <p14:tracePt t="5368" x="3689350" y="2001838"/>
          <p14:tracePt t="5376" x="3614738" y="1978025"/>
          <p14:tracePt t="5384" x="3527425" y="1965325"/>
          <p14:tracePt t="5392" x="3427413" y="1952625"/>
          <p14:tracePt t="5400" x="3302000" y="1927225"/>
          <p14:tracePt t="5408" x="3189288" y="1889125"/>
          <p14:tracePt t="5416" x="3065463" y="1865313"/>
          <p14:tracePt t="5424" x="2963863" y="1827213"/>
          <p14:tracePt t="5430" x="2840038" y="1776413"/>
          <p14:tracePt t="5438" x="2740025" y="1765300"/>
          <p14:tracePt t="5447" x="2640013" y="1752600"/>
          <p14:tracePt t="5454" x="2540000" y="1739900"/>
          <p14:tracePt t="5464" x="2463800" y="1727200"/>
          <p14:tracePt t="5470" x="2401888" y="1727200"/>
          <p14:tracePt t="5480" x="2327275" y="1727200"/>
          <p14:tracePt t="5486" x="2276475" y="1727200"/>
          <p14:tracePt t="5496" x="2238375" y="1727200"/>
          <p14:tracePt t="5500" x="2214563" y="1714500"/>
          <p14:tracePt t="5508" x="2189163" y="1714500"/>
          <p14:tracePt t="5516" x="2151063" y="1714500"/>
          <p14:tracePt t="5525" x="2127250" y="1714500"/>
          <p14:tracePt t="5532" x="2101850" y="1714500"/>
          <p14:tracePt t="5540" x="2076450" y="1714500"/>
          <p14:tracePt t="5548" x="2051050" y="1714500"/>
          <p14:tracePt t="5556" x="2025650" y="1714500"/>
          <p14:tracePt t="5563" x="1989138" y="1714500"/>
          <p14:tracePt t="5570" x="1963738" y="1714500"/>
          <p14:tracePt t="5580" x="1925638" y="1714500"/>
          <p14:tracePt t="5587" x="1901825" y="1714500"/>
          <p14:tracePt t="5596" x="1863725" y="1714500"/>
          <p14:tracePt t="5602" x="1825625" y="1714500"/>
          <p14:tracePt t="5610" x="1789113" y="1714500"/>
          <p14:tracePt t="5618" x="1751013" y="1714500"/>
          <p14:tracePt t="5624" x="1714500" y="1714500"/>
          <p14:tracePt t="5632" x="1676400" y="1714500"/>
          <p14:tracePt t="5640" x="1638300" y="1714500"/>
          <p14:tracePt t="5648" x="1612900" y="1714500"/>
          <p14:tracePt t="5656" x="1601788" y="1714500"/>
          <p14:tracePt t="5664" x="1589088" y="1714500"/>
          <p14:tracePt t="5718" x="1589088" y="1727200"/>
          <p14:tracePt t="5726" x="1576388" y="1727200"/>
          <p14:tracePt t="5734" x="1550988" y="1739900"/>
          <p14:tracePt t="5742" x="1525588" y="1739900"/>
          <p14:tracePt t="5748" x="1501775" y="1739900"/>
          <p14:tracePt t="5756" x="1489075" y="1739900"/>
          <p14:tracePt t="5764" x="1463675" y="1739900"/>
          <p14:tracePt t="5773" x="1450975" y="1739900"/>
          <p14:tracePt t="5780" x="1438275" y="1727200"/>
          <p14:tracePt t="5796" x="1425575" y="1727200"/>
          <p14:tracePt t="5874" x="1412875" y="1714500"/>
          <p14:tracePt t="5888" x="1389063" y="1701800"/>
          <p14:tracePt t="5904" x="1376363" y="1689100"/>
          <p14:tracePt t="5912" x="1363663" y="1689100"/>
          <p14:tracePt t="5920" x="1363663" y="1676400"/>
          <p14:tracePt t="5929" x="1350963" y="1676400"/>
          <p14:tracePt t="5936" x="1350963" y="1663700"/>
          <p14:tracePt t="5942" x="1338263" y="1663700"/>
          <p14:tracePt t="5950" x="1338263" y="1652588"/>
          <p14:tracePt t="5958" x="1325563" y="1652588"/>
          <p14:tracePt t="5966" x="1312863" y="1652588"/>
          <p14:tracePt t="5983" x="1300163" y="1652588"/>
          <p14:tracePt t="5990" x="1289050" y="1652588"/>
          <p14:tracePt t="5998" x="1276350" y="1652588"/>
          <p14:tracePt t="6013" x="1263650" y="1652588"/>
          <p14:tracePt t="6030" x="1250950" y="1652588"/>
          <p14:tracePt t="6036" x="1250950" y="1639888"/>
          <p14:tracePt t="6045" x="1238250" y="1639888"/>
          <p14:tracePt t="6052" x="1225550" y="1627188"/>
          <p14:tracePt t="6062" x="1212850" y="1627188"/>
          <p14:tracePt t="6066" x="1200150" y="1614488"/>
          <p14:tracePt t="6074" x="1189038" y="1601788"/>
          <p14:tracePt t="6082" x="1163638" y="1601788"/>
          <p14:tracePt t="6090" x="1150938" y="1589088"/>
          <p14:tracePt t="6098" x="1125538" y="1576388"/>
          <p14:tracePt t="6106" x="1100138" y="1563688"/>
          <p14:tracePt t="6114" x="1076325" y="1563688"/>
          <p14:tracePt t="6122" x="1063625" y="1552575"/>
          <p14:tracePt t="6130" x="1050925" y="1552575"/>
          <p14:tracePt t="6136" x="1025525" y="1539875"/>
          <p14:tracePt t="6152" x="1012825" y="1539875"/>
          <p14:tracePt t="6162" x="1000125" y="1527175"/>
          <p14:tracePt t="6180" x="987425" y="1527175"/>
          <p14:tracePt t="6192" x="976313" y="1527175"/>
          <p14:tracePt t="6206" x="963613" y="1527175"/>
          <p14:tracePt t="6214" x="950913" y="1527175"/>
          <p14:tracePt t="6222" x="938213" y="1527175"/>
          <p14:tracePt t="6238" x="925513" y="1527175"/>
          <p14:tracePt t="6246" x="900113" y="1527175"/>
          <p14:tracePt t="6254" x="887413" y="1527175"/>
          <p14:tracePt t="6262" x="876300" y="1539875"/>
          <p14:tracePt t="6268" x="863600" y="1539875"/>
          <p14:tracePt t="6278" x="850900" y="1552575"/>
          <p14:tracePt t="6284" x="838200" y="1552575"/>
          <p14:tracePt t="6292" x="825500" y="1552575"/>
          <p14:tracePt t="6300" x="812800" y="1552575"/>
          <p14:tracePt t="6308" x="800100" y="1552575"/>
          <p14:tracePt t="6316" x="787400" y="1552575"/>
          <p14:tracePt t="6424" x="776288" y="1563688"/>
          <p14:tracePt t="6440" x="763588" y="1563688"/>
          <p14:tracePt t="6557" x="750888" y="1563688"/>
          <p14:tracePt t="6564" x="738188" y="1576388"/>
          <p14:tracePt t="6572" x="712788" y="1576388"/>
          <p14:tracePt t="6578" x="700088" y="1589088"/>
          <p14:tracePt t="6586" x="687388" y="1589088"/>
          <p14:tracePt t="6602" x="674688" y="1589088"/>
          <p14:tracePt t="6611" x="663575" y="1589088"/>
          <p14:tracePt t="6628" x="650875" y="1589088"/>
          <p14:tracePt t="6634" x="638175" y="1589088"/>
          <p14:tracePt t="7068" x="650875" y="1589088"/>
          <p14:tracePt t="7077" x="650875" y="1576388"/>
          <p14:tracePt t="7084" x="663575" y="1576388"/>
          <p14:tracePt t="7177" x="674688" y="1563688"/>
          <p14:tracePt t="7193" x="700088" y="1563688"/>
          <p14:tracePt t="7200" x="712788" y="1563688"/>
          <p14:tracePt t="7209" x="725488" y="1563688"/>
          <p14:tracePt t="7216" x="750888" y="1563688"/>
          <p14:tracePt t="7230" x="763588" y="1563688"/>
          <p14:tracePt t="7238" x="776288" y="1563688"/>
          <p14:tracePt t="7246" x="787400" y="1563688"/>
          <p14:tracePt t="7254" x="787400" y="1552575"/>
          <p14:tracePt t="7262" x="800100" y="1552575"/>
          <p14:tracePt t="7278" x="812800" y="1552575"/>
          <p14:tracePt t="7293" x="825500" y="1552575"/>
          <p14:tracePt t="7300" x="838200" y="1539875"/>
          <p14:tracePt t="7316" x="850900" y="1539875"/>
          <p14:tracePt t="7332" x="863600" y="1539875"/>
          <p14:tracePt t="7348" x="876300" y="1539875"/>
          <p14:tracePt t="7362" x="887413" y="1539875"/>
          <p14:tracePt t="7370" x="900113" y="1539875"/>
          <p14:tracePt t="7394" x="912813" y="1539875"/>
          <p14:tracePt t="7402" x="925513" y="1539875"/>
          <p14:tracePt t="7416" x="950913" y="1539875"/>
          <p14:tracePt t="7426" x="963613" y="1539875"/>
          <p14:tracePt t="7432" x="987425" y="1539875"/>
          <p14:tracePt t="7443" x="1000125" y="1539875"/>
          <p14:tracePt t="7448" x="1038225" y="1539875"/>
          <p14:tracePt t="7456" x="1050925" y="1539875"/>
          <p14:tracePt t="7464" x="1063625" y="1539875"/>
          <p14:tracePt t="7472" x="1076325" y="1539875"/>
          <p14:tracePt t="7486" x="1089025" y="1539875"/>
          <p14:tracePt t="7502" x="1100138" y="1539875"/>
          <p14:tracePt t="7534" x="1112838" y="1539875"/>
          <p14:tracePt t="7542" x="1125538" y="1539875"/>
          <p14:tracePt t="7556" x="1138238" y="1539875"/>
          <p14:tracePt t="7572" x="1150938" y="1539875"/>
          <p14:tracePt t="7588" x="1163638" y="1552575"/>
          <p14:tracePt t="7596" x="1176338" y="1563688"/>
          <p14:tracePt t="7604" x="1189038" y="1563688"/>
          <p14:tracePt t="7618" x="1200150" y="1563688"/>
          <p14:tracePt t="7626" x="1212850" y="1563688"/>
          <p14:tracePt t="7634" x="1225550" y="1576388"/>
          <p14:tracePt t="7650" x="1238250" y="1576388"/>
          <p14:tracePt t="7759" x="1250950" y="1576388"/>
          <p14:tracePt t="7776" x="1276350" y="1576388"/>
          <p14:tracePt t="7790" x="1300163" y="1576388"/>
          <p14:tracePt t="7804" x="1312863" y="1576388"/>
          <p14:tracePt t="7812" x="1325563" y="1576388"/>
          <p14:tracePt t="7820" x="1338263" y="1576388"/>
          <p14:tracePt t="8038" x="1363663" y="1576388"/>
          <p14:tracePt t="8046" x="1389063" y="1576388"/>
          <p14:tracePt t="8054" x="1412875" y="1576388"/>
          <p14:tracePt t="8060" x="1438275" y="1576388"/>
          <p14:tracePt t="8068" x="1450975" y="1576388"/>
          <p14:tracePt t="8076" x="1489075" y="1563688"/>
          <p14:tracePt t="8084" x="1489075" y="1552575"/>
          <p14:tracePt t="8092" x="1501775" y="1552575"/>
          <p14:tracePt t="8226" x="1512888" y="1552575"/>
          <p14:tracePt t="8233" x="1525588" y="1552575"/>
          <p14:tracePt t="8241" x="1538288" y="1552575"/>
          <p14:tracePt t="8246" x="1550988" y="1552575"/>
          <p14:tracePt t="8254" x="1563688" y="1552575"/>
          <p14:tracePt t="8510" x="1563688" y="1539875"/>
          <p14:tracePt t="8766" x="1576388" y="1539875"/>
          <p14:tracePt t="8774" x="1612900" y="1527175"/>
          <p14:tracePt t="8782" x="1651000" y="1527175"/>
          <p14:tracePt t="8790" x="1689100" y="1514475"/>
          <p14:tracePt t="8798" x="1725613" y="1514475"/>
          <p14:tracePt t="8807" x="1751013" y="1501775"/>
          <p14:tracePt t="8814" x="1776413" y="1501775"/>
          <p14:tracePt t="8824" x="1801813" y="1501775"/>
          <p14:tracePt t="8828" x="1814513" y="1501775"/>
          <p14:tracePt t="9116" x="1825625" y="1501775"/>
          <p14:tracePt t="9178" x="1838325" y="1501775"/>
          <p14:tracePt t="9186" x="1851025" y="1501775"/>
          <p14:tracePt t="9232" x="1863725" y="1501775"/>
          <p14:tracePt t="9256" x="1876425" y="1501775"/>
          <p14:tracePt t="9434" x="1889125" y="1501775"/>
          <p14:tracePt t="9574" x="1901825" y="1501775"/>
          <p14:tracePt t="9582" x="1914525" y="1514475"/>
          <p14:tracePt t="9596" x="1925638" y="1527175"/>
          <p14:tracePt t="9604" x="1925638" y="1539875"/>
          <p14:tracePt t="9612" x="1938338" y="1539875"/>
          <p14:tracePt t="9622" x="1963738" y="1539875"/>
          <p14:tracePt t="9628" x="1963738" y="1552575"/>
          <p14:tracePt t="9639" x="1976438" y="1552575"/>
          <p14:tracePt t="9652" x="1989138" y="1552575"/>
          <p14:tracePt t="9984" x="1963738" y="1563688"/>
          <p14:tracePt t="9992" x="1876425" y="1576388"/>
          <p14:tracePt t="10000" x="1763713" y="1576388"/>
          <p14:tracePt t="10008" x="1612900" y="1576388"/>
          <p14:tracePt t="10016" x="1463675" y="1576388"/>
          <p14:tracePt t="10024" x="1300163" y="1576388"/>
          <p14:tracePt t="10032" x="1125538" y="1576388"/>
          <p14:tracePt t="10040" x="963613" y="1576388"/>
          <p14:tracePt t="10046" x="825500" y="1563688"/>
          <p14:tracePt t="10054" x="712788" y="1552575"/>
          <p14:tracePt t="10062" x="612775" y="1552575"/>
          <p14:tracePt t="10071" x="538163" y="1539875"/>
          <p14:tracePt t="10078" x="512763" y="1539875"/>
          <p14:tracePt t="10087" x="500063" y="1539875"/>
          <p14:tracePt t="10094" x="487363" y="1539875"/>
          <p14:tracePt t="10156" x="463550" y="1539875"/>
          <p14:tracePt t="10164" x="425450" y="1539875"/>
          <p14:tracePt t="10170" x="400050" y="1539875"/>
          <p14:tracePt t="10178" x="374650" y="1539875"/>
          <p14:tracePt t="10187" x="350838" y="1539875"/>
          <p14:tracePt t="10194" x="325438" y="1539875"/>
          <p14:tracePt t="10204" x="300038" y="1539875"/>
          <p14:tracePt t="10210" x="261938" y="1539875"/>
          <p14:tracePt t="10221" x="238125" y="1539875"/>
          <p14:tracePt t="10226" x="212725" y="1539875"/>
          <p14:tracePt t="10240" x="200025" y="1539875"/>
          <p14:tracePt t="10466" x="200025" y="1527175"/>
          <p14:tracePt t="10644" x="225425" y="1527175"/>
          <p14:tracePt t="10653" x="238125" y="1527175"/>
          <p14:tracePt t="10660" x="274638" y="1527175"/>
          <p14:tracePt t="10669" x="287338" y="1527175"/>
          <p14:tracePt t="10676" x="300038" y="1527175"/>
          <p14:tracePt t="10683" x="325438" y="1527175"/>
          <p14:tracePt t="10690" x="350838" y="1527175"/>
          <p14:tracePt t="10698" x="363538" y="1527175"/>
          <p14:tracePt t="10714" x="374650" y="1527175"/>
          <p14:tracePt t="10722" x="387350" y="1527175"/>
          <p14:tracePt t="10738" x="400050" y="1527175"/>
          <p14:tracePt t="10760" x="412750" y="1527175"/>
          <p14:tracePt t="10770" x="425450" y="1527175"/>
          <p14:tracePt t="10776" x="438150" y="1527175"/>
          <p14:tracePt t="10792" x="450850" y="1527175"/>
          <p14:tracePt t="10800" x="463550" y="1527175"/>
          <p14:tracePt t="10808" x="474663" y="1527175"/>
          <p14:tracePt t="10814" x="500063" y="1527175"/>
          <p14:tracePt t="10822" x="512763" y="1527175"/>
          <p14:tracePt t="10830" x="538163" y="1527175"/>
          <p14:tracePt t="10838" x="563563" y="1527175"/>
          <p14:tracePt t="10846" x="587375" y="1527175"/>
          <p14:tracePt t="10854" x="612775" y="1527175"/>
          <p14:tracePt t="10862" x="650875" y="1527175"/>
          <p14:tracePt t="10870" x="687388" y="1539875"/>
          <p14:tracePt t="10876" x="725488" y="1539875"/>
          <p14:tracePt t="10886" x="763588" y="1539875"/>
          <p14:tracePt t="10892" x="812800" y="1539875"/>
          <p14:tracePt t="10903" x="850900" y="1552575"/>
          <p14:tracePt t="10908" x="887413" y="1552575"/>
          <p14:tracePt t="10916" x="925513" y="1552575"/>
          <p14:tracePt t="10924" x="963613" y="1552575"/>
          <p14:tracePt t="10933" x="1000125" y="1552575"/>
          <p14:tracePt t="10938" x="1025525" y="1552575"/>
          <p14:tracePt t="10946" x="1050925" y="1552575"/>
          <p14:tracePt t="10954" x="1076325" y="1539875"/>
          <p14:tracePt t="10970" x="1125538" y="1527175"/>
          <p14:tracePt t="10978" x="1150938" y="1527175"/>
          <p14:tracePt t="10986" x="1176338" y="1514475"/>
          <p14:tracePt t="10995" x="1200150" y="1514475"/>
          <p14:tracePt t="11002" x="1238250" y="1514475"/>
          <p14:tracePt t="11008" x="1263650" y="1514475"/>
          <p14:tracePt t="11016" x="1289050" y="1514475"/>
          <p14:tracePt t="11024" x="1312863" y="1514475"/>
          <p14:tracePt t="11032" x="1338263" y="1514475"/>
          <p14:tracePt t="11041" x="1363663" y="1514475"/>
          <p14:tracePt t="11048" x="1401763" y="1514475"/>
          <p14:tracePt t="11057" x="1425575" y="1527175"/>
          <p14:tracePt t="11062" x="1450975" y="1527175"/>
          <p14:tracePt t="11070" x="1476375" y="1527175"/>
          <p14:tracePt t="11078" x="1489075" y="1527175"/>
          <p14:tracePt t="11086" x="1501775" y="1527175"/>
          <p14:tracePt t="11103" x="1525588" y="1527175"/>
          <p14:tracePt t="11119" x="1538288" y="1527175"/>
          <p14:tracePt t="11132" x="1550988" y="1527175"/>
          <p14:tracePt t="11140" x="1563688" y="1527175"/>
          <p14:tracePt t="11148" x="1576388" y="1539875"/>
          <p14:tracePt t="11156" x="1601788" y="1539875"/>
          <p14:tracePt t="11166" x="1625600" y="1552575"/>
          <p14:tracePt t="11172" x="1638300" y="1563688"/>
          <p14:tracePt t="11181" x="1663700" y="1563688"/>
          <p14:tracePt t="11188" x="1701800" y="1563688"/>
          <p14:tracePt t="11194" x="1714500" y="1576388"/>
          <p14:tracePt t="11202" x="1738313" y="1576388"/>
          <p14:tracePt t="11210" x="1751013" y="1576388"/>
          <p14:tracePt t="11219" x="1776413" y="1576388"/>
          <p14:tracePt t="11226" x="1789113" y="1576388"/>
          <p14:tracePt t="11235" x="1801813" y="1576388"/>
          <p14:tracePt t="11242" x="1814513" y="1589088"/>
          <p14:tracePt t="11252" x="1825625" y="1589088"/>
          <p14:tracePt t="11256" x="1838325" y="1589088"/>
          <p14:tracePt t="11265" x="1851025" y="1589088"/>
          <p14:tracePt t="11272" x="1863725" y="1589088"/>
          <p14:tracePt t="11280" x="1876425" y="1589088"/>
          <p14:tracePt t="11296" x="1889125" y="1589088"/>
          <p14:tracePt t="11396" x="1901825" y="1589088"/>
          <p14:tracePt t="13044" x="1914525" y="1589088"/>
          <p14:tracePt t="13051" x="1925638" y="1589088"/>
          <p14:tracePt t="13057" x="1938338" y="1589088"/>
          <p14:tracePt t="13065" x="1951038" y="1601788"/>
          <p14:tracePt t="13072" x="1976438" y="1614488"/>
          <p14:tracePt t="13081" x="2014538" y="1614488"/>
          <p14:tracePt t="13088" x="2038350" y="1627188"/>
          <p14:tracePt t="13098" x="2051050" y="1639888"/>
          <p14:tracePt t="13104" x="2063750" y="1639888"/>
          <p14:tracePt t="13112" x="2063750" y="1652588"/>
          <p14:tracePt t="13120" x="2076450" y="1663700"/>
          <p14:tracePt t="13135" x="2089150" y="1676400"/>
          <p14:tracePt t="13142" x="2101850" y="1676400"/>
          <p14:tracePt t="13150" x="2101850" y="1689100"/>
          <p14:tracePt t="13158" x="2114550" y="1689100"/>
          <p14:tracePt t="13166" x="2127250" y="1714500"/>
          <p14:tracePt t="13174" x="2151063" y="1739900"/>
          <p14:tracePt t="13183" x="2189163" y="1765300"/>
          <p14:tracePt t="13188" x="2227263" y="1801813"/>
          <p14:tracePt t="13198" x="2263775" y="1839913"/>
          <p14:tracePt t="13204" x="2301875" y="1889125"/>
          <p14:tracePt t="13215" x="2338388" y="1952625"/>
          <p14:tracePt t="13220" x="2376488" y="1989138"/>
          <p14:tracePt t="13228" x="2389188" y="2027238"/>
          <p14:tracePt t="13236" x="2414588" y="2089150"/>
          <p14:tracePt t="13244" x="2427288" y="2114550"/>
          <p14:tracePt t="13250" x="2439988" y="2152650"/>
          <p14:tracePt t="13258" x="2439988" y="2178050"/>
          <p14:tracePt t="13266" x="2439988" y="2214563"/>
          <p14:tracePt t="13274" x="2439988" y="2239963"/>
          <p14:tracePt t="13282" x="2439988" y="2265363"/>
          <p14:tracePt t="13290" x="2439988" y="2290763"/>
          <p14:tracePt t="13298" x="2439988" y="2314575"/>
          <p14:tracePt t="13306" x="2439988" y="2339975"/>
          <p14:tracePt t="13314" x="2439988" y="2365375"/>
          <p14:tracePt t="13321" x="2439988" y="2403475"/>
          <p14:tracePt t="13330" x="2439988" y="2427288"/>
          <p14:tracePt t="13336" x="2439988" y="2452688"/>
          <p14:tracePt t="13344" x="2451100" y="2478088"/>
          <p14:tracePt t="13352" x="2463800" y="2503488"/>
          <p14:tracePt t="13360" x="2476500" y="2527300"/>
          <p14:tracePt t="13368" x="2476500" y="2565400"/>
          <p14:tracePt t="13376" x="2489200" y="2565400"/>
          <p14:tracePt t="13382" x="2489200" y="2578100"/>
          <p14:tracePt t="13406" x="2489200" y="2565400"/>
          <p14:tracePt t="13414" x="2489200" y="2552700"/>
          <p14:tracePt t="13576" x="2501900" y="2578100"/>
          <p14:tracePt t="13584" x="2527300" y="2665413"/>
          <p14:tracePt t="13592" x="2551113" y="2790825"/>
          <p14:tracePt t="13600" x="2601913" y="2903538"/>
          <p14:tracePt t="13608" x="2614613" y="3054350"/>
          <p14:tracePt t="13616" x="2601913" y="3165475"/>
          <p14:tracePt t="13624" x="2601913" y="3228975"/>
          <p14:tracePt t="13632" x="2601913" y="3267075"/>
          <p14:tracePt t="13638" x="2601913" y="3290888"/>
          <p14:tracePt t="13647" x="2614613" y="3328988"/>
          <p14:tracePt t="13654" x="2627313" y="3367088"/>
          <p14:tracePt t="13664" x="2640013" y="3429000"/>
          <p14:tracePt t="13670" x="2640013" y="3479800"/>
          <p14:tracePt t="13680" x="2640013" y="3516313"/>
          <p14:tracePt t="13686" x="2627313" y="3554413"/>
          <p14:tracePt t="13694" x="2614613" y="3579813"/>
          <p14:tracePt t="13856" x="2614613" y="3590925"/>
          <p14:tracePt t="13864" x="2589213" y="3590925"/>
          <p14:tracePt t="13872" x="2563813" y="3567113"/>
          <p14:tracePt t="13880" x="2527300" y="3554413"/>
          <p14:tracePt t="13888" x="2489200" y="3541713"/>
          <p14:tracePt t="13896" x="2463800" y="3516313"/>
          <p14:tracePt t="13902" x="2439988" y="3516313"/>
          <p14:tracePt t="13910" x="2414588" y="3503613"/>
          <p14:tracePt t="13918" x="2414588" y="3490913"/>
          <p14:tracePt t="13926" x="2401888" y="3490913"/>
          <p14:tracePt t="14617" x="2376488" y="3490913"/>
          <p14:tracePt t="14625" x="2351088" y="3490913"/>
          <p14:tracePt t="14633" x="2314575" y="3490913"/>
          <p14:tracePt t="14640" x="2263775" y="3490913"/>
          <p14:tracePt t="14649" x="2214563" y="3490913"/>
          <p14:tracePt t="14656" x="2163763" y="3490913"/>
          <p14:tracePt t="14662" x="2089150" y="3490913"/>
          <p14:tracePt t="14670" x="2025650" y="3490913"/>
          <p14:tracePt t="14679" x="1938338" y="3503613"/>
          <p14:tracePt t="14686" x="1851025" y="3503613"/>
          <p14:tracePt t="14696" x="1789113" y="3503613"/>
          <p14:tracePt t="14702" x="1714500" y="3503613"/>
          <p14:tracePt t="14712" x="1676400" y="3503613"/>
          <p14:tracePt t="14718" x="1638300" y="3503613"/>
          <p14:tracePt t="14728" x="1625600" y="3503613"/>
          <p14:tracePt t="14732" x="1612900" y="3503613"/>
          <p14:tracePt t="14740" x="1601788" y="3503613"/>
          <p14:tracePt t="14795" x="1576388" y="3503613"/>
          <p14:tracePt t="14802" x="1563688" y="3490913"/>
          <p14:tracePt t="14810" x="1550988" y="3490913"/>
          <p14:tracePt t="14826" x="1538288" y="3490913"/>
          <p14:tracePt t="14834" x="1512888" y="3490913"/>
          <p14:tracePt t="14842" x="1512888" y="3479800"/>
          <p14:tracePt t="14850" x="1489075" y="3479800"/>
          <p14:tracePt t="14858" x="1476375" y="3467100"/>
          <p14:tracePt t="14864" x="1450975" y="3467100"/>
          <p14:tracePt t="14873" x="1438275" y="3467100"/>
          <p14:tracePt t="14880" x="1412875" y="3467100"/>
          <p14:tracePt t="14888" x="1389063" y="3454400"/>
          <p14:tracePt t="14896" x="1350963" y="3454400"/>
          <p14:tracePt t="14904" x="1325563" y="3441700"/>
          <p14:tracePt t="14920" x="1312863" y="3441700"/>
          <p14:tracePt t="14928" x="1312863" y="3429000"/>
          <p14:tracePt t="15036" x="1312863" y="3416300"/>
          <p14:tracePt t="15044" x="1338263" y="3416300"/>
          <p14:tracePt t="15050" x="1376363" y="3416300"/>
          <p14:tracePt t="15058" x="1412875" y="3416300"/>
          <p14:tracePt t="15066" x="1463675" y="3416300"/>
          <p14:tracePt t="15074" x="1501775" y="3416300"/>
          <p14:tracePt t="15082" x="1563688" y="3416300"/>
          <p14:tracePt t="15090" x="1601788" y="3416300"/>
          <p14:tracePt t="15098" x="1638300" y="3429000"/>
          <p14:tracePt t="15106" x="1663700" y="3429000"/>
          <p14:tracePt t="15112" x="1689100" y="3429000"/>
          <p14:tracePt t="15120" x="1714500" y="3429000"/>
          <p14:tracePt t="15128" x="1738313" y="3429000"/>
          <p14:tracePt t="15136" x="1751013" y="3429000"/>
          <p14:tracePt t="15144" x="1776413" y="3429000"/>
          <p14:tracePt t="15152" x="1789113" y="3429000"/>
          <p14:tracePt t="15161" x="1801813" y="3441700"/>
          <p14:tracePt t="15168" x="1814513" y="3441700"/>
          <p14:tracePt t="15182" x="1825625" y="3441700"/>
          <p14:tracePt t="15198" x="1851025" y="3441700"/>
          <p14:tracePt t="15214" x="1863725" y="3441700"/>
          <p14:tracePt t="15222" x="1876425" y="3429000"/>
          <p14:tracePt t="15230" x="1889125" y="3429000"/>
          <p14:tracePt t="15244" x="1901825" y="3429000"/>
          <p14:tracePt t="15424" x="1914525" y="3416300"/>
          <p14:tracePt t="15433" x="1951038" y="3416300"/>
          <p14:tracePt t="15438" x="1989138" y="3416300"/>
          <p14:tracePt t="15447" x="2014538" y="3403600"/>
          <p14:tracePt t="15454" x="2038350" y="3390900"/>
          <p14:tracePt t="15462" x="2063750" y="3390900"/>
          <p14:tracePt t="15470" x="2076450" y="3390900"/>
          <p14:tracePt t="15479" x="2101850" y="3378200"/>
          <p14:tracePt t="15486" x="2114550" y="3378200"/>
          <p14:tracePt t="15495" x="2127250" y="3378200"/>
          <p14:tracePt t="15511" x="2138363" y="3378200"/>
          <p14:tracePt t="15548" x="2163763" y="3378200"/>
          <p14:tracePt t="15556" x="2163763" y="3367088"/>
          <p14:tracePt t="15562" x="2176463" y="3367088"/>
          <p14:tracePt t="15570" x="2189163" y="3367088"/>
          <p14:tracePt t="15586" x="2201863" y="3367088"/>
          <p14:tracePt t="15594" x="2214563" y="3367088"/>
          <p14:tracePt t="15610" x="2227263" y="3367088"/>
          <p14:tracePt t="15626" x="2238375" y="3367088"/>
          <p14:tracePt t="15640" x="2251075" y="3367088"/>
          <p14:tracePt t="15648" x="2263775" y="3367088"/>
          <p14:tracePt t="15812" x="2276475" y="3367088"/>
          <p14:tracePt t="15818" x="2301875" y="3367088"/>
          <p14:tracePt t="15826" x="2314575" y="3367088"/>
          <p14:tracePt t="15834" x="2338388" y="3378200"/>
          <p14:tracePt t="15843" x="2363788" y="3378200"/>
          <p14:tracePt t="15850" x="2401888" y="3378200"/>
          <p14:tracePt t="15860" x="2427288" y="3378200"/>
          <p14:tracePt t="15867" x="2439988" y="3378200"/>
          <p14:tracePt t="15876" x="2451100" y="3378200"/>
          <p14:tracePt t="15882" x="2463800" y="3378200"/>
          <p14:tracePt t="17728" x="2476500" y="3378200"/>
          <p14:tracePt t="17736" x="2514600" y="3378200"/>
          <p14:tracePt t="17742" x="2540000" y="3378200"/>
          <p14:tracePt t="17750" x="2563813" y="3378200"/>
          <p14:tracePt t="17766" x="2589213" y="3378200"/>
          <p14:tracePt t="17775" x="2601913" y="3378200"/>
          <p14:tracePt t="17782" x="2627313" y="3367088"/>
          <p14:tracePt t="17844" x="2627313" y="3354388"/>
          <p14:tracePt t="17923" x="2640013" y="3354388"/>
          <p14:tracePt t="17930" x="2651125" y="3378200"/>
          <p14:tracePt t="17936" x="2651125" y="3416300"/>
          <p14:tracePt t="17945" x="2663825" y="3441700"/>
          <p14:tracePt t="17956" x="2676525" y="3467100"/>
          <p14:tracePt t="17960" x="2676525" y="3490913"/>
          <p14:tracePt t="17968" x="2676525" y="3529013"/>
          <p14:tracePt t="17976" x="2676525" y="3541713"/>
          <p14:tracePt t="17984" x="2676525" y="3554413"/>
          <p14:tracePt t="17992" x="2676525" y="3567113"/>
          <p14:tracePt t="18006" x="2676525" y="3579813"/>
          <p14:tracePt t="18014" x="2676525" y="3590925"/>
          <p14:tracePt t="18030" x="2663825" y="3590925"/>
          <p14:tracePt t="18046" x="2640013" y="3603625"/>
          <p14:tracePt t="18055" x="2627313" y="3603625"/>
          <p14:tracePt t="18060" x="2614613" y="3603625"/>
          <p14:tracePt t="18068" x="2589213" y="3616325"/>
          <p14:tracePt t="18076" x="2576513" y="3629025"/>
          <p14:tracePt t="18084" x="2563813" y="3629025"/>
          <p14:tracePt t="18092" x="2540000" y="3641725"/>
          <p14:tracePt t="18100" x="2527300" y="3654425"/>
          <p14:tracePt t="18108" x="2501900" y="3654425"/>
          <p14:tracePt t="18116" x="2476500" y="3667125"/>
          <p14:tracePt t="18124" x="2463800" y="3679825"/>
          <p14:tracePt t="18130" x="2451100" y="3679825"/>
          <p14:tracePt t="18139" x="2451100" y="3692525"/>
          <p14:tracePt t="18146" x="2439988" y="3692525"/>
          <p14:tracePt t="18171" x="2439988" y="3703638"/>
          <p14:tracePt t="18256" x="2414588" y="3703638"/>
          <p14:tracePt t="18279" x="2401888" y="3703638"/>
          <p14:tracePt t="18442" x="2401888" y="3692525"/>
          <p14:tracePt t="18456" x="2401888" y="3679825"/>
          <p14:tracePt t="18464" x="2389188" y="3679825"/>
          <p14:tracePt t="23344" x="2389188" y="3667125"/>
          <p14:tracePt t="23360" x="2401888" y="3667125"/>
          <p14:tracePt t="23368" x="2401888" y="3654425"/>
          <p14:tracePt t="23562" x="2401888" y="3679825"/>
          <p14:tracePt t="23570" x="2401888" y="3692525"/>
          <p14:tracePt t="23880" x="2401888" y="3703638"/>
          <p14:tracePt t="23888" x="2401888" y="3716338"/>
          <p14:tracePt t="24050" x="2401888" y="3729038"/>
          <p14:tracePt t="24059" x="2401888" y="3741738"/>
          <p14:tracePt t="24066" x="2401888" y="3767138"/>
          <p14:tracePt t="24074" x="2401888" y="3792538"/>
          <p14:tracePt t="24082" x="2401888" y="3816350"/>
          <p14:tracePt t="24090" x="2389188" y="3841750"/>
          <p14:tracePt t="24098" x="2389188" y="3854450"/>
          <p14:tracePt t="24106" x="2389188" y="3867150"/>
          <p14:tracePt t="24112" x="2376488" y="3867150"/>
          <p14:tracePt t="24120" x="2376488" y="3879850"/>
          <p14:tracePt t="24284" x="2363788" y="3892550"/>
          <p14:tracePt t="24299" x="2351088" y="3905250"/>
          <p14:tracePt t="24314" x="2351088" y="3916363"/>
          <p14:tracePt t="24448" x="2338388" y="3916363"/>
          <p14:tracePt t="24454" x="2338388" y="3929063"/>
          <p14:tracePt t="24470" x="2327275" y="3941763"/>
          <p14:tracePt t="24484" x="2327275" y="3954463"/>
          <p14:tracePt t="24570" x="2327275" y="3979863"/>
          <p14:tracePt t="24578" x="2327275" y="3992563"/>
          <p14:tracePt t="24586" x="2327275" y="4017963"/>
          <p14:tracePt t="24594" x="2314575" y="4029075"/>
          <p14:tracePt t="24602" x="2314575" y="4041775"/>
          <p14:tracePt t="24617" x="2314575" y="4054475"/>
          <p14:tracePt t="24632" x="2314575" y="4067175"/>
          <p14:tracePt t="24642" x="2301875" y="4067175"/>
          <p14:tracePt t="24648" x="2301875" y="4079875"/>
          <p14:tracePt t="24664" x="2301875" y="4092575"/>
          <p14:tracePt t="24678" x="2301875" y="4105275"/>
          <p14:tracePt t="24686" x="2289175" y="4105275"/>
          <p14:tracePt t="24694" x="2289175" y="4117975"/>
          <p14:tracePt t="24702" x="2276475" y="4117975"/>
          <p14:tracePt t="24710" x="2276475" y="4129088"/>
          <p14:tracePt t="24718" x="2263775" y="4141788"/>
          <p14:tracePt t="24734" x="2263775" y="4154488"/>
          <p14:tracePt t="24742" x="2251075" y="4154488"/>
          <p14:tracePt t="24748" x="2251075" y="4167188"/>
          <p14:tracePt t="24764" x="2238375" y="4179888"/>
          <p14:tracePt t="24780" x="2238375" y="4192588"/>
          <p14:tracePt t="24788" x="2227263" y="4205288"/>
          <p14:tracePt t="24796" x="2214563" y="4205288"/>
          <p14:tracePt t="24804" x="2214563" y="4217988"/>
          <p14:tracePt t="24810" x="2201863" y="4217988"/>
          <p14:tracePt t="24818" x="2201863" y="4230688"/>
          <p14:tracePt t="24826" x="2189163" y="4230688"/>
          <p14:tracePt t="24834" x="2176463" y="4241800"/>
          <p14:tracePt t="24842" x="2163763" y="4254500"/>
          <p14:tracePt t="24850" x="2138363" y="4254500"/>
          <p14:tracePt t="24859" x="2127250" y="4267200"/>
          <p14:tracePt t="24867" x="2114550" y="4279900"/>
          <p14:tracePt t="24872" x="2089150" y="4279900"/>
          <p14:tracePt t="24880" x="2076450" y="4279900"/>
          <p14:tracePt t="24888" x="2063750" y="4279900"/>
          <p14:tracePt t="24896" x="2051050" y="4292600"/>
          <p14:tracePt t="24904" x="2038350" y="4292600"/>
          <p14:tracePt t="24912" x="2025650" y="4292600"/>
          <p14:tracePt t="24920" x="2014538" y="4305300"/>
          <p14:tracePt t="24928" x="1989138" y="4305300"/>
          <p14:tracePt t="24934" x="1963738" y="4305300"/>
          <p14:tracePt t="24942" x="1938338" y="4305300"/>
          <p14:tracePt t="24950" x="1914525" y="4305300"/>
          <p14:tracePt t="24960" x="1876425" y="4318000"/>
          <p14:tracePt t="24966" x="1851025" y="4318000"/>
          <p14:tracePt t="24975" x="1814513" y="4318000"/>
          <p14:tracePt t="24982" x="1789113" y="4318000"/>
          <p14:tracePt t="24991" x="1763713" y="4318000"/>
          <p14:tracePt t="25004" x="1751013" y="4318000"/>
          <p14:tracePt t="25020" x="1738313" y="4318000"/>
          <p14:tracePt t="25036" x="1725613" y="4318000"/>
          <p14:tracePt t="25052" x="1701800" y="4318000"/>
          <p14:tracePt t="25058" x="1676400" y="4318000"/>
          <p14:tracePt t="25066" x="1651000" y="4318000"/>
          <p14:tracePt t="25075" x="1625600" y="4318000"/>
          <p14:tracePt t="25082" x="1601788" y="4318000"/>
          <p14:tracePt t="25092" x="1563688" y="4318000"/>
          <p14:tracePt t="25099" x="1525588" y="4318000"/>
          <p14:tracePt t="25108" x="1501775" y="4318000"/>
          <p14:tracePt t="25114" x="1476375" y="4305300"/>
          <p14:tracePt t="25124" x="1450975" y="4305300"/>
          <p14:tracePt t="25128" x="1438275" y="4292600"/>
          <p14:tracePt t="25136" x="1425575" y="4292600"/>
          <p14:tracePt t="25144" x="1412875" y="4279900"/>
          <p14:tracePt t="25152" x="1401763" y="4279900"/>
          <p14:tracePt t="25160" x="1401763" y="4267200"/>
          <p14:tracePt t="25168" x="1389063" y="4267200"/>
          <p14:tracePt t="25176" x="1376363" y="4267200"/>
          <p14:tracePt t="25191" x="1363663" y="4267200"/>
          <p14:tracePt t="25199" x="1350963" y="4267200"/>
          <p14:tracePt t="25214" x="1338263" y="4267200"/>
          <p14:tracePt t="25224" x="1312863" y="4267200"/>
          <p14:tracePt t="25230" x="1300163" y="4279900"/>
          <p14:tracePt t="25238" x="1276350" y="4292600"/>
          <p14:tracePt t="25246" x="1263650" y="4292600"/>
          <p14:tracePt t="25260" x="1250950" y="4292600"/>
          <p14:tracePt t="25268" x="1238250" y="4292600"/>
          <p14:tracePt t="25408" x="1276350" y="4292600"/>
          <p14:tracePt t="25416" x="1312863" y="4292600"/>
          <p14:tracePt t="25425" x="1376363" y="4292600"/>
          <p14:tracePt t="25432" x="1450975" y="4292600"/>
          <p14:tracePt t="25441" x="1512888" y="4292600"/>
          <p14:tracePt t="25447" x="1589088" y="4292600"/>
          <p14:tracePt t="25455" x="1651000" y="4279900"/>
          <p14:tracePt t="25463" x="1725613" y="4279900"/>
          <p14:tracePt t="25470" x="1789113" y="4279900"/>
          <p14:tracePt t="25479" x="1863725" y="4279900"/>
          <p14:tracePt t="25486" x="1914525" y="4292600"/>
          <p14:tracePt t="25494" x="1951038" y="4305300"/>
          <p14:tracePt t="25502" x="1976438" y="4318000"/>
          <p14:tracePt t="25508" x="2001838" y="4318000"/>
          <p14:tracePt t="25516" x="2025650" y="4318000"/>
          <p14:tracePt t="25525" x="2025650" y="4330700"/>
          <p14:tracePt t="25532" x="2038350" y="4330700"/>
          <p14:tracePt t="25618" x="2051050" y="4330700"/>
          <p14:tracePt t="25626" x="2063750" y="4341813"/>
          <p14:tracePt t="25633" x="2089150" y="4341813"/>
          <p14:tracePt t="25641" x="2114550" y="4341813"/>
          <p14:tracePt t="25657" x="2127250" y="4341813"/>
          <p14:tracePt t="25688" x="2138363" y="4341813"/>
          <p14:tracePt t="25694" x="2151063" y="4341813"/>
          <p14:tracePt t="25718" x="2163763" y="4341813"/>
          <p14:tracePt t="25734" x="2189163" y="4330700"/>
          <p14:tracePt t="25742" x="2214563" y="4330700"/>
          <p14:tracePt t="25750" x="2227263" y="4330700"/>
          <p14:tracePt t="25757" x="2238375" y="4330700"/>
          <p14:tracePt t="25936" x="2238375" y="4318000"/>
          <p14:tracePt t="26052" x="2251075" y="4318000"/>
          <p14:tracePt t="26060" x="2251075" y="4305300"/>
          <p14:tracePt t="26076" x="2263775" y="4305300"/>
          <p14:tracePt t="26082" x="2276475" y="4292600"/>
          <p14:tracePt t="26090" x="2289175" y="4292600"/>
          <p14:tracePt t="26098" x="2289175" y="4279900"/>
          <p14:tracePt t="26160" x="2301875" y="4279900"/>
          <p14:tracePt t="26176" x="2301875" y="4292600"/>
          <p14:tracePt t="26192" x="2314575" y="4292600"/>
          <p14:tracePt t="26200" x="2327275" y="4292600"/>
          <p14:tracePt t="26309" x="2327275" y="4279900"/>
          <p14:tracePt t="27659" x="2314575" y="4267200"/>
          <p14:tracePt t="27666" x="2289175" y="4230688"/>
          <p14:tracePt t="27674" x="2263775" y="4217988"/>
          <p14:tracePt t="27682" x="2227263" y="4192588"/>
          <p14:tracePt t="27688" x="2201863" y="4167188"/>
          <p14:tracePt t="27696" x="2189163" y="4154488"/>
          <p14:tracePt t="27704" x="2151063" y="4154488"/>
          <p14:tracePt t="27712" x="2138363" y="4129088"/>
          <p14:tracePt t="27720" x="2127250" y="4129088"/>
          <p14:tracePt t="27728" x="2127250" y="4117975"/>
          <p14:tracePt t="27744" x="2114550" y="4117975"/>
          <p14:tracePt t="27750" x="2114550" y="4105275"/>
          <p14:tracePt t="27758" x="2101850" y="4105275"/>
          <p14:tracePt t="27766" x="2101850" y="4092575"/>
          <p14:tracePt t="27774" x="2089150" y="4079875"/>
          <p14:tracePt t="27782" x="2076450" y="4067175"/>
          <p14:tracePt t="27790" x="2076450" y="4041775"/>
          <p14:tracePt t="27798" x="2063750" y="4041775"/>
          <p14:tracePt t="27806" x="2051050" y="4029075"/>
          <p14:tracePt t="27812" x="2051050" y="4005263"/>
          <p14:tracePt t="27820" x="2038350" y="3992563"/>
          <p14:tracePt t="27828" x="2025650" y="3967163"/>
          <p14:tracePt t="27844" x="2014538" y="3954463"/>
          <p14:tracePt t="27853" x="2014538" y="3941763"/>
          <p14:tracePt t="27869" x="2001838" y="3929063"/>
          <p14:tracePt t="27874" x="2001838" y="3916363"/>
          <p14:tracePt t="27882" x="1989138" y="3892550"/>
          <p14:tracePt t="27890" x="1989138" y="3879850"/>
          <p14:tracePt t="27898" x="1976438" y="3867150"/>
          <p14:tracePt t="27906" x="1976438" y="3854450"/>
          <p14:tracePt t="27914" x="1963738" y="3841750"/>
          <p14:tracePt t="27922" x="1951038" y="3829050"/>
          <p14:tracePt t="27930" x="1951038" y="3816350"/>
          <p14:tracePt t="27938" x="1938338" y="3803650"/>
          <p14:tracePt t="27944" x="1925638" y="3779838"/>
          <p14:tracePt t="27953" x="1925638" y="3767138"/>
          <p14:tracePt t="27970" x="1914525" y="3729038"/>
          <p14:tracePt t="27976" x="1901825" y="3703638"/>
          <p14:tracePt t="27986" x="1901825" y="3692525"/>
          <p14:tracePt t="27992" x="1889125" y="3667125"/>
          <p14:tracePt t="28006" x="1876425" y="3654425"/>
          <p14:tracePt t="28014" x="1876425" y="3641725"/>
          <p14:tracePt t="28022" x="1863725" y="3629025"/>
          <p14:tracePt t="28038" x="1851025" y="3616325"/>
          <p14:tracePt t="28046" x="1838325" y="3603625"/>
          <p14:tracePt t="28055" x="1838325" y="3590925"/>
          <p14:tracePt t="28062" x="1825625" y="3567113"/>
          <p14:tracePt t="28069" x="1814513" y="3567113"/>
          <p14:tracePt t="28076" x="1814513" y="3554413"/>
          <p14:tracePt t="28085" x="1801813" y="3554413"/>
          <p14:tracePt t="28092" x="1801813" y="3541713"/>
          <p14:tracePt t="28102" x="1789113" y="3541713"/>
          <p14:tracePt t="28108" x="1789113" y="3529013"/>
          <p14:tracePt t="28119" x="1789113" y="3516313"/>
          <p14:tracePt t="28130" x="1776413" y="3503613"/>
          <p14:tracePt t="28146" x="1763713" y="3490913"/>
          <p14:tracePt t="28170" x="1763713" y="3479800"/>
          <p14:tracePt t="28186" x="1763713" y="3467100"/>
          <p14:tracePt t="28294" x="1763713" y="3454400"/>
          <p14:tracePt t="28364" x="1751013" y="3454400"/>
          <p14:tracePt t="28380" x="1751013" y="3479800"/>
          <p14:tracePt t="28387" x="1738313" y="3490913"/>
          <p14:tracePt t="28394" x="1738313" y="3503613"/>
          <p14:tracePt t="28402" x="1738313" y="3541713"/>
          <p14:tracePt t="28418" x="1738313" y="3567113"/>
          <p14:tracePt t="28426" x="1738313" y="3579813"/>
          <p14:tracePt t="28435" x="1738313" y="3590925"/>
          <p14:tracePt t="28442" x="1738313" y="3603625"/>
          <p14:tracePt t="28456" x="1738313" y="3616325"/>
          <p14:tracePt t="28480" x="1738313" y="3629025"/>
          <p14:tracePt t="28496" x="1738313" y="3641725"/>
          <p14:tracePt t="28512" x="1738313" y="3654425"/>
          <p14:tracePt t="28518" x="1738313" y="3667125"/>
          <p14:tracePt t="28526" x="1725613" y="3667125"/>
          <p14:tracePt t="28535" x="1725613" y="3679825"/>
          <p14:tracePt t="28551" x="1725613" y="3703638"/>
          <p14:tracePt t="28568" x="1725613" y="3716338"/>
          <p14:tracePt t="28574" x="1725613" y="3741738"/>
          <p14:tracePt t="28588" x="1725613" y="3754438"/>
          <p14:tracePt t="28596" x="1725613" y="3767138"/>
          <p14:tracePt t="28604" x="1725613" y="3779838"/>
          <p14:tracePt t="28620" x="1725613" y="3792538"/>
          <p14:tracePt t="28628" x="1714500" y="3792538"/>
          <p14:tracePt t="28636" x="1714500" y="3803650"/>
          <p14:tracePt t="28652" x="1714500" y="3816350"/>
          <p14:tracePt t="28668" x="1714500" y="3829050"/>
          <p14:tracePt t="28674" x="1714500" y="3841750"/>
          <p14:tracePt t="28690" x="1714500" y="3854450"/>
          <p14:tracePt t="28704" x="1714500" y="3867150"/>
          <p14:tracePt t="28752" x="1714500" y="3879850"/>
          <p14:tracePt t="29240" x="1714500" y="3854450"/>
          <p14:tracePt t="29248" x="1714500" y="3829050"/>
          <p14:tracePt t="29256" x="1714500" y="3792538"/>
          <p14:tracePt t="29264" x="1725613" y="3754438"/>
          <p14:tracePt t="29272" x="1725613" y="3729038"/>
          <p14:tracePt t="29278" x="1738313" y="3692525"/>
          <p14:tracePt t="29286" x="1738313" y="3654425"/>
          <p14:tracePt t="29294" x="1751013" y="3616325"/>
          <p14:tracePt t="29302" x="1751013" y="3579813"/>
          <p14:tracePt t="29310" x="1751013" y="3554413"/>
          <p14:tracePt t="29318" x="1751013" y="3529013"/>
          <p14:tracePt t="29326" x="1751013" y="3516313"/>
          <p14:tracePt t="29342" x="1751013" y="3503613"/>
          <p14:tracePt t="29396" x="1751013" y="3490913"/>
          <p14:tracePt t="29534" x="1751013" y="3479800"/>
          <p14:tracePt t="29566" x="1738313" y="3490913"/>
          <p14:tracePt t="29574" x="1738313" y="3516313"/>
          <p14:tracePt t="29583" x="1738313" y="3541713"/>
          <p14:tracePt t="29590" x="1738313" y="3567113"/>
          <p14:tracePt t="29596" x="1738313" y="3579813"/>
          <p14:tracePt t="29604" x="1738313" y="3590925"/>
          <p14:tracePt t="29612" x="1738313" y="3603625"/>
          <p14:tracePt t="29620" x="1725613" y="3616325"/>
          <p14:tracePt t="29628" x="1714500" y="3629025"/>
          <p14:tracePt t="29644" x="1714500" y="3641725"/>
          <p14:tracePt t="29652" x="1714500" y="3654425"/>
          <p14:tracePt t="29658" x="1714500" y="3667125"/>
          <p14:tracePt t="29666" x="1701800" y="3703638"/>
          <p14:tracePt t="29674" x="1701800" y="3729038"/>
          <p14:tracePt t="29684" x="1689100" y="3754438"/>
          <p14:tracePt t="29690" x="1689100" y="3767138"/>
          <p14:tracePt t="29700" x="1689100" y="3792538"/>
          <p14:tracePt t="29706" x="1689100" y="3829050"/>
          <p14:tracePt t="29716" x="1689100" y="3841750"/>
          <p14:tracePt t="29722" x="1689100" y="3854450"/>
          <p14:tracePt t="29728" x="1689100" y="3867150"/>
          <p14:tracePt t="29736" x="1689100" y="3879850"/>
          <p14:tracePt t="30574" x="1701800" y="3879850"/>
          <p14:tracePt t="30582" x="1763713" y="3879850"/>
          <p14:tracePt t="30590" x="1838325" y="3892550"/>
          <p14:tracePt t="30598" x="1938338" y="3905250"/>
          <p14:tracePt t="30606" x="2038350" y="3916363"/>
          <p14:tracePt t="30614" x="2138363" y="3929063"/>
          <p14:tracePt t="30620" x="2263775" y="3929063"/>
          <p14:tracePt t="30630" x="2376488" y="3929063"/>
          <p14:tracePt t="30636" x="2489200" y="3929063"/>
          <p14:tracePt t="30644" x="2589213" y="3929063"/>
          <p14:tracePt t="30652" x="2689225" y="3929063"/>
          <p14:tracePt t="30660" x="2776538" y="3916363"/>
          <p14:tracePt t="30668" x="2852738" y="3905250"/>
          <p14:tracePt t="30676" x="2914650" y="3892550"/>
          <p14:tracePt t="30682" x="2989263" y="3892550"/>
          <p14:tracePt t="30690" x="3076575" y="3879850"/>
          <p14:tracePt t="30698" x="3176588" y="3879850"/>
          <p14:tracePt t="30706" x="3276600" y="3879850"/>
          <p14:tracePt t="30714" x="3376613" y="3879850"/>
          <p14:tracePt t="30722" x="3489325" y="3879850"/>
          <p14:tracePt t="30731" x="3602038" y="3879850"/>
          <p14:tracePt t="30738" x="3727450" y="3867150"/>
          <p14:tracePt t="30747" x="3827463" y="3867150"/>
          <p14:tracePt t="30752" x="3940175" y="3867150"/>
          <p14:tracePt t="30760" x="4065588" y="3867150"/>
          <p14:tracePt t="30768" x="4178300" y="3867150"/>
          <p14:tracePt t="30776" x="4291013" y="3867150"/>
          <p14:tracePt t="30784" x="4391025" y="3867150"/>
          <p14:tracePt t="30792" x="4491038" y="3867150"/>
          <p14:tracePt t="30800" x="4591050" y="3867150"/>
          <p14:tracePt t="30808" x="4703763" y="3879850"/>
          <p14:tracePt t="30814" x="4778375" y="3879850"/>
          <p14:tracePt t="30822" x="4891088" y="3892550"/>
          <p14:tracePt t="30830" x="4991100" y="3892550"/>
          <p14:tracePt t="30838" x="5091113" y="3905250"/>
          <p14:tracePt t="30847" x="5191125" y="3916363"/>
          <p14:tracePt t="30854" x="5278438" y="3929063"/>
          <p14:tracePt t="30863" x="5378450" y="3929063"/>
          <p14:tracePt t="30870" x="5441950" y="3929063"/>
          <p14:tracePt t="30881" x="5516563" y="3929063"/>
          <p14:tracePt t="30884" x="5578475" y="3929063"/>
          <p14:tracePt t="30892" x="5629275" y="3929063"/>
          <p14:tracePt t="30900" x="5678488" y="3916363"/>
          <p14:tracePt t="30908" x="5741988" y="3916363"/>
          <p14:tracePt t="30916" x="5767388" y="3916363"/>
          <p14:tracePt t="30924" x="5803900" y="3905250"/>
          <p14:tracePt t="30932" x="5829300" y="3892550"/>
          <p14:tracePt t="30940" x="5867400" y="3879850"/>
          <p14:tracePt t="30962" x="5878513" y="3879850"/>
          <p14:tracePt t="31040" x="5903913" y="3867150"/>
          <p14:tracePt t="31048" x="5929313" y="3841750"/>
          <p14:tracePt t="31056" x="5942013" y="3829050"/>
          <p14:tracePt t="31064" x="5978525" y="3829050"/>
          <p14:tracePt t="31070" x="6003925" y="3803650"/>
          <p14:tracePt t="31080" x="6029325" y="3792538"/>
          <p14:tracePt t="31086" x="6042025" y="3767138"/>
          <p14:tracePt t="31096" x="6054725" y="3767138"/>
          <p14:tracePt t="31102" x="6067425" y="3754438"/>
          <p14:tracePt t="31118" x="6078538" y="3741738"/>
          <p14:tracePt t="31126" x="6078538" y="3729038"/>
          <p14:tracePt t="31148" x="6078538" y="3716338"/>
          <p14:tracePt t="31164" x="6078538" y="3703638"/>
          <p14:tracePt t="31180" x="6078538" y="3692525"/>
          <p14:tracePt t="31188" x="6078538" y="3679825"/>
          <p14:tracePt t="31350" x="6078538" y="3667125"/>
          <p14:tracePt t="31614" x="6091238" y="3667125"/>
          <p14:tracePt t="31622" x="6091238" y="3654425"/>
          <p14:tracePt t="31630" x="6103938" y="3654425"/>
          <p14:tracePt t="31638" x="6116638" y="3654425"/>
          <p14:tracePt t="31652" x="6129338" y="3654425"/>
          <p14:tracePt t="31662" x="6129338" y="3641725"/>
          <p14:tracePt t="31784" x="6129338" y="3629025"/>
          <p14:tracePt t="31816" x="6116638" y="3641725"/>
          <p14:tracePt t="31824" x="6103938" y="3641725"/>
          <p14:tracePt t="31832" x="6091238" y="3641725"/>
          <p14:tracePt t="31838" x="6067425" y="3641725"/>
          <p14:tracePt t="31846" x="6042025" y="3641725"/>
          <p14:tracePt t="31854" x="6003925" y="3641725"/>
          <p14:tracePt t="31862" x="5991225" y="3641725"/>
          <p14:tracePt t="31871" x="5967413" y="3641725"/>
          <p14:tracePt t="31879" x="5954713" y="3641725"/>
          <p14:tracePt t="31886" x="5929313" y="3641725"/>
          <p14:tracePt t="31895" x="5916613" y="3641725"/>
          <p14:tracePt t="31900" x="5903913" y="3641725"/>
          <p14:tracePt t="31908" x="5878513" y="3629025"/>
          <p14:tracePt t="31924" x="5867400" y="3629025"/>
          <p14:tracePt t="31932" x="5842000" y="3629025"/>
          <p14:tracePt t="31940" x="5829300" y="3629025"/>
          <p14:tracePt t="31961" x="5778500" y="3629025"/>
          <p14:tracePt t="31963" x="5767388" y="3629025"/>
          <p14:tracePt t="31978" x="5754688" y="3629025"/>
          <p14:tracePt t="31995" x="5741988" y="3629025"/>
          <p14:tracePt t="32002" x="5729288" y="3629025"/>
          <p14:tracePt t="32048" x="5716588" y="3629025"/>
          <p14:tracePt t="32056" x="5703888" y="3629025"/>
          <p14:tracePt t="32064" x="5691188" y="3629025"/>
          <p14:tracePt t="32080" x="5678488" y="3629025"/>
          <p14:tracePt t="32088" x="5678488" y="3641725"/>
          <p14:tracePt t="32094" x="5665788" y="3641725"/>
          <p14:tracePt t="32118" x="5654675" y="3641725"/>
          <p14:tracePt t="32134" x="5654675" y="3654425"/>
          <p14:tracePt t="32144" x="5641975" y="3654425"/>
          <p14:tracePt t="32148" x="5629275" y="3654425"/>
          <p14:tracePt t="32156" x="5629275" y="3667125"/>
          <p14:tracePt t="32172" x="5616575" y="3667125"/>
          <p14:tracePt t="32188" x="5603875" y="3679825"/>
          <p14:tracePt t="32204" x="5591175" y="3679825"/>
          <p14:tracePt t="32218" x="5578475" y="3679825"/>
          <p14:tracePt t="32552" x="5565775" y="3667125"/>
          <p14:tracePt t="32910" x="5554663" y="3667125"/>
          <p14:tracePt t="34174" x="5554663" y="3654425"/>
          <p14:tracePt t="34252" x="5565775" y="3654425"/>
          <p14:tracePt t="34290" x="5591175" y="3641725"/>
          <p14:tracePt t="34298" x="5629275" y="3641725"/>
          <p14:tracePt t="34314" x="5641975" y="3641725"/>
          <p14:tracePt t="34430" x="5665788" y="3641725"/>
          <p14:tracePt t="34438" x="5691188" y="3641725"/>
          <p14:tracePt t="34447" x="5716588" y="3641725"/>
          <p14:tracePt t="34452" x="5741988" y="3641725"/>
          <p14:tracePt t="34460" x="5754688" y="3641725"/>
          <p14:tracePt t="34468" x="5767388" y="3641725"/>
          <p14:tracePt t="34484" x="5778500" y="3641725"/>
          <p14:tracePt t="34624" x="5803900" y="3641725"/>
          <p14:tracePt t="34640" x="5816600" y="3641725"/>
          <p14:tracePt t="34654" x="5829300" y="3641725"/>
          <p14:tracePt t="34671" x="5842000" y="3641725"/>
          <p14:tracePt t="34678" x="5854700" y="3641725"/>
          <p14:tracePt t="34694" x="5867400" y="3641725"/>
          <p14:tracePt t="34724" x="5878513" y="3641725"/>
          <p14:tracePt t="34740" x="5903913" y="3641725"/>
          <p14:tracePt t="34748" x="5929313" y="3641725"/>
          <p14:tracePt t="34756" x="5954713" y="3641725"/>
          <p14:tracePt t="34773" x="5978525" y="3641725"/>
          <p14:tracePt t="34778" x="5991225" y="3641725"/>
          <p14:tracePt t="34786" x="6003925" y="3641725"/>
          <p14:tracePt t="34794" x="6016625" y="3641725"/>
          <p14:tracePt t="34810" x="6029325" y="3641725"/>
          <p14:tracePt t="34918" x="6054725" y="3641725"/>
          <p14:tracePt t="34926" x="6091238" y="3641725"/>
          <p14:tracePt t="34934" x="6116638" y="3641725"/>
          <p14:tracePt t="34942" x="6154738" y="3654425"/>
          <p14:tracePt t="34950" x="6180138" y="3667125"/>
          <p14:tracePt t="34958" x="6203950" y="3667125"/>
          <p14:tracePt t="34966" x="6229350" y="3667125"/>
          <p14:tracePt t="34972" x="6242050" y="3667125"/>
          <p14:tracePt t="34980" x="6254750" y="3667125"/>
          <p14:tracePt t="34989" x="6267450" y="3667125"/>
          <p14:tracePt t="35074" x="6280150" y="3667125"/>
          <p14:tracePt t="35090" x="6316663" y="3667125"/>
          <p14:tracePt t="35096" x="6354763" y="3667125"/>
          <p14:tracePt t="35105" x="6380163" y="3667125"/>
          <p14:tracePt t="35112" x="6403975" y="3667125"/>
          <p14:tracePt t="35122" x="6416675" y="3667125"/>
          <p14:tracePt t="35128" x="6442075" y="3667125"/>
          <p14:tracePt t="35144" x="6454775" y="3667125"/>
          <p14:tracePt t="37206" x="6442075" y="3667125"/>
          <p14:tracePt t="37214" x="6367463" y="3679825"/>
          <p14:tracePt t="37222" x="6216650" y="3692525"/>
          <p14:tracePt t="37230" x="6029325" y="3703638"/>
          <p14:tracePt t="37238" x="5829300" y="3703638"/>
          <p14:tracePt t="37246" x="5541963" y="3716338"/>
          <p14:tracePt t="37254" x="5265738" y="3741738"/>
          <p14:tracePt t="37262" x="4953000" y="3741738"/>
          <p14:tracePt t="37268" x="4603750" y="3729038"/>
          <p14:tracePt t="37276" x="4265613" y="3716338"/>
          <p14:tracePt t="37284" x="3878263" y="3692525"/>
          <p14:tracePt t="37292" x="3540125" y="3692525"/>
          <p14:tracePt t="37301" x="3252788" y="3679825"/>
          <p14:tracePt t="37308" x="3076575" y="3654425"/>
          <p14:tracePt t="37317" x="2927350" y="3654425"/>
          <p14:tracePt t="37324" x="2827338" y="3654425"/>
          <p14:tracePt t="37330" x="2752725" y="3654425"/>
          <p14:tracePt t="37339" x="2689225" y="3654425"/>
          <p14:tracePt t="37346" x="2651125" y="3667125"/>
          <p14:tracePt t="37354" x="2627313" y="3679825"/>
          <p14:tracePt t="37362" x="2589213" y="3692525"/>
          <p14:tracePt t="37370" x="2563813" y="3692525"/>
          <p14:tracePt t="37378" x="2540000" y="3703638"/>
          <p14:tracePt t="37386" x="2501900" y="3716338"/>
          <p14:tracePt t="37394" x="2476500" y="3729038"/>
          <p14:tracePt t="37401" x="2439988" y="3729038"/>
          <p14:tracePt t="37408" x="2401888" y="3741738"/>
          <p14:tracePt t="37417" x="2363788" y="3741738"/>
          <p14:tracePt t="37424" x="2338388" y="3754438"/>
          <p14:tracePt t="37434" x="2314575" y="3754438"/>
          <p14:tracePt t="37440" x="2289175" y="3754438"/>
          <p14:tracePt t="37450" x="2263775" y="3754438"/>
          <p14:tracePt t="37456" x="2238375" y="3754438"/>
          <p14:tracePt t="37462" x="2201863" y="3754438"/>
          <p14:tracePt t="37470" x="2189163" y="3754438"/>
          <p14:tracePt t="37486" x="2163763" y="3754438"/>
          <p14:tracePt t="37494" x="2151063" y="3754438"/>
          <p14:tracePt t="37502" x="2138363" y="3754438"/>
          <p14:tracePt t="37518" x="2127250" y="3754438"/>
          <p14:tracePt t="37524" x="2101850" y="3754438"/>
          <p14:tracePt t="37534" x="2076450" y="3754438"/>
          <p14:tracePt t="37541" x="2063750" y="3754438"/>
          <p14:tracePt t="37551" x="2051050" y="3754438"/>
          <p14:tracePt t="37580" x="2038350" y="3754438"/>
          <p14:tracePt t="37594" x="2025650" y="3741738"/>
          <p14:tracePt t="37610" x="2014538" y="3741738"/>
          <p14:tracePt t="37618" x="2001838" y="3729038"/>
          <p14:tracePt t="37626" x="1989138" y="3729038"/>
          <p14:tracePt t="37634" x="1963738" y="3729038"/>
          <p14:tracePt t="37642" x="1951038" y="3716338"/>
          <p14:tracePt t="37650" x="1914525" y="3703638"/>
          <p14:tracePt t="37656" x="1901825" y="3703638"/>
          <p14:tracePt t="37667" x="1889125" y="3692525"/>
          <p14:tracePt t="37672" x="1863725" y="3679825"/>
          <p14:tracePt t="37688" x="1851025" y="3667125"/>
          <p14:tracePt t="37696" x="1851025" y="3654425"/>
          <p14:tracePt t="37704" x="1838325" y="3654425"/>
          <p14:tracePt t="37713" x="1838325" y="3641725"/>
          <p14:tracePt t="37743" x="1825625" y="3641725"/>
          <p14:tracePt t="37750" x="1825625" y="3629025"/>
          <p14:tracePt t="37837" x="1825625" y="3616325"/>
          <p14:tracePt t="37842" x="1825625" y="3603625"/>
          <p14:tracePt t="37850" x="1814513" y="3603625"/>
          <p14:tracePt t="37952" x="1814513" y="3590925"/>
          <p14:tracePt t="38092" x="1814513" y="3567113"/>
          <p14:tracePt t="38099" x="1825625" y="3554413"/>
          <p14:tracePt t="38114" x="1838325" y="3541713"/>
          <p14:tracePt t="38122" x="1838325" y="3529013"/>
          <p14:tracePt t="38130" x="1838325" y="3516313"/>
          <p14:tracePt t="38138" x="1851025" y="3516313"/>
          <p14:tracePt t="38146" x="1851025" y="3503613"/>
          <p14:tracePt t="38154" x="1863725" y="3503613"/>
          <p14:tracePt t="38160" x="1876425" y="3490913"/>
          <p14:tracePt t="38169" x="1876425" y="3479800"/>
          <p14:tracePt t="38192" x="1889125" y="3467100"/>
          <p14:tracePt t="38216" x="1889125" y="3454400"/>
          <p14:tracePt t="38222" x="1901825" y="3454400"/>
          <p14:tracePt t="38238" x="1914525" y="3441700"/>
          <p14:tracePt t="38246" x="1925638" y="3429000"/>
          <p14:tracePt t="38270" x="1938338" y="3429000"/>
          <p14:tracePt t="38278" x="1938338" y="3416300"/>
          <p14:tracePt t="38284" x="1951038" y="3416300"/>
          <p14:tracePt t="38300" x="1963738" y="3403600"/>
          <p14:tracePt t="38308" x="1976438" y="3403600"/>
          <p14:tracePt t="38324" x="1989138" y="3403600"/>
          <p14:tracePt t="38364" x="1989138" y="3390900"/>
          <p14:tracePt t="38371" x="2001838" y="3390900"/>
          <p14:tracePt t="38379" x="2014538" y="3390900"/>
          <p14:tracePt t="38386" x="2025650" y="3390900"/>
          <p14:tracePt t="38394" x="2051050" y="3390900"/>
          <p14:tracePt t="38402" x="2089150" y="3390900"/>
          <p14:tracePt t="38410" x="2101850" y="3390900"/>
          <p14:tracePt t="38418" x="2114550" y="3390900"/>
          <p14:tracePt t="38424" x="2127250" y="3390900"/>
          <p14:tracePt t="38432" x="2127250" y="3403600"/>
          <p14:tracePt t="38440" x="2138363" y="3416300"/>
          <p14:tracePt t="38456" x="2151063" y="3416300"/>
          <p14:tracePt t="38534" x="2163763" y="3429000"/>
          <p14:tracePt t="38542" x="2163763" y="3467100"/>
          <p14:tracePt t="38548" x="2176463" y="3479800"/>
          <p14:tracePt t="38556" x="2189163" y="3479800"/>
          <p14:tracePt t="38565" x="2189163" y="3490913"/>
          <p14:tracePt t="38572" x="2189163" y="3503613"/>
          <p14:tracePt t="38588" x="2201863" y="3516313"/>
          <p14:tracePt t="38672" x="2201863" y="3529013"/>
          <p14:tracePt t="38680" x="2201863" y="3541713"/>
          <p14:tracePt t="38688" x="2201863" y="3567113"/>
          <p14:tracePt t="38697" x="2201863" y="3590925"/>
          <p14:tracePt t="38704" x="2189163" y="3616325"/>
          <p14:tracePt t="38715" x="2176463" y="3641725"/>
          <p14:tracePt t="38720" x="2163763" y="3654425"/>
          <p14:tracePt t="38728" x="2163763" y="3667125"/>
          <p14:tracePt t="38734" x="2151063" y="3667125"/>
          <p14:tracePt t="38743" x="2151063" y="3679825"/>
          <p14:tracePt t="38750" x="2151063" y="3692525"/>
          <p14:tracePt t="38766" x="2151063" y="3703638"/>
          <p14:tracePt t="38782" x="2138363" y="3703638"/>
          <p14:tracePt t="38790" x="2138363" y="3716338"/>
          <p14:tracePt t="38804" x="2138363" y="3729038"/>
          <p14:tracePt t="38814" x="2127250" y="3741738"/>
          <p14:tracePt t="38820" x="2114550" y="3741738"/>
          <p14:tracePt t="38828" x="2114550" y="3754438"/>
          <p14:tracePt t="38836" x="2101850" y="3767138"/>
          <p14:tracePt t="38852" x="2089150" y="3792538"/>
          <p14:tracePt t="38860" x="2076450" y="3803650"/>
          <p14:tracePt t="38866" x="2076450" y="3816350"/>
          <p14:tracePt t="38874" x="2063750" y="3829050"/>
          <p14:tracePt t="38882" x="2051050" y="3841750"/>
          <p14:tracePt t="38890" x="2051050" y="3867150"/>
          <p14:tracePt t="38899" x="2038350" y="3867150"/>
          <p14:tracePt t="38906" x="2038350" y="3879850"/>
          <p14:tracePt t="38915" x="2025650" y="3892550"/>
          <p14:tracePt t="38922" x="2014538" y="3905250"/>
          <p14:tracePt t="38936" x="2001838" y="3916363"/>
          <p14:tracePt t="38952" x="2001838" y="3929063"/>
          <p14:tracePt t="38968" x="1989138" y="3929063"/>
          <p14:tracePt t="38976" x="1989138" y="3941763"/>
          <p14:tracePt t="38990" x="1976438" y="3941763"/>
          <p14:tracePt t="39006" x="1976438" y="3954463"/>
          <p14:tracePt t="39014" x="1963738" y="3954463"/>
          <p14:tracePt t="39031" x="1951038" y="3954463"/>
          <p14:tracePt t="39038" x="1938338" y="3954463"/>
          <p14:tracePt t="39048" x="1914525" y="3954463"/>
          <p14:tracePt t="39052" x="1889125" y="3954463"/>
          <p14:tracePt t="39061" x="1863725" y="3954463"/>
          <p14:tracePt t="39068" x="1838325" y="3954463"/>
          <p14:tracePt t="39076" x="1801813" y="3954463"/>
          <p14:tracePt t="39084" x="1789113" y="3954463"/>
          <p14:tracePt t="39092" x="1776413" y="3954463"/>
          <p14:tracePt t="39100" x="1763713" y="3954463"/>
          <p14:tracePt t="39108" x="1751013" y="3954463"/>
          <p14:tracePt t="39116" x="1738313" y="3954463"/>
          <p14:tracePt t="39162" x="1738313" y="3941763"/>
          <p14:tracePt t="39179" x="1725613" y="3916363"/>
          <p14:tracePt t="39192" x="1714500" y="3905250"/>
          <p14:tracePt t="39200" x="1701800" y="3892550"/>
          <p14:tracePt t="39208" x="1701800" y="3879850"/>
          <p14:tracePt t="39216" x="1689100" y="3867150"/>
          <p14:tracePt t="39224" x="1689100" y="3854450"/>
          <p14:tracePt t="39232" x="1689100" y="3841750"/>
          <p14:tracePt t="39240" x="1689100" y="3816350"/>
          <p14:tracePt t="39247" x="1676400" y="3803650"/>
          <p14:tracePt t="39254" x="1676400" y="3779838"/>
          <p14:tracePt t="39263" x="1676400" y="3754438"/>
          <p14:tracePt t="39270" x="1676400" y="3729038"/>
          <p14:tracePt t="39281" x="1676400" y="3692525"/>
          <p14:tracePt t="39286" x="1676400" y="3667125"/>
          <p14:tracePt t="39294" x="1676400" y="3641725"/>
          <p14:tracePt t="39302" x="1676400" y="3629025"/>
          <p14:tracePt t="39310" x="1676400" y="3603625"/>
          <p14:tracePt t="39316" x="1676400" y="3590925"/>
          <p14:tracePt t="39324" x="1689100" y="3590925"/>
          <p14:tracePt t="39332" x="1689100" y="3579813"/>
          <p14:tracePt t="39340" x="1689100" y="3567113"/>
          <p14:tracePt t="39348" x="1701800" y="3567113"/>
          <p14:tracePt t="39356" x="1714500" y="3554413"/>
          <p14:tracePt t="39372" x="1714500" y="3541713"/>
          <p14:tracePt t="39380" x="1725613" y="3541713"/>
          <p14:tracePt t="39386" x="1725613" y="3529013"/>
          <p14:tracePt t="39402" x="1738313" y="3516313"/>
          <p14:tracePt t="39410" x="1738313" y="3503613"/>
          <p14:tracePt t="39426" x="1738313" y="3490913"/>
          <p14:tracePt t="39434" x="1751013" y="3490913"/>
          <p14:tracePt t="39440" x="1751013" y="3479800"/>
          <p14:tracePt t="39456" x="1763713" y="3479800"/>
          <p14:tracePt t="39581" x="1763713" y="3467100"/>
          <p14:tracePt t="39597" x="1763713" y="3454400"/>
          <p14:tracePt t="39658" x="1776413" y="3454400"/>
          <p14:tracePt t="39666" x="1789113" y="3479800"/>
          <p14:tracePt t="39674" x="1801813" y="3503613"/>
          <p14:tracePt t="39682" x="1814513" y="3529013"/>
          <p14:tracePt t="39690" x="1814513" y="3567113"/>
          <p14:tracePt t="39696" x="1825625" y="3603625"/>
          <p14:tracePt t="39704" x="1838325" y="3654425"/>
          <p14:tracePt t="39713" x="1851025" y="3692525"/>
          <p14:tracePt t="39720" x="1851025" y="3729038"/>
          <p14:tracePt t="39730" x="1851025" y="3767138"/>
          <p14:tracePt t="39736" x="1851025" y="3803650"/>
          <p14:tracePt t="39746" x="1838325" y="3829050"/>
          <p14:tracePt t="39752" x="1825625" y="3867150"/>
          <p14:tracePt t="39758" x="1814513" y="3905250"/>
          <p14:tracePt t="39766" x="1801813" y="3929063"/>
          <p14:tracePt t="39775" x="1789113" y="3967163"/>
          <p14:tracePt t="39782" x="1776413" y="3992563"/>
          <p14:tracePt t="39790" x="1751013" y="4005263"/>
          <p14:tracePt t="39799" x="1751013" y="4041775"/>
          <p14:tracePt t="39806" x="1725613" y="4067175"/>
          <p14:tracePt t="39814" x="1714500" y="4079875"/>
          <p14:tracePt t="39820" x="1676400" y="4105275"/>
          <p14:tracePt t="39829" x="1663700" y="4141788"/>
          <p14:tracePt t="39836" x="1638300" y="4167188"/>
          <p14:tracePt t="39846" x="1625600" y="4192588"/>
          <p14:tracePt t="39852" x="1601788" y="4217988"/>
          <p14:tracePt t="39868" x="1589088" y="4230688"/>
          <p14:tracePt t="39882" x="1576388" y="4241800"/>
          <p14:tracePt t="39906" x="1563688" y="4241800"/>
          <p14:tracePt t="39914" x="1550988" y="4241800"/>
          <p14:tracePt t="39930" x="1538288" y="4241800"/>
          <p14:tracePt t="39938" x="1501775" y="4254500"/>
          <p14:tracePt t="39946" x="1476375" y="4254500"/>
          <p14:tracePt t="39952" x="1450975" y="4254500"/>
          <p14:tracePt t="39962" x="1425575" y="4254500"/>
          <p14:tracePt t="39968" x="1401763" y="4267200"/>
          <p14:tracePt t="39976" x="1376363" y="4279900"/>
          <p14:tracePt t="39984" x="1338263" y="4279900"/>
          <p14:tracePt t="39992" x="1325563" y="4279900"/>
          <p14:tracePt t="40008" x="1312863" y="4279900"/>
          <p14:tracePt t="40014" x="1312863" y="4292600"/>
          <p14:tracePt t="40030" x="1300163" y="4292600"/>
          <p14:tracePt t="40147" x="1289050" y="4292600"/>
          <p14:tracePt t="40155" x="1276350" y="4292600"/>
          <p14:tracePt t="40164" x="1276350" y="4279900"/>
          <p14:tracePt t="40171" x="1263650" y="4279900"/>
          <p14:tracePt t="40181" x="1250950" y="4279900"/>
          <p14:tracePt t="40270" x="1238250" y="4279900"/>
          <p14:tracePt t="40496" x="1263650" y="4279900"/>
          <p14:tracePt t="40504" x="1276350" y="4279900"/>
          <p14:tracePt t="40512" x="1300163" y="4279900"/>
          <p14:tracePt t="40518" x="1325563" y="4279900"/>
          <p14:tracePt t="40528" x="1350963" y="4267200"/>
          <p14:tracePt t="40534" x="1376363" y="4267200"/>
          <p14:tracePt t="40544" x="1412875" y="4267200"/>
          <p14:tracePt t="40550" x="1425575" y="4267200"/>
          <p14:tracePt t="40558" x="1450975" y="4267200"/>
          <p14:tracePt t="40566" x="1476375" y="4267200"/>
          <p14:tracePt t="40574" x="1512888" y="4279900"/>
          <p14:tracePt t="40580" x="1550988" y="4279900"/>
          <p14:tracePt t="40588" x="1589088" y="4292600"/>
          <p14:tracePt t="40596" x="1612900" y="4305300"/>
          <p14:tracePt t="40604" x="1638300" y="4305300"/>
          <p14:tracePt t="40612" x="1663700" y="4305300"/>
          <p14:tracePt t="40620" x="1689100" y="4305300"/>
          <p14:tracePt t="40628" x="1714500" y="4305300"/>
          <p14:tracePt t="40636" x="1738313" y="4305300"/>
          <p14:tracePt t="40644" x="1751013" y="4305300"/>
          <p14:tracePt t="40650" x="1763713" y="4305300"/>
          <p14:tracePt t="40666" x="1776413" y="4305300"/>
          <p14:tracePt t="40674" x="1789113" y="4305300"/>
          <p14:tracePt t="40690" x="1814513" y="4305300"/>
          <p14:tracePt t="40706" x="1825625" y="4305300"/>
          <p14:tracePt t="40720" x="1838325" y="4318000"/>
          <p14:tracePt t="40728" x="1851025" y="4318000"/>
          <p14:tracePt t="40744" x="1851025" y="4330700"/>
          <p14:tracePt t="40790" x="1889125" y="4330700"/>
          <p14:tracePt t="40798" x="1914525" y="4341813"/>
          <p14:tracePt t="40806" x="1938338" y="4341813"/>
          <p14:tracePt t="40814" x="1963738" y="4354513"/>
          <p14:tracePt t="40822" x="2001838" y="4367213"/>
          <p14:tracePt t="40830" x="2014538" y="4367213"/>
          <p14:tracePt t="40844" x="2025650" y="4367213"/>
          <p14:tracePt t="40914" x="2038350" y="4367213"/>
          <p14:tracePt t="40938" x="2063750" y="4367213"/>
          <p14:tracePt t="40947" x="2089150" y="4379913"/>
          <p14:tracePt t="40954" x="2114550" y="4379913"/>
          <p14:tracePt t="40962" x="2151063" y="4379913"/>
          <p14:tracePt t="40968" x="2163763" y="4392613"/>
          <p14:tracePt t="40977" x="2163763" y="4405313"/>
          <p14:tracePt t="40984" x="2176463" y="4405313"/>
          <p14:tracePt t="40993" x="2189163" y="4405313"/>
          <p14:tracePt t="41010" x="2201863" y="4405313"/>
          <p14:tracePt t="41024" x="2214563" y="4392613"/>
          <p14:tracePt t="41038" x="2214563" y="4379913"/>
          <p14:tracePt t="41046" x="2227263" y="4379913"/>
          <p14:tracePt t="41132" x="2238375" y="4367213"/>
          <p14:tracePt t="41162" x="2251075" y="4367213"/>
          <p14:tracePt t="41348" x="2251075" y="4354513"/>
          <p14:tracePt t="41566" x="2251075" y="4341813"/>
          <p14:tracePt t="41815" x="2251075" y="4330700"/>
          <p14:tracePt t="43018" x="2289175" y="4330700"/>
          <p14:tracePt t="43024" x="2327275" y="4341813"/>
          <p14:tracePt t="43032" x="2351088" y="4354513"/>
          <p14:tracePt t="43040" x="2376488" y="4354513"/>
          <p14:tracePt t="43048" x="2401888" y="4367213"/>
          <p14:tracePt t="43064" x="2414588" y="4367213"/>
          <p14:tracePt t="43073" x="2427288" y="4367213"/>
          <p14:tracePt t="43374" x="2427288" y="4379913"/>
          <p14:tracePt t="43390" x="2414588" y="4379913"/>
          <p14:tracePt t="43552" x="2401888" y="4392613"/>
          <p14:tracePt t="43684" x="2389188" y="4418013"/>
          <p14:tracePt t="43700" x="2389188" y="4430713"/>
          <p14:tracePt t="43716" x="2389188" y="4443413"/>
          <p14:tracePt t="43738" x="2389188" y="4454525"/>
          <p14:tracePt t="43816" x="2401888" y="4454525"/>
          <p14:tracePt t="43824" x="2401888" y="4467225"/>
          <p14:tracePt t="43832" x="2439988" y="4479925"/>
          <p14:tracePt t="43840" x="2514600" y="4492625"/>
          <p14:tracePt t="43848" x="2576513" y="4505325"/>
          <p14:tracePt t="43856" x="2676525" y="4505325"/>
          <p14:tracePt t="43862" x="2801938" y="4518025"/>
          <p14:tracePt t="43871" x="2927350" y="4530725"/>
          <p14:tracePt t="43878" x="3076575" y="4530725"/>
          <p14:tracePt t="43888" x="3227388" y="4530725"/>
          <p14:tracePt t="43894" x="3402013" y="4530725"/>
          <p14:tracePt t="43904" x="3578225" y="4530725"/>
          <p14:tracePt t="43910" x="3740150" y="4505325"/>
          <p14:tracePt t="43918" x="3914775" y="4479925"/>
          <p14:tracePt t="43924" x="4065588" y="4467225"/>
          <p14:tracePt t="43932" x="4214813" y="4454525"/>
          <p14:tracePt t="43940" x="4365625" y="4443413"/>
          <p14:tracePt t="43948" x="4503738" y="4430713"/>
          <p14:tracePt t="43956" x="4616450" y="4418013"/>
          <p14:tracePt t="43973" x="4816475" y="4405313"/>
          <p14:tracePt t="43980" x="4903788" y="4392613"/>
          <p14:tracePt t="43988" x="4978400" y="4379913"/>
          <p14:tracePt t="43994" x="5040313" y="4367213"/>
          <p14:tracePt t="44004" x="5103813" y="4354513"/>
          <p14:tracePt t="44010" x="5141913" y="4341813"/>
          <p14:tracePt t="44018" x="5165725" y="4341813"/>
          <p14:tracePt t="44026" x="5178425" y="4341813"/>
          <p14:tracePt t="44034" x="5178425" y="4330700"/>
          <p14:tracePt t="44110" x="5191125" y="4305300"/>
          <p14:tracePt t="44120" x="5203825" y="4279900"/>
          <p14:tracePt t="44126" x="5229225" y="4254500"/>
          <p14:tracePt t="44134" x="5229225" y="4217988"/>
          <p14:tracePt t="44142" x="5241925" y="4167188"/>
          <p14:tracePt t="44150" x="5253038" y="4129088"/>
          <p14:tracePt t="44158" x="5265738" y="4092575"/>
          <p14:tracePt t="44166" x="5265738" y="4067175"/>
          <p14:tracePt t="44174" x="5278438" y="4041775"/>
          <p14:tracePt t="44180" x="5278438" y="4029075"/>
          <p14:tracePt t="44188" x="5278438" y="4005263"/>
          <p14:tracePt t="44196" x="5291138" y="4005263"/>
          <p14:tracePt t="44204" x="5303838" y="3979863"/>
          <p14:tracePt t="44212" x="5316538" y="3967163"/>
          <p14:tracePt t="44221" x="5353050" y="3941763"/>
          <p14:tracePt t="44228" x="5378450" y="3916363"/>
          <p14:tracePt t="44237" x="5416550" y="3905250"/>
          <p14:tracePt t="44242" x="5441950" y="3892550"/>
          <p14:tracePt t="44250" x="5478463" y="3867150"/>
          <p14:tracePt t="44258" x="5503863" y="3867150"/>
          <p14:tracePt t="44266" x="5529263" y="3841750"/>
          <p14:tracePt t="44274" x="5541963" y="3841750"/>
          <p14:tracePt t="44282" x="5554663" y="3829050"/>
          <p14:tracePt t="44291" x="5565775" y="3816350"/>
          <p14:tracePt t="44304" x="5578475" y="3803650"/>
          <p14:tracePt t="44321" x="5578475" y="3792538"/>
          <p14:tracePt t="44328" x="5591175" y="3792538"/>
          <p14:tracePt t="44338" x="5591175" y="3779838"/>
          <p14:tracePt t="44344" x="5603875" y="3767138"/>
          <p14:tracePt t="44360" x="5616575" y="3754438"/>
          <p14:tracePt t="44374" x="5616575" y="3729038"/>
          <p14:tracePt t="44383" x="5616575" y="3716338"/>
          <p14:tracePt t="44390" x="5616575" y="3703638"/>
          <p14:tracePt t="44399" x="5629275" y="3679825"/>
          <p14:tracePt t="44406" x="5629275" y="3667125"/>
          <p14:tracePt t="44414" x="5641975" y="3654425"/>
          <p14:tracePt t="44422" x="5641975" y="3641725"/>
          <p14:tracePt t="44444" x="5641975" y="3629025"/>
          <p14:tracePt t="44670" x="5641975" y="3616325"/>
          <p14:tracePt t="45786" x="5654675" y="3616325"/>
          <p14:tracePt t="45794" x="5691188" y="3616325"/>
          <p14:tracePt t="45802" x="5741988" y="3616325"/>
          <p14:tracePt t="45810" x="5778500" y="3616325"/>
          <p14:tracePt t="45818" x="5829300" y="3629025"/>
          <p14:tracePt t="45842" x="5829300" y="3616325"/>
          <p14:tracePt t="45896" x="5816600" y="3616325"/>
          <p14:tracePt t="46050" x="5816600" y="3603625"/>
          <p14:tracePt t="46067" x="5791200" y="3603625"/>
          <p14:tracePt t="46198" x="5778500" y="3603625"/>
          <p14:tracePt t="46222" x="5754688" y="3616325"/>
          <p14:tracePt t="46244" x="5741988" y="3616325"/>
          <p14:tracePt t="46252" x="5729288" y="3616325"/>
          <p14:tracePt t="46260" x="5716588" y="3616325"/>
          <p14:tracePt t="46268" x="5703888" y="3616325"/>
          <p14:tracePt t="46284" x="5691188" y="3616325"/>
          <p14:tracePt t="46376" x="5678488" y="3616325"/>
          <p14:tracePt t="46392" x="5665788" y="3616325"/>
          <p14:tracePt t="46400" x="5629275" y="3616325"/>
          <p14:tracePt t="46408" x="5603875" y="3616325"/>
          <p14:tracePt t="46416" x="5603875" y="3603625"/>
          <p14:tracePt t="46424" x="5591175" y="3590925"/>
          <p14:tracePt t="46430" x="5578475" y="3590925"/>
          <p14:tracePt t="46446" x="5565775" y="3579813"/>
          <p14:tracePt t="46773" x="5578475" y="3590925"/>
          <p14:tracePt t="46781" x="5591175" y="3603625"/>
          <p14:tracePt t="46797" x="5603875" y="3616325"/>
          <p14:tracePt t="46974" x="5616575" y="3616325"/>
          <p14:tracePt t="47060" x="5629275" y="3603625"/>
          <p14:tracePt t="47074" x="5641975" y="3603625"/>
          <p14:tracePt t="47090" x="5641975" y="3590925"/>
          <p14:tracePt t="47098" x="5654675" y="3590925"/>
          <p14:tracePt t="47122" x="5654675" y="3579813"/>
          <p14:tracePt t="47247" x="5665788" y="3579813"/>
          <p14:tracePt t="47525" x="5665788" y="3567113"/>
          <p14:tracePt t="47581" x="5678488" y="3567113"/>
          <p14:tracePt t="47602" x="5678488" y="3579813"/>
          <p14:tracePt t="47610" x="5691188" y="3579813"/>
          <p14:tracePt t="47618" x="5691188" y="3590925"/>
          <p14:tracePt t="47626" x="5691188" y="3603625"/>
          <p14:tracePt t="47944" x="5691188" y="3616325"/>
          <p14:tracePt t="47960" x="5691188" y="3629025"/>
          <p14:tracePt t="47968" x="5691188" y="3641725"/>
          <p14:tracePt t="47974" x="5691188" y="3654425"/>
          <p14:tracePt t="47982" x="5691188" y="3667125"/>
          <p14:tracePt t="47990" x="5691188" y="3679825"/>
          <p14:tracePt t="47998" x="5691188" y="3692525"/>
          <p14:tracePt t="48014" x="5691188" y="3703638"/>
          <p14:tracePt t="48022" x="5691188" y="3729038"/>
          <p14:tracePt t="48030" x="5691188" y="3754438"/>
          <p14:tracePt t="48036" x="5691188" y="3779838"/>
          <p14:tracePt t="48046" x="5691188" y="3792538"/>
          <p14:tracePt t="48052" x="5691188" y="3816350"/>
          <p14:tracePt t="48060" x="5691188" y="3841750"/>
          <p14:tracePt t="48068" x="5691188" y="3867150"/>
          <p14:tracePt t="48076" x="5691188" y="3892550"/>
          <p14:tracePt t="48084" x="5691188" y="3905250"/>
          <p14:tracePt t="48092" x="5691188" y="3929063"/>
          <p14:tracePt t="48098" x="5678488" y="3941763"/>
          <p14:tracePt t="48122" x="5678488" y="3954463"/>
          <p14:tracePt t="48138" x="5678488" y="3967163"/>
          <p14:tracePt t="48370" x="5678488" y="3979863"/>
          <p14:tracePt t="48720" x="5716588" y="3979863"/>
          <p14:tracePt t="48728" x="5741988" y="3979863"/>
          <p14:tracePt t="48736" x="5754688" y="3992563"/>
          <p14:tracePt t="48742" x="5767388" y="3992563"/>
          <p14:tracePt t="48750" x="5803900" y="3992563"/>
          <p14:tracePt t="48759" x="5816600" y="3992563"/>
          <p14:tracePt t="48766" x="5842000" y="3992563"/>
          <p14:tracePt t="48774" x="5854700" y="3992563"/>
          <p14:tracePt t="48782" x="5867400" y="3992563"/>
          <p14:tracePt t="48790" x="5878513" y="3992563"/>
          <p14:tracePt t="48820" x="5891213" y="3992563"/>
          <p14:tracePt t="48844" x="5891213" y="3979863"/>
          <p14:tracePt t="49038" x="5903913" y="3979863"/>
          <p14:tracePt t="49046" x="5929313" y="3979863"/>
          <p14:tracePt t="49054" x="5942013" y="3979863"/>
          <p14:tracePt t="49062" x="5954713" y="3979863"/>
          <p14:tracePt t="49068" x="5967413" y="3992563"/>
          <p14:tracePt t="49216" x="5967413" y="3979863"/>
          <p14:tracePt t="50823" x="5967413" y="3992563"/>
          <p14:tracePt t="50938" x="5967413" y="4005263"/>
          <p14:tracePt t="50954" x="5967413" y="4017963"/>
          <p14:tracePt t="51048" x="6003925" y="4029075"/>
          <p14:tracePt t="51054" x="6103938" y="4054475"/>
          <p14:tracePt t="51062" x="6180138" y="4067175"/>
          <p14:tracePt t="51070" x="6242050" y="4079875"/>
          <p14:tracePt t="51078" x="6303963" y="4092575"/>
          <p14:tracePt t="51086" x="6354763" y="4105275"/>
          <p14:tracePt t="51094" x="6391275" y="4105275"/>
          <p14:tracePt t="51102" x="6429375" y="4105275"/>
          <p14:tracePt t="51110" x="6454775" y="4105275"/>
          <p14:tracePt t="51116" x="6480175" y="4105275"/>
          <p14:tracePt t="51124" x="6492875" y="4105275"/>
          <p14:tracePt t="51133" x="6503988" y="4105275"/>
          <p14:tracePt t="51149" x="6516688" y="4092575"/>
          <p14:tracePt t="51164" x="6516688" y="4079875"/>
          <p14:tracePt t="51194" x="6529388" y="4079875"/>
          <p14:tracePt t="51210" x="6542088" y="4079875"/>
          <p14:tracePt t="51218" x="6554788" y="4079875"/>
          <p14:tracePt t="51234" x="6554788" y="4067175"/>
          <p14:tracePt t="51319" x="6567488" y="4054475"/>
          <p14:tracePt t="51342" x="6604000" y="4041775"/>
          <p14:tracePt t="51350" x="6629400" y="4029075"/>
          <p14:tracePt t="51358" x="6654800" y="4017963"/>
          <p14:tracePt t="51366" x="6667500" y="4017963"/>
          <p14:tracePt t="51373" x="6667500" y="4005263"/>
          <p14:tracePt t="51380" x="6680200" y="4005263"/>
          <p14:tracePt t="51390" x="6692900" y="3992563"/>
          <p14:tracePt t="51406" x="6704013" y="3979863"/>
          <p14:tracePt t="51412" x="6704013" y="3967163"/>
          <p14:tracePt t="51660" x="6704013" y="3954463"/>
          <p14:tracePt t="51676" x="6716713" y="3954463"/>
          <p14:tracePt t="51684" x="6716713" y="3941763"/>
          <p14:tracePt t="52461" x="6716713" y="3954463"/>
          <p14:tracePt t="52466" x="6716713" y="3967163"/>
          <p14:tracePt t="52474" x="6716713" y="3979863"/>
          <p14:tracePt t="52482" x="6716713" y="3992563"/>
          <p14:tracePt t="52490" x="6716713" y="4017963"/>
          <p14:tracePt t="52506" x="6704013" y="4029075"/>
          <p14:tracePt t="52515" x="6704013" y="4054475"/>
          <p14:tracePt t="52522" x="6692900" y="4067175"/>
          <p14:tracePt t="52528" x="6692900" y="4079875"/>
          <p14:tracePt t="52537" x="6680200" y="4079875"/>
          <p14:tracePt t="52544" x="6680200" y="4092575"/>
          <p14:tracePt t="52554" x="6667500" y="4105275"/>
          <p14:tracePt t="52560" x="6667500" y="4117975"/>
          <p14:tracePt t="52568" x="6654800" y="4129088"/>
          <p14:tracePt t="52584" x="6642100" y="4141788"/>
          <p14:tracePt t="52592" x="6642100" y="4154488"/>
          <p14:tracePt t="52598" x="6629400" y="4154488"/>
          <p14:tracePt t="52606" x="6616700" y="4167188"/>
          <p14:tracePt t="52622" x="6616700" y="4179888"/>
          <p14:tracePt t="52630" x="6604000" y="4179888"/>
          <p14:tracePt t="52638" x="6604000" y="4192588"/>
          <p14:tracePt t="52646" x="6592888" y="4205288"/>
          <p14:tracePt t="52660" x="6580188" y="4217988"/>
          <p14:tracePt t="52670" x="6567488" y="4217988"/>
          <p14:tracePt t="52677" x="6567488" y="4230688"/>
          <p14:tracePt t="52684" x="6554788" y="4230688"/>
          <p14:tracePt t="52692" x="6554788" y="4241800"/>
          <p14:tracePt t="52700" x="6542088" y="4254500"/>
          <p14:tracePt t="52716" x="6542088" y="4267200"/>
          <p14:tracePt t="52722" x="6529388" y="4267200"/>
          <p14:tracePt t="52730" x="6516688" y="4279900"/>
          <p14:tracePt t="52746" x="6503988" y="4292600"/>
          <p14:tracePt t="52762" x="6492875" y="4305300"/>
          <p14:tracePt t="52778" x="6480175" y="4318000"/>
          <p14:tracePt t="52800" x="6467475" y="4330700"/>
          <p14:tracePt t="52924" x="6454775" y="4330700"/>
          <p14:tracePt t="52948" x="6454775" y="4341813"/>
          <p14:tracePt t="53977" x="6529388" y="4354513"/>
          <p14:tracePt t="53980" x="6567488" y="4367213"/>
          <p14:tracePt t="53988" x="6592888" y="4379913"/>
          <p14:tracePt t="53996" x="6604000" y="4392613"/>
          <p14:tracePt t="54002" x="6629400" y="4392613"/>
          <p14:tracePt t="54010" x="6654800" y="4405313"/>
          <p14:tracePt t="54018" x="6654800" y="4418013"/>
          <p14:tracePt t="54026" x="6667500" y="4418013"/>
          <p14:tracePt t="54035" x="6667500" y="4430713"/>
          <p14:tracePt t="54112" x="6680200" y="4430713"/>
          <p14:tracePt t="54120" x="6692900" y="4430713"/>
          <p14:tracePt t="54128" x="6704013" y="4430713"/>
          <p14:tracePt t="54158" x="6704013" y="4443413"/>
          <p14:tracePt t="54315" x="6716713" y="4443413"/>
          <p14:tracePt t="54328" x="6729413" y="4443413"/>
          <p14:tracePt t="54577" x="6729413" y="4430713"/>
          <p14:tracePt t="55198" x="6716713" y="4430713"/>
          <p14:tracePt t="55206" x="6680200" y="4418013"/>
          <p14:tracePt t="55214" x="6642100" y="4418013"/>
          <p14:tracePt t="55222" x="6604000" y="4418013"/>
          <p14:tracePt t="55228" x="6567488" y="4418013"/>
          <p14:tracePt t="55236" x="6542088" y="4405313"/>
          <p14:tracePt t="55244" x="6516688" y="4392613"/>
          <p14:tracePt t="55252" x="6503988" y="4392613"/>
          <p14:tracePt t="55260" x="6503988" y="4379913"/>
          <p14:tracePt t="55276" x="6492875" y="4367213"/>
          <p14:tracePt t="55290" x="6480175" y="4367213"/>
          <p14:tracePt t="55300" x="6467475" y="4354513"/>
          <p14:tracePt t="55316" x="6454775" y="4341813"/>
          <p14:tracePt t="55333" x="6442075" y="4318000"/>
          <p14:tracePt t="55346" x="6416675" y="4305300"/>
          <p14:tracePt t="55352" x="6391275" y="4279900"/>
          <p14:tracePt t="55360" x="6367463" y="4267200"/>
          <p14:tracePt t="55368" x="6342063" y="4254500"/>
          <p14:tracePt t="55376" x="6316663" y="4241800"/>
          <p14:tracePt t="55384" x="6303963" y="4230688"/>
          <p14:tracePt t="55392" x="6291263" y="4230688"/>
          <p14:tracePt t="55400" x="6291263" y="4217988"/>
          <p14:tracePt t="55408" x="6280150" y="4217988"/>
          <p14:tracePt t="55416" x="6280150" y="4205288"/>
          <p14:tracePt t="55422" x="6267450" y="4205288"/>
          <p14:tracePt t="55433" x="6254750" y="4192588"/>
          <p14:tracePt t="55438" x="6254750" y="4179888"/>
          <p14:tracePt t="55446" x="6242050" y="4179888"/>
          <p14:tracePt t="55454" x="6242050" y="4167188"/>
          <p14:tracePt t="55462" x="6229350" y="4167188"/>
          <p14:tracePt t="55470" x="6229350" y="4154488"/>
          <p14:tracePt t="55478" x="6216650" y="4154488"/>
          <p14:tracePt t="55484" x="6203950" y="4154488"/>
          <p14:tracePt t="55492" x="6203950" y="4141788"/>
          <p14:tracePt t="55500" x="6203950" y="4129088"/>
          <p14:tracePt t="55508" x="6191250" y="4129088"/>
          <p14:tracePt t="55524" x="6191250" y="4117975"/>
          <p14:tracePt t="55602" x="6180138" y="4117975"/>
          <p14:tracePt t="55616" x="6154738" y="4092575"/>
          <p14:tracePt t="55624" x="6142038" y="4067175"/>
          <p14:tracePt t="55632" x="6103938" y="4041775"/>
          <p14:tracePt t="55640" x="6091238" y="4029075"/>
          <p14:tracePt t="55649" x="6067425" y="4017963"/>
          <p14:tracePt t="55656" x="6042025" y="3992563"/>
          <p14:tracePt t="55666" x="6029325" y="3992563"/>
          <p14:tracePt t="55670" x="6016625" y="3979863"/>
          <p14:tracePt t="55686" x="6003925" y="3967163"/>
          <p14:tracePt t="55772" x="6003925" y="3954463"/>
          <p14:tracePt t="55781" x="5991225" y="3941763"/>
          <p14:tracePt t="55796" x="5991225" y="3929063"/>
          <p14:tracePt t="55802" x="5978525" y="3916363"/>
          <p14:tracePt t="55810" x="5978525" y="3905250"/>
          <p14:tracePt t="55818" x="5967413" y="3892550"/>
          <p14:tracePt t="55826" x="5967413" y="3879850"/>
          <p14:tracePt t="55834" x="5967413" y="3854450"/>
          <p14:tracePt t="55843" x="5967413" y="3841750"/>
          <p14:tracePt t="55850" x="5967413" y="3829050"/>
          <p14:tracePt t="55858" x="5967413" y="3816350"/>
          <p14:tracePt t="55865" x="5954713" y="3816350"/>
          <p14:tracePt t="55872" x="5954713" y="3803650"/>
          <p14:tracePt t="55888" x="5954713" y="3792538"/>
          <p14:tracePt t="55913" x="5954713" y="3779838"/>
          <p14:tracePt t="55926" x="5954713" y="3767138"/>
          <p14:tracePt t="55942" x="5954713" y="3754438"/>
          <p14:tracePt t="55966" x="5954713" y="3741738"/>
          <p14:tracePt t="55974" x="5954713" y="3729038"/>
          <p14:tracePt t="55997" x="5954713" y="3716338"/>
          <p14:tracePt t="56012" x="5954713" y="3703638"/>
          <p14:tracePt t="56128" x="5954713" y="3692525"/>
          <p14:tracePt t="56144" x="5967413" y="3679825"/>
          <p14:tracePt t="56160" x="5978525" y="3667125"/>
          <p14:tracePt t="56176" x="5991225" y="3654425"/>
          <p14:tracePt t="56182" x="6003925" y="3654425"/>
          <p14:tracePt t="56417" x="6016625" y="3654425"/>
          <p14:tracePt t="56425" x="6029325" y="3654425"/>
          <p14:tracePt t="56436" x="6042025" y="3667125"/>
          <p14:tracePt t="56439" x="6078538" y="3679825"/>
          <p14:tracePt t="56449" x="6091238" y="3679825"/>
          <p14:tracePt t="56454" x="6103938" y="3692525"/>
          <p14:tracePt t="56464" x="6103938" y="3703638"/>
          <p14:tracePt t="56470" x="6116638" y="3703638"/>
          <p14:tracePt t="56481" x="6116638" y="3716338"/>
          <p14:tracePt t="56612" x="6129338" y="3741738"/>
          <p14:tracePt t="56627" x="6129338" y="3754438"/>
          <p14:tracePt t="56640" x="6129338" y="3767138"/>
          <p14:tracePt t="56648" x="6142038" y="3767138"/>
          <p14:tracePt t="56656" x="6142038" y="3779838"/>
          <p14:tracePt t="56664" x="6142038" y="3792538"/>
          <p14:tracePt t="56672" x="6154738" y="3816350"/>
          <p14:tracePt t="56680" x="6154738" y="3829050"/>
          <p14:tracePt t="56688" x="6154738" y="3841750"/>
          <p14:tracePt t="56696" x="6154738" y="3854450"/>
          <p14:tracePt t="56702" x="6154738" y="3879850"/>
          <p14:tracePt t="56718" x="6167438" y="3905250"/>
          <p14:tracePt t="56734" x="6167438" y="3916363"/>
          <p14:tracePt t="56750" x="6167438" y="3929063"/>
          <p14:tracePt t="56764" x="6167438" y="3941763"/>
          <p14:tracePt t="56772" x="6167438" y="3954463"/>
          <p14:tracePt t="56788" x="6167438" y="3967163"/>
          <p14:tracePt t="56796" x="6167438" y="3979863"/>
          <p14:tracePt t="56804" x="6167438" y="3992563"/>
          <p14:tracePt t="56813" x="6167438" y="4005263"/>
          <p14:tracePt t="56818" x="6167438" y="4017963"/>
          <p14:tracePt t="56826" x="6167438" y="4029075"/>
          <p14:tracePt t="56834" x="6167438" y="4054475"/>
          <p14:tracePt t="56842" x="6167438" y="4079875"/>
          <p14:tracePt t="56850" x="6167438" y="4092575"/>
          <p14:tracePt t="56858" x="6167438" y="4105275"/>
          <p14:tracePt t="56874" x="6167438" y="4117975"/>
          <p14:tracePt t="56888" x="6167438" y="4129088"/>
          <p14:tracePt t="56974" x="6154738" y="4141788"/>
          <p14:tracePt t="56998" x="6154738" y="4154488"/>
          <p14:tracePt t="57006" x="6142038" y="4154488"/>
          <p14:tracePt t="57130" x="6116638" y="4154488"/>
          <p14:tracePt t="57145" x="6091238" y="4154488"/>
          <p14:tracePt t="57160" x="6078538" y="4154488"/>
          <p14:tracePt t="57168" x="6067425" y="4154488"/>
          <p14:tracePt t="57177" x="6054725" y="4154488"/>
          <p14:tracePt t="57192" x="6042025" y="4154488"/>
          <p14:tracePt t="57206" x="6029325" y="4154488"/>
          <p14:tracePt t="57222" x="6016625" y="4141788"/>
          <p14:tracePt t="57230" x="6003925" y="4141788"/>
          <p14:tracePt t="57246" x="5991225" y="4129088"/>
          <p14:tracePt t="57262" x="5978525" y="4129088"/>
          <p14:tracePt t="57268" x="5978525" y="4117975"/>
          <p14:tracePt t="57278" x="5967413" y="4117975"/>
          <p14:tracePt t="57285" x="5954713" y="4105275"/>
          <p14:tracePt t="57292" x="5954713" y="4092575"/>
          <p14:tracePt t="57300" x="5942013" y="4079875"/>
          <p14:tracePt t="57316" x="5929313" y="4067175"/>
          <p14:tracePt t="57324" x="5929313" y="4054475"/>
          <p14:tracePt t="57330" x="5916613" y="4054475"/>
          <p14:tracePt t="57338" x="5916613" y="4041775"/>
          <p14:tracePt t="57346" x="5903913" y="4041775"/>
          <p14:tracePt t="57354" x="5903913" y="4029075"/>
          <p14:tracePt t="57370" x="5903913" y="4017963"/>
          <p14:tracePt t="57378" x="5903913" y="4005263"/>
          <p14:tracePt t="57392" x="5903913" y="3992563"/>
          <p14:tracePt t="57408" x="5903913" y="3979863"/>
          <p14:tracePt t="57424" x="5903913" y="3954463"/>
          <p14:tracePt t="57440" x="5903913" y="3941763"/>
          <p14:tracePt t="57454" x="5903913" y="3929063"/>
          <p14:tracePt t="57470" x="5903913" y="3916363"/>
          <p14:tracePt t="57478" x="5891213" y="3905250"/>
          <p14:tracePt t="57495" x="5891213" y="3892550"/>
          <p14:tracePt t="57502" x="5891213" y="3867150"/>
          <p14:tracePt t="57512" x="5891213" y="3854450"/>
          <p14:tracePt t="57518" x="5891213" y="3829050"/>
          <p14:tracePt t="57524" x="5903913" y="3803650"/>
          <p14:tracePt t="57532" x="5903913" y="3779838"/>
          <p14:tracePt t="57540" x="5903913" y="3767138"/>
          <p14:tracePt t="57548" x="5903913" y="3754438"/>
          <p14:tracePt t="57556" x="5903913" y="3741738"/>
          <p14:tracePt t="57665" x="5916613" y="3741738"/>
          <p14:tracePt t="57681" x="5916613" y="3729038"/>
          <p14:tracePt t="57688" x="5929313" y="3716338"/>
          <p14:tracePt t="57704" x="5942013" y="3703638"/>
          <p14:tracePt t="57788" x="5954713" y="3692525"/>
          <p14:tracePt t="57796" x="5978525" y="3679825"/>
          <p14:tracePt t="57804" x="5991225" y="3679825"/>
          <p14:tracePt t="57812" x="6016625" y="3667125"/>
          <p14:tracePt t="57820" x="6029325" y="3667125"/>
          <p14:tracePt t="57828" x="6029325" y="3654425"/>
          <p14:tracePt t="57836" x="6042025" y="3654425"/>
          <p14:tracePt t="57844" x="6054725" y="3654425"/>
          <p14:tracePt t="57850" x="6067425" y="3654425"/>
          <p14:tracePt t="57866" x="6078538" y="3654425"/>
          <p14:tracePt t="57874" x="6091238" y="3654425"/>
          <p14:tracePt t="58030" x="6103938" y="3654425"/>
          <p14:tracePt t="59046" x="6091238" y="3667125"/>
          <p14:tracePt t="59054" x="6078538" y="3679825"/>
          <p14:tracePt t="59062" x="6054725" y="3692525"/>
          <p14:tracePt t="59068" x="6029325" y="3703638"/>
          <p14:tracePt t="59076" x="5967413" y="3729038"/>
          <p14:tracePt t="59084" x="5903913" y="3741738"/>
          <p14:tracePt t="59092" x="5816600" y="3754438"/>
          <p14:tracePt t="59100" x="5716588" y="3767138"/>
          <p14:tracePt t="59108" x="5591175" y="3779838"/>
          <p14:tracePt t="59116" x="5454650" y="3792538"/>
          <p14:tracePt t="59125" x="5329238" y="3792538"/>
          <p14:tracePt t="59130" x="5178425" y="3767138"/>
          <p14:tracePt t="59138" x="5029200" y="3754438"/>
          <p14:tracePt t="59146" x="4865688" y="3716338"/>
          <p14:tracePt t="59154" x="4740275" y="3703638"/>
          <p14:tracePt t="59162" x="4603750" y="3692525"/>
          <p14:tracePt t="59170" x="4465638" y="3667125"/>
          <p14:tracePt t="59178" x="4352925" y="3654425"/>
          <p14:tracePt t="59186" x="4227513" y="3629025"/>
          <p14:tracePt t="59192" x="4127500" y="3616325"/>
          <p14:tracePt t="59200" x="4027488" y="3590925"/>
          <p14:tracePt t="59208" x="3927475" y="3579813"/>
          <p14:tracePt t="59216" x="3814763" y="3567113"/>
          <p14:tracePt t="59225" x="3727450" y="3554413"/>
          <p14:tracePt t="59232" x="3627438" y="3541713"/>
          <p14:tracePt t="59241" x="3540125" y="3529013"/>
          <p14:tracePt t="59248" x="3440113" y="3516313"/>
          <p14:tracePt t="59254" x="3376613" y="3503613"/>
          <p14:tracePt t="59262" x="3302000" y="3490913"/>
          <p14:tracePt t="59270" x="3227388" y="3479800"/>
          <p14:tracePt t="59278" x="3165475" y="3467100"/>
          <p14:tracePt t="59286" x="3114675" y="3454400"/>
          <p14:tracePt t="59294" x="3040063" y="3441700"/>
          <p14:tracePt t="59302" x="2963863" y="3429000"/>
          <p14:tracePt t="59310" x="2876550" y="3416300"/>
          <p14:tracePt t="59316" x="2776538" y="3403600"/>
          <p14:tracePt t="59325" x="2714625" y="3390900"/>
          <p14:tracePt t="59332" x="2640013" y="3367088"/>
          <p14:tracePt t="59342" x="2563813" y="3354388"/>
          <p14:tracePt t="59348" x="2514600" y="3354388"/>
          <p14:tracePt t="59358" x="2476500" y="3341688"/>
          <p14:tracePt t="59364" x="2451100" y="3328988"/>
          <p14:tracePt t="59374" x="2427288" y="3328988"/>
          <p14:tracePt t="59658" x="2427288" y="3316288"/>
          <p14:tracePt t="59806" x="2439988" y="3316288"/>
          <p14:tracePt t="59814" x="2540000" y="3354388"/>
          <p14:tracePt t="59823" x="2676525" y="3378200"/>
          <p14:tracePt t="59829" x="2852738" y="3390900"/>
          <p14:tracePt t="59838" x="3089275" y="3403600"/>
          <p14:tracePt t="59844" x="3402013" y="3454400"/>
          <p14:tracePt t="59852" x="3802063" y="3503613"/>
          <p14:tracePt t="59860" x="4265613" y="3603625"/>
          <p14:tracePt t="59868" x="4678363" y="3729038"/>
          <p14:tracePt t="59876" x="4991100" y="3841750"/>
          <p14:tracePt t="59884" x="5229225" y="3916363"/>
          <p14:tracePt t="59892" x="5429250" y="3967163"/>
          <p14:tracePt t="59898" x="5578475" y="4005263"/>
          <p14:tracePt t="59907" x="5703888" y="4041775"/>
          <p14:tracePt t="59914" x="5816600" y="4079875"/>
          <p14:tracePt t="59923" x="5878513" y="4105275"/>
          <p14:tracePt t="59930" x="5929313" y="4129088"/>
          <p14:tracePt t="59940" x="5954713" y="4141788"/>
          <p14:tracePt t="59957" x="5967413" y="4154488"/>
          <p14:tracePt t="59968" x="5978525" y="4167188"/>
          <p14:tracePt t="59984" x="5978525" y="4179888"/>
          <p14:tracePt t="59992" x="5991225" y="4192588"/>
          <p14:tracePt t="60008" x="6003925" y="4205288"/>
          <p14:tracePt t="60024" x="6016625" y="4205288"/>
          <p14:tracePt t="60426" x="6016625" y="4217988"/>
          <p14:tracePt t="60450" x="6029325" y="4241800"/>
          <p14:tracePt t="60458" x="6042025" y="4267200"/>
          <p14:tracePt t="60466" x="6054725" y="4279900"/>
          <p14:tracePt t="60472" x="6054725" y="4292600"/>
          <p14:tracePt t="60480" x="6054725" y="4305300"/>
          <p14:tracePt t="60489" x="6067425" y="4305300"/>
          <p14:tracePt t="61350" x="6091238" y="4305300"/>
          <p14:tracePt t="61358" x="6129338" y="4305300"/>
          <p14:tracePt t="61366" x="6154738" y="4305300"/>
          <p14:tracePt t="61372" x="6180138" y="4305300"/>
          <p14:tracePt t="61380" x="6191250" y="4305300"/>
          <p14:tracePt t="61388" x="6216650" y="4305300"/>
          <p14:tracePt t="61566" x="6203950" y="4305300"/>
          <p14:tracePt t="61793" x="6203950" y="4292600"/>
          <p14:tracePt t="62599" x="6191250" y="4292600"/>
          <p14:tracePt t="62606" x="6167438" y="4267200"/>
          <p14:tracePt t="62614" x="6154738" y="4230688"/>
          <p14:tracePt t="62622" x="6116638" y="4192588"/>
          <p14:tracePt t="62630" x="6091238" y="4154488"/>
          <p14:tracePt t="62638" x="6054725" y="4117975"/>
          <p14:tracePt t="62646" x="6029325" y="4092575"/>
          <p14:tracePt t="62652" x="6003925" y="4067175"/>
          <p14:tracePt t="62660" x="5991225" y="4029075"/>
          <p14:tracePt t="62668" x="5978525" y="4017963"/>
          <p14:tracePt t="62676" x="5978525" y="4005263"/>
          <p14:tracePt t="62685" x="5978525" y="3992563"/>
          <p14:tracePt t="62701" x="5978525" y="3967163"/>
          <p14:tracePt t="62718" x="5991225" y="3954463"/>
          <p14:tracePt t="62722" x="5991225" y="3929063"/>
          <p14:tracePt t="62730" x="6003925" y="3905250"/>
          <p14:tracePt t="62738" x="6016625" y="3879850"/>
          <p14:tracePt t="62746" x="6016625" y="3867150"/>
          <p14:tracePt t="62754" x="6029325" y="3841750"/>
          <p14:tracePt t="62762" x="6042025" y="3829050"/>
          <p14:tracePt t="62770" x="6042025" y="3816350"/>
          <p14:tracePt t="62778" x="6054725" y="3816350"/>
          <p14:tracePt t="62792" x="6054725" y="3803650"/>
          <p14:tracePt t="62910" x="6054725" y="3792538"/>
          <p14:tracePt t="63096" x="5991225" y="3792538"/>
          <p14:tracePt t="63103" x="5867400" y="3779838"/>
          <p14:tracePt t="63110" x="5716588" y="3767138"/>
          <p14:tracePt t="63118" x="5565775" y="3754438"/>
          <p14:tracePt t="63126" x="5353050" y="3716338"/>
          <p14:tracePt t="63134" x="5141913" y="3692525"/>
          <p14:tracePt t="63142" x="4878388" y="3654425"/>
          <p14:tracePt t="63150" x="4652963" y="3616325"/>
          <p14:tracePt t="63158" x="4391025" y="3567113"/>
          <p14:tracePt t="63167" x="4165600" y="3541713"/>
          <p14:tracePt t="63172" x="3990975" y="3529013"/>
          <p14:tracePt t="63181" x="3802063" y="3503613"/>
          <p14:tracePt t="63188" x="3652838" y="3490913"/>
          <p14:tracePt t="63196" x="3502025" y="3479800"/>
          <p14:tracePt t="63204" x="3376613" y="3467100"/>
          <p14:tracePt t="63212" x="3265488" y="3454400"/>
          <p14:tracePt t="63220" x="3165475" y="3441700"/>
          <p14:tracePt t="63228" x="3089275" y="3429000"/>
          <p14:tracePt t="63234" x="3001963" y="3416300"/>
          <p14:tracePt t="63243" x="2940050" y="3403600"/>
          <p14:tracePt t="63250" x="2863850" y="3390900"/>
          <p14:tracePt t="63258" x="2801938" y="3390900"/>
          <p14:tracePt t="63267" x="2740025" y="3378200"/>
          <p14:tracePt t="63275" x="2701925" y="3378200"/>
          <p14:tracePt t="63283" x="2663825" y="3378200"/>
          <p14:tracePt t="63290" x="2640013" y="3378200"/>
          <p14:tracePt t="63296" x="2614613" y="3378200"/>
          <p14:tracePt t="63304" x="2589213" y="3378200"/>
          <p14:tracePt t="63312" x="2563813" y="3378200"/>
          <p14:tracePt t="63320" x="2551113" y="3378200"/>
          <p14:tracePt t="63328" x="2540000" y="3378200"/>
          <p14:tracePt t="63336" x="2527300" y="3378200"/>
          <p14:tracePt t="63352" x="2514600" y="3378200"/>
          <p14:tracePt t="63360" x="2489200" y="3378200"/>
          <p14:tracePt t="63366" x="2476500" y="3367088"/>
          <p14:tracePt t="63374" x="2463800" y="3354388"/>
          <p14:tracePt t="63384" x="2439988" y="3354388"/>
          <p14:tracePt t="63400" x="2427288" y="3354388"/>
          <p14:tracePt t="63417" x="2414588" y="3354388"/>
          <p14:tracePt t="63422" x="2401888" y="3354388"/>
          <p14:tracePt t="63428" x="2376488" y="3354388"/>
          <p14:tracePt t="63436" x="2338388" y="3367088"/>
          <p14:tracePt t="63444" x="2301875" y="3378200"/>
          <p14:tracePt t="63452" x="2263775" y="3390900"/>
          <p14:tracePt t="63460" x="2238375" y="3390900"/>
          <p14:tracePt t="63468" x="2201863" y="3403600"/>
          <p14:tracePt t="63476" x="2163763" y="3403600"/>
          <p14:tracePt t="63484" x="2138363" y="3403600"/>
          <p14:tracePt t="63490" x="2114550" y="3403600"/>
          <p14:tracePt t="63500" x="2101850" y="3403600"/>
          <p14:tracePt t="63516" x="2089150" y="3403600"/>
          <p14:tracePt t="63608" x="2076450" y="3403600"/>
          <p14:tracePt t="63630" x="2051050" y="3403600"/>
          <p14:tracePt t="63638" x="2038350" y="3403600"/>
          <p14:tracePt t="63646" x="2025650" y="3403600"/>
          <p14:tracePt t="63662" x="2014538" y="3390900"/>
          <p14:tracePt t="63708" x="2001838" y="3390900"/>
          <p14:tracePt t="63724" x="1989138" y="3390900"/>
          <p14:tracePt t="63740" x="1976438" y="3390900"/>
          <p14:tracePt t="63746" x="1963738" y="3390900"/>
          <p14:tracePt t="63754" x="1951038" y="3390900"/>
          <p14:tracePt t="63762" x="1938338" y="3390900"/>
          <p14:tracePt t="63778" x="1925638" y="3390900"/>
          <p14:tracePt t="64018" x="1951038" y="3390900"/>
          <p14:tracePt t="64026" x="1963738" y="3390900"/>
          <p14:tracePt t="64034" x="1989138" y="3390900"/>
          <p14:tracePt t="64042" x="2025650" y="3390900"/>
          <p14:tracePt t="64050" x="2051050" y="3390900"/>
          <p14:tracePt t="64056" x="2076450" y="3390900"/>
          <p14:tracePt t="64065" x="2101850" y="3390900"/>
          <p14:tracePt t="64072" x="2127250" y="3390900"/>
          <p14:tracePt t="64082" x="2151063" y="3390900"/>
          <p14:tracePt t="64088" x="2189163" y="3390900"/>
          <p14:tracePt t="64098" x="2227263" y="3378200"/>
          <p14:tracePt t="64104" x="2251075" y="3378200"/>
          <p14:tracePt t="64112" x="2276475" y="3367088"/>
          <p14:tracePt t="64120" x="2289175" y="3354388"/>
          <p14:tracePt t="64126" x="2314575" y="3354388"/>
          <p14:tracePt t="64142" x="2327275" y="3341688"/>
          <p14:tracePt t="64166" x="2338388" y="3341688"/>
          <p14:tracePt t="64182" x="2351088" y="3341688"/>
          <p14:tracePt t="64188" x="2363788" y="3341688"/>
          <p14:tracePt t="65608" x="2363788" y="3354388"/>
          <p14:tracePt t="65616" x="2363788" y="3378200"/>
          <p14:tracePt t="65624" x="2363788" y="3403600"/>
          <p14:tracePt t="65632" x="2363788" y="3416300"/>
          <p14:tracePt t="65640" x="2363788" y="3441700"/>
          <p14:tracePt t="65648" x="2363788" y="3467100"/>
          <p14:tracePt t="65656" x="2376488" y="3467100"/>
          <p14:tracePt t="65665" x="2376488" y="3479800"/>
          <p14:tracePt t="66128" x="2427288" y="3479800"/>
          <p14:tracePt t="66136" x="2489200" y="3479800"/>
          <p14:tracePt t="66145" x="2589213" y="3490913"/>
          <p14:tracePt t="66152" x="2714625" y="3529013"/>
          <p14:tracePt t="66161" x="2863850" y="3554413"/>
          <p14:tracePt t="66168" x="3076575" y="3579813"/>
          <p14:tracePt t="66177" x="3340100" y="3629025"/>
          <p14:tracePt t="66182" x="3627438" y="3667125"/>
          <p14:tracePt t="66190" x="3940175" y="3692525"/>
          <p14:tracePt t="66198" x="4291013" y="3703638"/>
          <p14:tracePt t="66206" x="4652963" y="3767138"/>
          <p14:tracePt t="66214" x="4953000" y="3841750"/>
          <p14:tracePt t="66222" x="5241925" y="3954463"/>
          <p14:tracePt t="66230" x="5429250" y="4029075"/>
          <p14:tracePt t="66238" x="5591175" y="4079875"/>
          <p14:tracePt t="66245" x="5729288" y="4105275"/>
          <p14:tracePt t="66252" x="5829300" y="4117975"/>
          <p14:tracePt t="66261" x="5929313" y="4129088"/>
          <p14:tracePt t="66268" x="6003925" y="4141788"/>
          <p14:tracePt t="66277" x="6054725" y="4154488"/>
          <p14:tracePt t="66284" x="6091238" y="4167188"/>
          <p14:tracePt t="66294" x="6129338" y="4167188"/>
          <p14:tracePt t="66300" x="6167438" y="4179888"/>
          <p14:tracePt t="66306" x="6191250" y="4179888"/>
          <p14:tracePt t="66314" x="6216650" y="4192588"/>
          <p14:tracePt t="66322" x="6229350" y="4192588"/>
          <p14:tracePt t="66330" x="6242050" y="4192588"/>
          <p14:tracePt t="66338" x="6254750" y="4192588"/>
          <p14:tracePt t="66346" x="6267450" y="4192588"/>
          <p14:tracePt t="66354" x="6280150" y="4192588"/>
          <p14:tracePt t="66370" x="6291263" y="4192588"/>
          <p14:tracePt t="66384" x="6303963" y="4192588"/>
          <p14:tracePt t="66394" x="6303963" y="4179888"/>
          <p14:tracePt t="66400" x="6316663" y="4167188"/>
          <p14:tracePt t="66416" x="6316663" y="4154488"/>
          <p14:tracePt t="66432" x="6316663" y="4141788"/>
          <p14:tracePt t="66446" x="6316663" y="4129088"/>
          <p14:tracePt t="66454" x="6316663" y="4105275"/>
          <p14:tracePt t="66462" x="6316663" y="4079875"/>
          <p14:tracePt t="66470" x="6303963" y="4054475"/>
          <p14:tracePt t="66478" x="6303963" y="4029075"/>
          <p14:tracePt t="66486" x="6291263" y="3992563"/>
          <p14:tracePt t="66494" x="6291263" y="3967163"/>
          <p14:tracePt t="66500" x="6280150" y="3941763"/>
          <p14:tracePt t="66510" x="6267450" y="3916363"/>
          <p14:tracePt t="66516" x="6254750" y="3892550"/>
          <p14:tracePt t="66525" x="6254750" y="3854450"/>
          <p14:tracePt t="66532" x="6242050" y="3854450"/>
          <p14:tracePt t="66540" x="6242050" y="3841750"/>
          <p14:tracePt t="66548" x="6229350" y="3841750"/>
          <p14:tracePt t="66556" x="6216650" y="3829050"/>
          <p14:tracePt t="66570" x="6216650" y="3816350"/>
          <p14:tracePt t="66602" x="6216650" y="3803650"/>
          <p14:tracePt t="66649" x="6203950" y="3803650"/>
          <p14:tracePt t="67130" x="6216650" y="3792538"/>
          <p14:tracePt t="67136" x="6229350" y="3792538"/>
          <p14:tracePt t="67152" x="6242050" y="3792538"/>
          <p14:tracePt t="67300" x="6242050" y="3779838"/>
          <p14:tracePt t="67362" x="6242050" y="3803650"/>
          <p14:tracePt t="67370" x="6242050" y="3829050"/>
          <p14:tracePt t="67378" x="6242050" y="3854450"/>
          <p14:tracePt t="67393" x="6242050" y="3892550"/>
          <p14:tracePt t="67400" x="6242050" y="3905250"/>
          <p14:tracePt t="67409" x="6242050" y="3916363"/>
          <p14:tracePt t="67425" x="6242050" y="3929063"/>
          <p14:tracePt t="67502" x="6229350" y="3929063"/>
          <p14:tracePt t="67510" x="6229350" y="3941763"/>
          <p14:tracePt t="67518" x="6216650" y="3954463"/>
          <p14:tracePt t="67525" x="6216650" y="3979863"/>
          <p14:tracePt t="67532" x="6203950" y="3992563"/>
          <p14:tracePt t="67542" x="6191250" y="4005263"/>
          <p14:tracePt t="67548" x="6191250" y="4017963"/>
          <p14:tracePt t="67558" x="6180138" y="4017963"/>
          <p14:tracePt t="67564" x="6180138" y="4029075"/>
          <p14:tracePt t="67572" x="6180138" y="4041775"/>
          <p14:tracePt t="67580" x="6167438" y="4041775"/>
          <p14:tracePt t="67594" x="6167438" y="4054475"/>
          <p14:tracePt t="67642" x="6154738" y="4054475"/>
          <p14:tracePt t="67656" x="6154738" y="4067175"/>
          <p14:tracePt t="67664" x="6142038" y="4079875"/>
          <p14:tracePt t="67673" x="6129338" y="4092575"/>
          <p14:tracePt t="67681" x="6116638" y="4092575"/>
          <p14:tracePt t="67688" x="6116638" y="4105275"/>
          <p14:tracePt t="67697" x="6103938" y="4105275"/>
          <p14:tracePt t="67713" x="6091238" y="4117975"/>
          <p14:tracePt t="67726" x="6078538" y="4129088"/>
          <p14:tracePt t="67742" x="6078538" y="4141788"/>
          <p14:tracePt t="67766" x="6067425" y="4141788"/>
          <p14:tracePt t="67780" x="6054725" y="4141788"/>
          <p14:tracePt t="67906" x="6042025" y="4141788"/>
          <p14:tracePt t="67912" x="6029325" y="4129088"/>
          <p14:tracePt t="67920" x="6003925" y="4105275"/>
          <p14:tracePt t="67928" x="5991225" y="4105275"/>
          <p14:tracePt t="67936" x="5991225" y="4092575"/>
          <p14:tracePt t="67944" x="5978525" y="4092575"/>
          <p14:tracePt t="67952" x="5967413" y="4079875"/>
          <p14:tracePt t="67960" x="5967413" y="4067175"/>
          <p14:tracePt t="67968" x="5954713" y="4067175"/>
          <p14:tracePt t="67982" x="5954713" y="4054475"/>
          <p14:tracePt t="68114" x="5954713" y="4041775"/>
          <p14:tracePt t="68122" x="5954713" y="4017963"/>
          <p14:tracePt t="68130" x="5954713" y="3992563"/>
          <p14:tracePt t="68139" x="5954713" y="3979863"/>
          <p14:tracePt t="68146" x="5954713" y="3954463"/>
          <p14:tracePt t="68160" x="5954713" y="3941763"/>
          <p14:tracePt t="68176" x="5954713" y="3929063"/>
          <p14:tracePt t="68192" x="5967413" y="3929063"/>
          <p14:tracePt t="68208" x="5967413" y="3916363"/>
          <p14:tracePt t="68216" x="5967413" y="3905250"/>
          <p14:tracePt t="68230" x="5967413" y="3892550"/>
          <p14:tracePt t="68240" x="5967413" y="3879850"/>
          <p14:tracePt t="68254" x="5978525" y="3867150"/>
          <p14:tracePt t="68262" x="5978525" y="3854450"/>
          <p14:tracePt t="68278" x="5978525" y="3841750"/>
          <p14:tracePt t="68292" x="5978525" y="3829050"/>
          <p14:tracePt t="68308" x="5978525" y="3816350"/>
          <p14:tracePt t="68316" x="5978525" y="3803650"/>
          <p14:tracePt t="68332" x="5978525" y="3792538"/>
          <p14:tracePt t="68418" x="5991225" y="3792538"/>
          <p14:tracePt t="68424" x="5991225" y="3767138"/>
          <p14:tracePt t="68432" x="6003925" y="3767138"/>
          <p14:tracePt t="68440" x="6016625" y="3754438"/>
          <p14:tracePt t="68456" x="6029325" y="3741738"/>
          <p14:tracePt t="68473" x="6029325" y="3729038"/>
          <p14:tracePt t="68480" x="6042025" y="3729038"/>
          <p14:tracePt t="68494" x="6042025" y="3716338"/>
          <p14:tracePt t="68580" x="6054725" y="3703638"/>
          <p14:tracePt t="68588" x="6067425" y="3703638"/>
          <p14:tracePt t="68604" x="6067425" y="3692525"/>
          <p14:tracePt t="68610" x="6078538" y="3692525"/>
          <p14:tracePt t="68626" x="6091238" y="3692525"/>
          <p14:tracePt t="68728" x="6091238" y="3679825"/>
          <p14:tracePt t="68742" x="6116638" y="3679825"/>
          <p14:tracePt t="68750" x="6142038" y="3679825"/>
          <p14:tracePt t="68758" x="6154738" y="3679825"/>
          <p14:tracePt t="68766" x="6167438" y="3679825"/>
          <p14:tracePt t="68774" x="6191250" y="3679825"/>
          <p14:tracePt t="68782" x="6203950" y="3679825"/>
          <p14:tracePt t="68790" x="6216650" y="3679825"/>
          <p14:tracePt t="68798" x="6229350" y="3679825"/>
          <p14:tracePt t="68812" x="6242050" y="3692525"/>
          <p14:tracePt t="68860" x="6254750" y="3692525"/>
          <p14:tracePt t="68968" x="6254750" y="3703638"/>
          <p14:tracePt t="68976" x="6267450" y="3703638"/>
          <p14:tracePt t="68984" x="6267450" y="3716338"/>
          <p14:tracePt t="68992" x="6280150" y="3729038"/>
          <p14:tracePt t="68998" x="6291263" y="3741738"/>
          <p14:tracePt t="69014" x="6291263" y="3754438"/>
          <p14:tracePt t="69022" x="6303963" y="3754438"/>
          <p14:tracePt t="69030" x="6303963" y="3767138"/>
          <p14:tracePt t="69055" x="6316663" y="3779838"/>
          <p14:tracePt t="69060" x="6316663" y="3792538"/>
          <p14:tracePt t="69084" x="6316663" y="3803650"/>
          <p14:tracePt t="69100" x="6316663" y="3816350"/>
          <p14:tracePt t="69116" x="6316663" y="3829050"/>
          <p14:tracePt t="69130" x="6316663" y="3841750"/>
          <p14:tracePt t="69139" x="6316663" y="3854450"/>
          <p14:tracePt t="69155" x="6316663" y="3867150"/>
          <p14:tracePt t="69172" x="6316663" y="3879850"/>
          <p14:tracePt t="69254" x="6316663" y="3905250"/>
          <p14:tracePt t="69270" x="6316663" y="3916363"/>
          <p14:tracePt t="69278" x="6316663" y="3929063"/>
          <p14:tracePt t="69294" x="6316663" y="3941763"/>
          <p14:tracePt t="69386" x="6303963" y="3941763"/>
          <p14:tracePt t="69394" x="6303963" y="3954463"/>
          <p14:tracePt t="70070" x="6303963" y="3967163"/>
          <p14:tracePt t="70078" x="6303963" y="3979863"/>
          <p14:tracePt t="70087" x="6303963" y="3992563"/>
          <p14:tracePt t="70092" x="6316663" y="4005263"/>
          <p14:tracePt t="70100" x="6316663" y="4017963"/>
          <p14:tracePt t="70108" x="6316663" y="4029075"/>
          <p14:tracePt t="70124" x="6316663" y="4041775"/>
          <p14:tracePt t="70132" x="6316663" y="4054475"/>
          <p14:tracePt t="70140" x="6316663" y="4067175"/>
          <p14:tracePt t="70154" x="6316663" y="4079875"/>
          <p14:tracePt t="70170" x="6303963" y="4105275"/>
          <p14:tracePt t="70178" x="6291263" y="4105275"/>
          <p14:tracePt t="70186" x="6291263" y="4117975"/>
          <p14:tracePt t="70194" x="6280150" y="4129088"/>
          <p14:tracePt t="70203" x="6280150" y="4141788"/>
          <p14:tracePt t="70210" x="6267450" y="4154488"/>
          <p14:tracePt t="70220" x="6254750" y="4167188"/>
          <p14:tracePt t="70224" x="6254750" y="4179888"/>
          <p14:tracePt t="70232" x="6242050" y="4192588"/>
          <p14:tracePt t="70240" x="6216650" y="4205288"/>
          <p14:tracePt t="70256" x="6191250" y="4217988"/>
          <p14:tracePt t="70264" x="6180138" y="4230688"/>
          <p14:tracePt t="70272" x="6167438" y="4230688"/>
          <p14:tracePt t="70280" x="6167438" y="4241800"/>
          <p14:tracePt t="70286" x="6154738" y="4241800"/>
          <p14:tracePt t="70303" x="6142038" y="4254500"/>
          <p14:tracePt t="70320" x="6129338" y="4267200"/>
          <p14:tracePt t="70326" x="6116638" y="4267200"/>
          <p14:tracePt t="70336" x="6116638" y="4279900"/>
          <p14:tracePt t="70340" x="6103938" y="4279900"/>
          <p14:tracePt t="70348" x="6103938" y="4292600"/>
          <p14:tracePt t="70356" x="6091238" y="4292600"/>
          <p14:tracePt t="70364" x="6078538" y="4305300"/>
          <p14:tracePt t="70372" x="6067425" y="4318000"/>
          <p14:tracePt t="70380" x="6042025" y="4318000"/>
          <p14:tracePt t="70388" x="6029325" y="4330700"/>
          <p14:tracePt t="70396" x="6003925" y="4341813"/>
          <p14:tracePt t="70404" x="5991225" y="4341813"/>
          <p14:tracePt t="70419" x="5978525" y="4354513"/>
          <p14:tracePt t="70426" x="5967413" y="4354513"/>
          <p14:tracePt t="70442" x="5954713" y="4354513"/>
          <p14:tracePt t="70512" x="5929313" y="4354513"/>
          <p14:tracePt t="70520" x="5916613" y="4354513"/>
          <p14:tracePt t="70534" x="5903913" y="4354513"/>
          <p14:tracePt t="70542" x="5891213" y="4354513"/>
          <p14:tracePt t="70559" x="5878513" y="4354513"/>
          <p14:tracePt t="70574" x="5867400" y="4354513"/>
          <p14:tracePt t="70597" x="5854700" y="4354513"/>
          <p14:tracePt t="70604" x="5842000" y="4354513"/>
          <p14:tracePt t="70620" x="5829300" y="4354513"/>
          <p14:tracePt t="70666" x="5816600" y="4354513"/>
          <p14:tracePt t="70690" x="5803900" y="4354513"/>
          <p14:tracePt t="70706" x="5778500" y="4354513"/>
          <p14:tracePt t="70714" x="5754688" y="4354513"/>
          <p14:tracePt t="70722" x="5741988" y="4354513"/>
          <p14:tracePt t="70728" x="5716588" y="4354513"/>
          <p14:tracePt t="70736" x="5691188" y="4354513"/>
          <p14:tracePt t="70744" x="5665788" y="4341813"/>
          <p14:tracePt t="70752" x="5641975" y="4341813"/>
          <p14:tracePt t="70760" x="5629275" y="4341813"/>
          <p14:tracePt t="70769" x="5616575" y="4341813"/>
          <p14:tracePt t="70792" x="5603875" y="4341813"/>
          <p14:tracePt t="70798" x="5591175" y="4341813"/>
          <p14:tracePt t="70822" x="5591175" y="4354513"/>
          <p14:tracePt t="70830" x="5578475" y="4354513"/>
          <p14:tracePt t="70852" x="5565775" y="4354513"/>
          <p14:tracePt t="70860" x="5554663" y="4354513"/>
          <p14:tracePt t="70869" x="5541963" y="4354513"/>
          <p14:tracePt t="71582" x="5554663" y="4354513"/>
          <p14:tracePt t="71590" x="5578475" y="4341813"/>
          <p14:tracePt t="71599" x="5616575" y="4341813"/>
          <p14:tracePt t="71606" x="5654675" y="4341813"/>
          <p14:tracePt t="71614" x="5691188" y="4330700"/>
          <p14:tracePt t="71622" x="5729288" y="4330700"/>
          <p14:tracePt t="71628" x="5767388" y="4318000"/>
          <p14:tracePt t="71636" x="5791200" y="4318000"/>
          <p14:tracePt t="71644" x="5816600" y="4318000"/>
          <p14:tracePt t="71652" x="5842000" y="4318000"/>
          <p14:tracePt t="71660" x="5854700" y="4305300"/>
          <p14:tracePt t="71668" x="5878513" y="4305300"/>
          <p14:tracePt t="71684" x="5891213" y="4305300"/>
          <p14:tracePt t="71706" x="5903913" y="4305300"/>
          <p14:tracePt t="71722" x="5916613" y="4305300"/>
          <p14:tracePt t="71738" x="5929313" y="4318000"/>
          <p14:tracePt t="71746" x="5942013" y="4318000"/>
          <p14:tracePt t="71754" x="5954713" y="4330700"/>
          <p14:tracePt t="71760" x="5967413" y="4330700"/>
          <p14:tracePt t="71776" x="5991225" y="4330700"/>
          <p14:tracePt t="71792" x="6003925" y="4330700"/>
          <p14:tracePt t="71800" x="6016625" y="4330700"/>
          <p14:tracePt t="71886" x="6029325" y="4330700"/>
          <p14:tracePt t="71892" x="6042025" y="4330700"/>
          <p14:tracePt t="71900" x="6067425" y="4330700"/>
          <p14:tracePt t="71908" x="6091238" y="4330700"/>
          <p14:tracePt t="71916" x="6116638" y="4330700"/>
          <p14:tracePt t="71924" x="6142038" y="4330700"/>
          <p14:tracePt t="71933" x="6154738" y="4330700"/>
          <p14:tracePt t="71940" x="6180138" y="4330700"/>
          <p14:tracePt t="71954" x="6203950" y="4330700"/>
          <p14:tracePt t="71962" x="6229350" y="4330700"/>
          <p14:tracePt t="71978" x="6242050" y="4330700"/>
          <p14:tracePt t="71994" x="6254750" y="4330700"/>
          <p14:tracePt t="72002" x="6267450" y="4341813"/>
          <p14:tracePt t="72010" x="6280150" y="4341813"/>
          <p14:tracePt t="72016" x="6303963" y="4354513"/>
          <p14:tracePt t="72024" x="6316663" y="4367213"/>
          <p14:tracePt t="72033" x="6329363" y="4367213"/>
          <p14:tracePt t="72040" x="6354763" y="4367213"/>
          <p14:tracePt t="72049" x="6367463" y="4367213"/>
          <p14:tracePt t="72056" x="6380163" y="4367213"/>
          <p14:tracePt t="72066" x="6391275" y="4367213"/>
          <p14:tracePt t="72072" x="6429375" y="4367213"/>
          <p14:tracePt t="72078" x="6442075" y="4367213"/>
          <p14:tracePt t="72094" x="6467475" y="4367213"/>
          <p14:tracePt t="72110" x="6480175" y="4367213"/>
          <p14:tracePt t="72126" x="6492875" y="4367213"/>
          <p14:tracePt t="72140" x="6503988" y="4367213"/>
          <p14:tracePt t="72156" x="6516688" y="4367213"/>
          <p14:tracePt t="72166" x="6516688" y="4379913"/>
          <p14:tracePt t="72183" x="6529388" y="4379913"/>
          <p14:tracePt t="72188" x="6529388" y="4392613"/>
          <p14:tracePt t="72196" x="6554788" y="4392613"/>
          <p14:tracePt t="72202" x="6554788" y="4405313"/>
          <p14:tracePt t="72210" x="6567488" y="4405313"/>
          <p14:tracePt t="72218" x="6580188" y="4405313"/>
          <p14:tracePt t="72226" x="6592888" y="4405313"/>
          <p14:tracePt t="72242" x="6604000" y="4405313"/>
          <p14:tracePt t="72258" x="6616700" y="4405313"/>
          <p14:tracePt t="72272" x="6642100" y="4405313"/>
          <p14:tracePt t="72282" x="6667500" y="4405313"/>
          <p14:tracePt t="72288" x="6692900" y="4405313"/>
          <p14:tracePt t="72296" x="6704013" y="4405313"/>
          <p14:tracePt t="72304" x="6729413" y="4392613"/>
          <p14:tracePt t="72312" x="6754813" y="4392613"/>
          <p14:tracePt t="72320" x="6767513" y="4392613"/>
          <p14:tracePt t="72328" x="6780213" y="4392613"/>
          <p14:tracePt t="72334" x="6792913" y="4392613"/>
          <p14:tracePt t="72350" x="6805613" y="4392613"/>
          <p14:tracePt t="72552" x="6805613" y="4379913"/>
          <p14:tracePt t="74136" x="6805613" y="4367213"/>
          <p14:tracePt t="74150" x="6829425" y="4367213"/>
          <p14:tracePt t="74158" x="6854825" y="4367213"/>
          <p14:tracePt t="74166" x="6854825" y="4379913"/>
          <p14:tracePt t="74174" x="6867525" y="4379913"/>
          <p14:tracePt t="74526" x="6816725" y="4379913"/>
          <p14:tracePt t="74531" x="6729413" y="4392613"/>
          <p14:tracePt t="74539" x="6654800" y="4405313"/>
          <p14:tracePt t="74547" x="6542088" y="4418013"/>
          <p14:tracePt t="74554" x="6391275" y="4418013"/>
          <p14:tracePt t="74562" x="6203950" y="4418013"/>
          <p14:tracePt t="74570" x="6029325" y="4418013"/>
          <p14:tracePt t="74578" x="5816600" y="4392613"/>
          <p14:tracePt t="74586" x="5629275" y="4379913"/>
          <p14:tracePt t="74594" x="5441950" y="4341813"/>
          <p14:tracePt t="74600" x="5241925" y="4305300"/>
          <p14:tracePt t="74609" x="5040313" y="4254500"/>
          <p14:tracePt t="74616" x="4840288" y="4205288"/>
          <p14:tracePt t="74624" x="4640263" y="4167188"/>
          <p14:tracePt t="74632" x="4427538" y="4092575"/>
          <p14:tracePt t="74640" x="4252913" y="4041775"/>
          <p14:tracePt t="74648" x="4103688" y="3979863"/>
          <p14:tracePt t="74654" x="3978275" y="3916363"/>
          <p14:tracePt t="74662" x="3852863" y="3854450"/>
          <p14:tracePt t="74670" x="3740150" y="3816350"/>
          <p14:tracePt t="74678" x="3640138" y="3792538"/>
          <p14:tracePt t="74686" x="3552825" y="3779838"/>
          <p14:tracePt t="74694" x="3478213" y="3767138"/>
          <p14:tracePt t="74702" x="3402013" y="3754438"/>
          <p14:tracePt t="74711" x="3340100" y="3741738"/>
          <p14:tracePt t="74718" x="3302000" y="3741738"/>
          <p14:tracePt t="74724" x="3265488" y="3729038"/>
          <p14:tracePt t="74732" x="3227388" y="3716338"/>
          <p14:tracePt t="74740" x="3214688" y="3703638"/>
          <p14:tracePt t="74748" x="3201988" y="3703638"/>
          <p14:tracePt t="74764" x="3189288" y="3703638"/>
          <p14:tracePt t="74780" x="3176588" y="3703638"/>
          <p14:tracePt t="74786" x="3165475" y="3703638"/>
          <p14:tracePt t="74794" x="3140075" y="3703638"/>
          <p14:tracePt t="74802" x="3114675" y="3703638"/>
          <p14:tracePt t="74811" x="3089275" y="3703638"/>
          <p14:tracePt t="74818" x="3052763" y="3703638"/>
          <p14:tracePt t="74827" x="3001963" y="3679825"/>
          <p14:tracePt t="74834" x="2976563" y="3667125"/>
          <p14:tracePt t="74844" x="2940050" y="3654425"/>
          <p14:tracePt t="74848" x="2889250" y="3616325"/>
          <p14:tracePt t="74856" x="2852738" y="3579813"/>
          <p14:tracePt t="74864" x="2776538" y="3554413"/>
          <p14:tracePt t="74872" x="2701925" y="3541713"/>
          <p14:tracePt t="74880" x="2651125" y="3516313"/>
          <p14:tracePt t="74888" x="2576513" y="3503613"/>
          <p14:tracePt t="74896" x="2540000" y="3490913"/>
          <p14:tracePt t="74904" x="2501900" y="3479800"/>
          <p14:tracePt t="74911" x="2476500" y="3479800"/>
          <p14:tracePt t="74918" x="2463800" y="3479800"/>
          <p14:tracePt t="74927" x="2439988" y="3479800"/>
          <p14:tracePt t="74934" x="2427288" y="3467100"/>
          <p14:tracePt t="74944" x="2414588" y="3467100"/>
          <p14:tracePt t="75028" x="2401888" y="3454400"/>
          <p14:tracePt t="75036" x="2389188" y="3441700"/>
          <p14:tracePt t="75042" x="2376488" y="3429000"/>
          <p14:tracePt t="75059" x="2351088" y="3416300"/>
          <p14:tracePt t="75066" x="2338388" y="3403600"/>
          <p14:tracePt t="75074" x="2314575" y="3390900"/>
          <p14:tracePt t="75082" x="2301875" y="3390900"/>
          <p14:tracePt t="75090" x="2276475" y="3378200"/>
          <p14:tracePt t="75098" x="2276475" y="3367088"/>
          <p14:tracePt t="75424" x="2276475" y="3378200"/>
          <p14:tracePt t="75430" x="2276475" y="3390900"/>
          <p14:tracePt t="75438" x="2276475" y="3416300"/>
          <p14:tracePt t="75454" x="2276475" y="3429000"/>
          <p14:tracePt t="75462" x="2289175" y="3441700"/>
          <p14:tracePt t="75470" x="2289175" y="3454400"/>
          <p14:tracePt t="75478" x="2289175" y="3479800"/>
          <p14:tracePt t="75486" x="2289175" y="3490913"/>
          <p14:tracePt t="75493" x="2289175" y="3503613"/>
          <p14:tracePt t="75500" x="2289175" y="3516313"/>
          <p14:tracePt t="75509" x="2289175" y="3529013"/>
          <p14:tracePt t="75516" x="2289175" y="3541713"/>
          <p14:tracePt t="75532" x="2301875" y="3554413"/>
          <p14:tracePt t="75548" x="2301875" y="3567113"/>
          <p14:tracePt t="75570" x="2301875" y="3579813"/>
          <p14:tracePt t="75578" x="2301875" y="3590925"/>
          <p14:tracePt t="75594" x="2301875" y="3603625"/>
          <p14:tracePt t="75602" x="2301875" y="3616325"/>
          <p14:tracePt t="75610" x="2301875" y="3629025"/>
          <p14:tracePt t="75616" x="2301875" y="3641725"/>
          <p14:tracePt t="75626" x="2301875" y="3654425"/>
          <p14:tracePt t="75632" x="2301875" y="3667125"/>
          <p14:tracePt t="75642" x="2301875" y="3679825"/>
          <p14:tracePt t="75656" x="2301875" y="3692525"/>
          <p14:tracePt t="75672" x="2301875" y="3703638"/>
          <p14:tracePt t="75681" x="2301875" y="3716338"/>
          <p14:tracePt t="75702" x="2301875" y="3729038"/>
          <p14:tracePt t="75718" x="2301875" y="3741738"/>
          <p14:tracePt t="75726" x="2289175" y="3741738"/>
          <p14:tracePt t="75734" x="2289175" y="3767138"/>
          <p14:tracePt t="75748" x="2289175" y="3779838"/>
          <p14:tracePt t="75756" x="2276475" y="3779838"/>
          <p14:tracePt t="75810" x="2276475" y="3792538"/>
          <p14:tracePt t="75826" x="2263775" y="3816350"/>
          <p14:tracePt t="75842" x="2263775" y="3829050"/>
          <p14:tracePt t="75850" x="2263775" y="3841750"/>
          <p14:tracePt t="75859" x="2251075" y="3841750"/>
          <p14:tracePt t="75872" x="2251075" y="3854450"/>
          <p14:tracePt t="76066" x="2238375" y="3854450"/>
          <p14:tracePt t="76082" x="2227263" y="3867150"/>
          <p14:tracePt t="77712" x="2227263" y="387985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A3EF-C4D9-430A-8E2D-11B5D87B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71509A-5E2B-4A51-895E-13C7D6FB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52646"/>
            <a:ext cx="7644028" cy="53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54356"/>
      </p:ext>
    </p:extLst>
  </p:cSld>
  <p:clrMapOvr>
    <a:masterClrMapping/>
  </p:clrMapOvr>
  <p:transition advTm="11184"/>
  <p:extLst>
    <p:ext uri="{3A86A75C-4F4B-4683-9AE1-C65F6400EC91}">
      <p14:laserTraceLst xmlns:p14="http://schemas.microsoft.com/office/powerpoint/2010/main">
        <p14:tracePtLst>
          <p14:tracePt t="1628" x="2263775" y="3854450"/>
          <p14:tracePt t="1635" x="2289175" y="3841750"/>
          <p14:tracePt t="1644" x="2301875" y="3829050"/>
          <p14:tracePt t="1651" x="2314575" y="3829050"/>
          <p14:tracePt t="1661" x="2327275" y="3816350"/>
          <p14:tracePt t="1665" x="2338388" y="3803650"/>
          <p14:tracePt t="1674" x="2376488" y="3792538"/>
          <p14:tracePt t="1681" x="2414588" y="3754438"/>
          <p14:tracePt t="1689" x="2476500" y="3716338"/>
          <p14:tracePt t="1697" x="2551113" y="3667125"/>
          <p14:tracePt t="1705" x="2651125" y="3590925"/>
          <p14:tracePt t="1713" x="2776538" y="3503613"/>
          <p14:tracePt t="1721" x="2914650" y="3403600"/>
          <p14:tracePt t="1729" x="3065463" y="3290888"/>
          <p14:tracePt t="1735" x="3240088" y="3190875"/>
          <p14:tracePt t="1743" x="3352800" y="3103563"/>
          <p14:tracePt t="1753" x="3478213" y="3054350"/>
          <p14:tracePt t="1760" x="3589338" y="3016250"/>
          <p14:tracePt t="1767" x="3678238" y="2965450"/>
          <p14:tracePt t="1776" x="3765550" y="2941638"/>
          <p14:tracePt t="1784" x="3865563" y="2928938"/>
          <p14:tracePt t="1792" x="3952875" y="2916238"/>
          <p14:tracePt t="1797" x="4014788" y="2916238"/>
          <p14:tracePt t="1805" x="4103688" y="2916238"/>
          <p14:tracePt t="1813" x="4165600" y="2916238"/>
          <p14:tracePt t="1821" x="4240213" y="2928938"/>
          <p14:tracePt t="1830" x="4303713" y="2941638"/>
          <p14:tracePt t="1837" x="4340225" y="2952750"/>
          <p14:tracePt t="1845" x="4352925" y="2952750"/>
          <p14:tracePt t="1985" x="4352925" y="2965450"/>
          <p14:tracePt t="1999" x="4416425" y="2941638"/>
          <p14:tracePt t="2008" x="4516438" y="2903538"/>
          <p14:tracePt t="2015" x="4627563" y="2903538"/>
          <p14:tracePt t="2024" x="4691063" y="2903538"/>
          <p14:tracePt t="2031" x="4727575" y="2903538"/>
          <p14:tracePt t="2039" x="4740275" y="2903538"/>
          <p14:tracePt t="2093" x="4740275" y="2890838"/>
          <p14:tracePt t="2109" x="4740275" y="2878138"/>
          <p14:tracePt t="2124" x="4740275" y="2865438"/>
          <p14:tracePt t="2147" x="4740275" y="2852738"/>
          <p14:tracePt t="2163" x="4740275" y="2840038"/>
          <p14:tracePt t="2171" x="4740275" y="2828925"/>
          <p14:tracePt t="2185" x="4740275" y="2816225"/>
          <p14:tracePt t="2193" x="4727575" y="2816225"/>
          <p14:tracePt t="2201" x="4727575" y="2790825"/>
          <p14:tracePt t="2209" x="4703763" y="2790825"/>
          <p14:tracePt t="2217" x="4678363" y="2765425"/>
          <p14:tracePt t="2226" x="4652963" y="2752725"/>
          <p14:tracePt t="2233" x="4616450" y="2716213"/>
          <p14:tracePt t="2243" x="4552950" y="2690813"/>
          <p14:tracePt t="2247" x="4503738" y="2652713"/>
          <p14:tracePt t="2255" x="4452938" y="2627313"/>
          <p14:tracePt t="2263" x="4378325" y="2603500"/>
          <p14:tracePt t="2271" x="4340225" y="2590800"/>
          <p14:tracePt t="2279" x="4303713" y="2578100"/>
          <p14:tracePt t="2287" x="4278313" y="2565400"/>
          <p14:tracePt t="2295" x="4240213" y="2552700"/>
          <p14:tracePt t="2303" x="4203700" y="2552700"/>
          <p14:tracePt t="2309" x="4191000" y="2540000"/>
          <p14:tracePt t="2317" x="4178300" y="2527300"/>
          <p14:tracePt t="2325" x="4152900" y="2527300"/>
          <p14:tracePt t="2342" x="4127500" y="2516188"/>
          <p14:tracePt t="2350" x="4114800" y="2503488"/>
          <p14:tracePt t="2358" x="4078288" y="2503488"/>
          <p14:tracePt t="2365" x="4040188" y="2503488"/>
          <p14:tracePt t="2374" x="4002088" y="2503488"/>
          <p14:tracePt t="2379" x="3965575" y="2503488"/>
          <p14:tracePt t="2387" x="3927475" y="2503488"/>
          <p14:tracePt t="2396" x="3878263" y="2490788"/>
          <p14:tracePt t="2403" x="3840163" y="2478088"/>
          <p14:tracePt t="2411" x="3802063" y="2465388"/>
          <p14:tracePt t="2419" x="3752850" y="2452688"/>
          <p14:tracePt t="2427" x="3714750" y="2452688"/>
          <p14:tracePt t="2435" x="3689350" y="2439988"/>
          <p14:tracePt t="2443" x="3678238" y="2427288"/>
          <p14:tracePt t="2449" x="3652838" y="2414588"/>
          <p14:tracePt t="2465" x="3640138" y="2414588"/>
          <p14:tracePt t="2481" x="3627438" y="2403475"/>
          <p14:tracePt t="2491" x="3602038" y="2403475"/>
          <p14:tracePt t="2498" x="3578225" y="2390775"/>
          <p14:tracePt t="2503" x="3552825" y="2378075"/>
          <p14:tracePt t="2512" x="3527425" y="2365375"/>
          <p14:tracePt t="2519" x="3489325" y="2365375"/>
          <p14:tracePt t="2527" x="3465513" y="2352675"/>
          <p14:tracePt t="2535" x="3440113" y="2339975"/>
          <p14:tracePt t="2543" x="3414713" y="2327275"/>
          <p14:tracePt t="2551" x="3389313" y="2327275"/>
          <p14:tracePt t="2559" x="3352800" y="2314575"/>
          <p14:tracePt t="2565" x="3327400" y="2303463"/>
          <p14:tracePt t="2574" x="3314700" y="2303463"/>
          <p14:tracePt t="2581" x="3289300" y="2290763"/>
          <p14:tracePt t="2591" x="3289300" y="2278063"/>
          <p14:tracePt t="2597" x="3276600" y="2278063"/>
          <p14:tracePt t="2605" x="3252788" y="2265363"/>
          <p14:tracePt t="2613" x="3252788" y="2252663"/>
          <p14:tracePt t="2621" x="3240088" y="2252663"/>
          <p14:tracePt t="2627" x="3240088" y="2239963"/>
          <p14:tracePt t="2643" x="3227388" y="2227263"/>
          <p14:tracePt t="2651" x="3214688" y="2227263"/>
          <p14:tracePt t="2659" x="3214688" y="2214563"/>
          <p14:tracePt t="2667" x="3214688" y="2201863"/>
          <p14:tracePt t="2675" x="3201988" y="2201863"/>
          <p14:tracePt t="2683" x="3201988" y="2190750"/>
          <p14:tracePt t="2692" x="3176588" y="2190750"/>
          <p14:tracePt t="2697" x="3176588" y="2178050"/>
          <p14:tracePt t="2707" x="3152775" y="2165350"/>
          <p14:tracePt t="2714" x="3140075" y="2165350"/>
          <p14:tracePt t="2722" x="3114675" y="2152650"/>
          <p14:tracePt t="2729" x="3089275" y="2139950"/>
          <p14:tracePt t="2737" x="3065463" y="2139950"/>
          <p14:tracePt t="2745" x="3040063" y="2127250"/>
          <p14:tracePt t="2753" x="3027363" y="2114550"/>
          <p14:tracePt t="2759" x="3001963" y="2101850"/>
          <p14:tracePt t="2767" x="2989263" y="2089150"/>
          <p14:tracePt t="2775" x="2976563" y="2078038"/>
          <p14:tracePt t="2783" x="2963863" y="2065338"/>
          <p14:tracePt t="2791" x="2952750" y="2065338"/>
          <p14:tracePt t="2800" x="2940050" y="2052638"/>
          <p14:tracePt t="2822" x="2927350" y="2039938"/>
          <p14:tracePt t="2924" x="2927350" y="2027238"/>
          <p14:tracePt t="2931" x="2901950" y="2001838"/>
          <p14:tracePt t="2939" x="2876550" y="1978025"/>
          <p14:tracePt t="2945" x="2863850" y="1965325"/>
          <p14:tracePt t="2953" x="2840038" y="1952625"/>
          <p14:tracePt t="2961" x="2801938" y="1939925"/>
          <p14:tracePt t="2969" x="2789238" y="1939925"/>
          <p14:tracePt t="2977" x="2776538" y="1927225"/>
          <p14:tracePt t="2985" x="2763838" y="1914525"/>
          <p14:tracePt t="2993" x="2752725" y="1914525"/>
          <p14:tracePt t="3002" x="2752725" y="1901825"/>
          <p14:tracePt t="3179" x="2740025" y="1901825"/>
          <p14:tracePt t="3195" x="2714625" y="1901825"/>
          <p14:tracePt t="3203" x="2627313" y="1889125"/>
          <p14:tracePt t="3209" x="2540000" y="1876425"/>
          <p14:tracePt t="3217" x="2439988" y="1865313"/>
          <p14:tracePt t="3225" x="2338388" y="1839913"/>
          <p14:tracePt t="3233" x="2214563" y="1827213"/>
          <p14:tracePt t="3241" x="2114550" y="1814513"/>
          <p14:tracePt t="3249" x="2025650" y="1801813"/>
          <p14:tracePt t="3257" x="1951038" y="1801813"/>
          <p14:tracePt t="3265" x="1901825" y="1789113"/>
          <p14:tracePt t="3273" x="1876425" y="1776413"/>
          <p14:tracePt t="3279" x="1863725" y="1765300"/>
          <p14:tracePt t="3287" x="1851025" y="1765300"/>
          <p14:tracePt t="3295" x="1838325" y="1765300"/>
          <p14:tracePt t="3303" x="1838325" y="1752600"/>
          <p14:tracePt t="3311" x="1825625" y="1752600"/>
          <p14:tracePt t="3319" x="1825625" y="1739900"/>
          <p14:tracePt t="3328" x="1801813" y="1727200"/>
          <p14:tracePt t="3333" x="1776413" y="1727200"/>
          <p14:tracePt t="3341" x="1738313" y="1727200"/>
          <p14:tracePt t="3350" x="1689100" y="1714500"/>
          <p14:tracePt t="3357" x="1625600" y="1701800"/>
          <p14:tracePt t="3366" x="1550988" y="1689100"/>
          <p14:tracePt t="3373" x="1476375" y="1676400"/>
          <p14:tracePt t="3381" x="1412875" y="1663700"/>
          <p14:tracePt t="3390" x="1338263" y="1663700"/>
          <p14:tracePt t="3395" x="1300163" y="1652588"/>
          <p14:tracePt t="3403" x="1276350" y="1652588"/>
          <p14:tracePt t="3411" x="1250950" y="1652588"/>
          <p14:tracePt t="3419" x="1238250" y="1652588"/>
          <p14:tracePt t="3427" x="1238250" y="1639888"/>
          <p14:tracePt t="3451" x="1238250" y="1627188"/>
          <p14:tracePt t="3457" x="1225550" y="1614488"/>
          <p14:tracePt t="3474" x="1225550" y="1601788"/>
          <p14:tracePt t="3614" x="1225550" y="1576388"/>
          <p14:tracePt t="3622" x="1238250" y="1576388"/>
          <p14:tracePt t="3629" x="1263650" y="1563688"/>
          <p14:tracePt t="3637" x="1289050" y="1552575"/>
          <p14:tracePt t="3645" x="1312863" y="1552575"/>
          <p14:tracePt t="3652" x="1350963" y="1552575"/>
          <p14:tracePt t="3659" x="1350963" y="1539875"/>
          <p14:tracePt t="3667" x="1363663" y="1539875"/>
          <p14:tracePt t="4009" x="1376363" y="1552575"/>
          <p14:tracePt t="4017" x="1376363" y="1576388"/>
          <p14:tracePt t="4025" x="1376363" y="1601788"/>
          <p14:tracePt t="4031" x="1376363" y="1627188"/>
          <p14:tracePt t="4039" x="1376363" y="1639888"/>
          <p14:tracePt t="4047" x="1376363" y="1652588"/>
          <p14:tracePt t="4055" x="1376363" y="1663700"/>
          <p14:tracePt t="4063" x="1363663" y="1676400"/>
          <p14:tracePt t="4072" x="1350963" y="1701800"/>
          <p14:tracePt t="4079" x="1350963" y="1739900"/>
          <p14:tracePt t="4088" x="1325563" y="1765300"/>
          <p14:tracePt t="4095" x="1312863" y="1789113"/>
          <p14:tracePt t="4101" x="1312863" y="1814513"/>
          <p14:tracePt t="4109" x="1300163" y="1839913"/>
          <p14:tracePt t="4117" x="1289050" y="1852613"/>
          <p14:tracePt t="4125" x="1289050" y="1865313"/>
          <p14:tracePt t="4134" x="1276350" y="1865313"/>
          <p14:tracePt t="4141" x="1276350" y="1876425"/>
          <p14:tracePt t="4274" x="1276350" y="1889125"/>
          <p14:tracePt t="5004" x="1276350" y="1952625"/>
          <p14:tracePt t="5011" x="1276350" y="1989138"/>
          <p14:tracePt t="5020" x="1276350" y="2027238"/>
          <p14:tracePt t="5026" x="1263650" y="2065338"/>
          <p14:tracePt t="5034" x="1263650" y="2089150"/>
          <p14:tracePt t="5041" x="1250950" y="2114550"/>
          <p14:tracePt t="5049" x="1238250" y="2139950"/>
          <p14:tracePt t="5055" x="1225550" y="2178050"/>
          <p14:tracePt t="5063" x="1225550" y="2201863"/>
          <p14:tracePt t="5071" x="1212850" y="2227263"/>
          <p14:tracePt t="5079" x="1200150" y="2252663"/>
          <p14:tracePt t="5087" x="1200150" y="2278063"/>
          <p14:tracePt t="5095" x="1200150" y="2290763"/>
          <p14:tracePt t="5103" x="1189038" y="2303463"/>
          <p14:tracePt t="5112" x="1176338" y="2327275"/>
          <p14:tracePt t="5125" x="1176338" y="2339975"/>
          <p14:tracePt t="5414" x="1176338" y="2352675"/>
          <p14:tracePt t="5422" x="1176338" y="2390775"/>
          <p14:tracePt t="5430" x="1176338" y="2427288"/>
          <p14:tracePt t="5437" x="1176338" y="2452688"/>
          <p14:tracePt t="5443" x="1176338" y="2478088"/>
          <p14:tracePt t="5451" x="1176338" y="2503488"/>
          <p14:tracePt t="5460" x="1176338" y="2540000"/>
          <p14:tracePt t="5469" x="1176338" y="2565400"/>
          <p14:tracePt t="5476" x="1176338" y="2590800"/>
          <p14:tracePt t="5486" x="1176338" y="2603500"/>
          <p14:tracePt t="5769" x="1189038" y="2627313"/>
          <p14:tracePt t="5777" x="1189038" y="2665413"/>
          <p14:tracePt t="5785" x="1189038" y="2703513"/>
          <p14:tracePt t="5793" x="1189038" y="2740025"/>
          <p14:tracePt t="5802" x="1176338" y="2778125"/>
          <p14:tracePt t="5809" x="1176338" y="2816225"/>
          <p14:tracePt t="5819" x="1163638" y="2852738"/>
          <p14:tracePt t="5825" x="1150938" y="2878138"/>
          <p14:tracePt t="5831" x="1138238" y="2903538"/>
          <p14:tracePt t="5839" x="1138238" y="2928938"/>
          <p14:tracePt t="5855" x="1138238" y="2941638"/>
          <p14:tracePt t="6088" x="1150938" y="2965450"/>
          <p14:tracePt t="6096" x="1163638" y="3003550"/>
          <p14:tracePt t="6104" x="1176338" y="3054350"/>
          <p14:tracePt t="6111" x="1189038" y="3090863"/>
          <p14:tracePt t="6119" x="1189038" y="3128963"/>
          <p14:tracePt t="6127" x="1200150" y="3165475"/>
          <p14:tracePt t="6135" x="1200150" y="3203575"/>
          <p14:tracePt t="6143" x="1200150" y="3241675"/>
          <p14:tracePt t="6151" x="1200150" y="3267075"/>
          <p14:tracePt t="6157" x="1200150" y="3303588"/>
          <p14:tracePt t="6167" x="1200150" y="3328988"/>
          <p14:tracePt t="6173" x="1189038" y="3354388"/>
          <p14:tracePt t="6181" x="1176338" y="3354388"/>
          <p14:tracePt t="6189" x="1176338" y="3367088"/>
          <p14:tracePt t="6211" x="1163638" y="3367088"/>
          <p14:tracePt t="6422" x="1176338" y="3367088"/>
          <p14:tracePt t="6430" x="1189038" y="3367088"/>
          <p14:tracePt t="6445" x="1200150" y="3367088"/>
          <p14:tracePt t="6454" x="1238250" y="3378200"/>
          <p14:tracePt t="6462" x="1250950" y="3403600"/>
          <p14:tracePt t="6468" x="1263650" y="3429000"/>
          <p14:tracePt t="6475" x="1276350" y="3454400"/>
          <p14:tracePt t="6484" x="1289050" y="3490913"/>
          <p14:tracePt t="6491" x="1300163" y="3516313"/>
          <p14:tracePt t="6500" x="1312863" y="3529013"/>
          <p14:tracePt t="6507" x="1312863" y="3541713"/>
          <p14:tracePt t="6517" x="1312863" y="3554413"/>
          <p14:tracePt t="6523" x="1312863" y="3567113"/>
          <p14:tracePt t="6537" x="1312863" y="3579813"/>
          <p14:tracePt t="6553" x="1312863" y="3590925"/>
          <p14:tracePt t="6569" x="1312863" y="3603625"/>
          <p14:tracePt t="6577" x="1312863" y="3616325"/>
          <p14:tracePt t="6585" x="1325563" y="3616325"/>
          <p14:tracePt t="6593" x="1325563" y="3629025"/>
          <p14:tracePt t="6607" x="1338263" y="3641725"/>
          <p14:tracePt t="6623" x="1338263" y="3654425"/>
          <p14:tracePt t="6634" x="1338263" y="3667125"/>
          <p14:tracePt t="6826" x="1338263" y="3679825"/>
          <p14:tracePt t="6834" x="1338263" y="3692525"/>
          <p14:tracePt t="6841" x="1338263" y="3703638"/>
          <p14:tracePt t="6850" x="1338263" y="3729038"/>
          <p14:tracePt t="6855" x="1338263" y="3754438"/>
          <p14:tracePt t="6864" x="1338263" y="3779838"/>
          <p14:tracePt t="6871" x="1338263" y="3803650"/>
          <p14:tracePt t="6884" x="1338263" y="3816350"/>
          <p14:tracePt t="6887" x="1338263" y="3829050"/>
          <p14:tracePt t="6895" x="1338263" y="3841750"/>
          <p14:tracePt t="6903" x="1338263" y="3854450"/>
          <p14:tracePt t="6925" x="1338263" y="3867150"/>
          <p14:tracePt t="6966" x="1325563" y="3892550"/>
          <p14:tracePt t="6973" x="1312863" y="3892550"/>
          <p14:tracePt t="6979" x="1312863" y="3905250"/>
          <p14:tracePt t="6987" x="1312863" y="3916363"/>
          <p14:tracePt t="6995" x="1312863" y="3929063"/>
          <p14:tracePt t="7003" x="1312863" y="3941763"/>
          <p14:tracePt t="7019" x="1312863" y="3954463"/>
          <p14:tracePt t="7205" x="1312863" y="3979863"/>
          <p14:tracePt t="7214" x="1300163" y="4017963"/>
          <p14:tracePt t="7222" x="1289050" y="4054475"/>
          <p14:tracePt t="7230" x="1289050" y="4079875"/>
          <p14:tracePt t="7235" x="1276350" y="4105275"/>
          <p14:tracePt t="7243" x="1263650" y="4117975"/>
          <p14:tracePt t="7252" x="1250950" y="4141788"/>
          <p14:tracePt t="7275" x="1238250" y="4154488"/>
          <p14:tracePt t="7415" x="1238250" y="4167188"/>
          <p14:tracePt t="7430" x="1238250" y="4179888"/>
          <p14:tracePt t="7437" x="1238250" y="4192588"/>
          <p14:tracePt t="7445" x="1238250" y="4217988"/>
          <p14:tracePt t="7453" x="1238250" y="4230688"/>
          <p14:tracePt t="7461" x="1238250" y="4241800"/>
          <p14:tracePt t="7469" x="1238250" y="4267200"/>
          <p14:tracePt t="7486" x="1238250" y="4279900"/>
          <p14:tracePt t="7733" x="1238250" y="4318000"/>
          <p14:tracePt t="7741" x="1250950" y="4341813"/>
          <p14:tracePt t="7750" x="1250950" y="4379913"/>
          <p14:tracePt t="7755" x="1250950" y="4454525"/>
          <p14:tracePt t="7764" x="1263650" y="4505325"/>
          <p14:tracePt t="7771" x="1263650" y="4554538"/>
          <p14:tracePt t="7780" x="1276350" y="4592638"/>
          <p14:tracePt t="7787" x="1276350" y="4630738"/>
          <p14:tracePt t="7797" x="1276350" y="4656138"/>
          <p14:tracePt t="7803" x="1276350" y="4679950"/>
          <p14:tracePt t="8027" x="1289050" y="4679950"/>
          <p14:tracePt t="8392" x="1300163" y="4705350"/>
          <p14:tracePt t="8400" x="1312863" y="4730750"/>
          <p14:tracePt t="8408" x="1312863" y="4768850"/>
          <p14:tracePt t="8416" x="1325563" y="4792663"/>
          <p14:tracePt t="8425" x="1325563" y="4818063"/>
          <p14:tracePt t="8432" x="1338263" y="4830763"/>
          <p14:tracePt t="8440" x="1338263" y="4843463"/>
          <p14:tracePt t="8454" x="1338263" y="4856163"/>
          <p14:tracePt t="8463" x="1338263" y="4868863"/>
          <p14:tracePt t="8469" x="1338263" y="4879975"/>
          <p14:tracePt t="8485" x="1338263" y="4905375"/>
          <p14:tracePt t="8493" x="1338263" y="4930775"/>
          <p14:tracePt t="8502" x="1338263" y="4968875"/>
          <p14:tracePt t="8509" x="1338263" y="4981575"/>
          <p14:tracePt t="8523" x="1325563" y="4992688"/>
          <p14:tracePt t="8531" x="1325563" y="5005388"/>
          <p14:tracePt t="8547" x="1325563" y="5018088"/>
          <p14:tracePt t="8555" x="1312863" y="5018088"/>
          <p14:tracePt t="8571" x="1312863" y="5030788"/>
          <p14:tracePt t="8804" x="1312863" y="5043488"/>
          <p14:tracePt t="8820" x="1312863" y="5068888"/>
          <p14:tracePt t="8835" x="1312863" y="5081588"/>
          <p14:tracePt t="10146" x="1376363" y="5081588"/>
          <p14:tracePt t="10153" x="1525588" y="5081588"/>
          <p14:tracePt t="10161" x="1663700" y="5118100"/>
          <p14:tracePt t="10169" x="1751013" y="5156200"/>
          <p14:tracePt t="10177" x="1789113" y="5181600"/>
          <p14:tracePt t="10185" x="1801813" y="5194300"/>
          <p14:tracePt t="10558" x="1801813" y="5205413"/>
          <p14:tracePt t="10582" x="1801813" y="5218113"/>
          <p14:tracePt t="10636" x="1801813" y="5205413"/>
          <p14:tracePt t="10643" x="1738313" y="5194300"/>
          <p14:tracePt t="10649" x="1638300" y="5194300"/>
          <p14:tracePt t="10657" x="1550988" y="5218113"/>
          <p14:tracePt t="10666" x="1512888" y="5218113"/>
          <p14:tracePt t="10676" x="1489075" y="5218113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2C215-7DF1-4033-BF74-8AEC74BB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73BFCD-DDCF-4CBB-BE13-1A21198A7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8" y="1268760"/>
            <a:ext cx="6752144" cy="52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6730"/>
      </p:ext>
    </p:extLst>
  </p:cSld>
  <p:clrMapOvr>
    <a:masterClrMapping/>
  </p:clrMapOvr>
  <p:transition advTm="11543"/>
  <p:extLst>
    <p:ext uri="{3A86A75C-4F4B-4683-9AE1-C65F6400EC91}">
      <p14:laserTraceLst xmlns:p14="http://schemas.microsoft.com/office/powerpoint/2010/main">
        <p14:tracePtLst>
          <p14:tracePt t="727" x="1489075" y="5205413"/>
          <p14:tracePt t="937" x="1525588" y="5130800"/>
          <p14:tracePt t="945" x="1589088" y="4992688"/>
          <p14:tracePt t="953" x="1625600" y="4805363"/>
          <p14:tracePt t="962" x="1651000" y="4643438"/>
          <p14:tracePt t="970" x="1676400" y="4530725"/>
          <p14:tracePt t="978" x="1689100" y="4405313"/>
          <p14:tracePt t="983" x="1701800" y="4330700"/>
          <p14:tracePt t="991" x="1701800" y="4254500"/>
          <p14:tracePt t="999" x="1714500" y="4179888"/>
          <p14:tracePt t="1007" x="1725613" y="4117975"/>
          <p14:tracePt t="1015" x="1763713" y="4041775"/>
          <p14:tracePt t="1023" x="1814513" y="3979863"/>
          <p14:tracePt t="1031" x="1863725" y="3916363"/>
          <p14:tracePt t="1039" x="1914525" y="3867150"/>
          <p14:tracePt t="1045" x="1976438" y="3816350"/>
          <p14:tracePt t="1053" x="2014538" y="3779838"/>
          <p14:tracePt t="1062" x="2063750" y="3754438"/>
          <p14:tracePt t="1069" x="2114550" y="3703638"/>
          <p14:tracePt t="1078" x="2189163" y="3654425"/>
          <p14:tracePt t="1094" x="2338388" y="3554413"/>
          <p14:tracePt t="1101" x="2414588" y="3503613"/>
          <p14:tracePt t="1107" x="2476500" y="3467100"/>
          <p14:tracePt t="1115" x="2501900" y="3429000"/>
          <p14:tracePt t="1123" x="2527300" y="3403600"/>
          <p14:tracePt t="1131" x="2540000" y="3378200"/>
          <p14:tracePt t="1139" x="2540000" y="3354388"/>
          <p14:tracePt t="1147" x="2540000" y="3328988"/>
          <p14:tracePt t="1156" x="2540000" y="3303588"/>
          <p14:tracePt t="1163" x="2527300" y="3278188"/>
          <p14:tracePt t="1178" x="2514600" y="3267075"/>
          <p14:tracePt t="1194" x="2514600" y="3254375"/>
          <p14:tracePt t="1201" x="2514600" y="3241675"/>
          <p14:tracePt t="1209" x="2514600" y="3216275"/>
          <p14:tracePt t="1217" x="2514600" y="3203575"/>
          <p14:tracePt t="1225" x="2514600" y="3190875"/>
          <p14:tracePt t="1231" x="2514600" y="3178175"/>
          <p14:tracePt t="1239" x="2514600" y="3165475"/>
          <p14:tracePt t="1247" x="2514600" y="3141663"/>
          <p14:tracePt t="1255" x="2514600" y="3116263"/>
          <p14:tracePt t="1263" x="2514600" y="3090863"/>
          <p14:tracePt t="1271" x="2514600" y="3065463"/>
          <p14:tracePt t="1279" x="2514600" y="3041650"/>
          <p14:tracePt t="1287" x="2527300" y="3016250"/>
          <p14:tracePt t="1294" x="2527300" y="2990850"/>
          <p14:tracePt t="1301" x="2527300" y="2965450"/>
          <p14:tracePt t="1311" x="2540000" y="2941638"/>
          <p14:tracePt t="1317" x="2551113" y="2916238"/>
          <p14:tracePt t="1325" x="2551113" y="2890838"/>
          <p14:tracePt t="1333" x="2551113" y="2878138"/>
          <p14:tracePt t="1341" x="2551113" y="2852738"/>
          <p14:tracePt t="1349" x="2551113" y="2828925"/>
          <p14:tracePt t="1357" x="2551113" y="2790825"/>
          <p14:tracePt t="1363" x="2551113" y="2765425"/>
          <p14:tracePt t="1371" x="2551113" y="2740025"/>
          <p14:tracePt t="1379" x="2527300" y="2716213"/>
          <p14:tracePt t="1387" x="2514600" y="2678113"/>
          <p14:tracePt t="1395" x="2501900" y="2665413"/>
          <p14:tracePt t="1403" x="2489200" y="2652713"/>
          <p14:tracePt t="1412" x="2476500" y="2652713"/>
          <p14:tracePt t="1420" x="2463800" y="2640013"/>
          <p14:tracePt t="1433" x="2439988" y="2627313"/>
          <p14:tracePt t="1441" x="2427288" y="2627313"/>
          <p14:tracePt t="1449" x="2401888" y="2616200"/>
          <p14:tracePt t="1457" x="2376488" y="2616200"/>
          <p14:tracePt t="1465" x="2338388" y="2616200"/>
          <p14:tracePt t="1473" x="2301875" y="2603500"/>
          <p14:tracePt t="1481" x="2263775" y="2590800"/>
          <p14:tracePt t="1487" x="2227263" y="2578100"/>
          <p14:tracePt t="1496" x="2189163" y="2578100"/>
          <p14:tracePt t="1503" x="2151063" y="2565400"/>
          <p14:tracePt t="1512" x="2127250" y="2552700"/>
          <p14:tracePt t="1519" x="2114550" y="2540000"/>
          <p14:tracePt t="1528" x="2089150" y="2540000"/>
          <p14:tracePt t="1544" x="2076450" y="2540000"/>
          <p14:tracePt t="1565" x="2063750" y="2540000"/>
          <p14:tracePt t="1574" x="2051050" y="2527300"/>
          <p14:tracePt t="1589" x="2038350" y="2516188"/>
          <p14:tracePt t="1597" x="2014538" y="2503488"/>
          <p14:tracePt t="1605" x="1976438" y="2503488"/>
          <p14:tracePt t="1611" x="1951038" y="2490788"/>
          <p14:tracePt t="1619" x="1914525" y="2478088"/>
          <p14:tracePt t="1628" x="1876425" y="2465388"/>
          <p14:tracePt t="1635" x="1851025" y="2465388"/>
          <p14:tracePt t="1644" x="1814513" y="2452688"/>
          <p14:tracePt t="1651" x="1776413" y="2439988"/>
          <p14:tracePt t="1660" x="1751013" y="2427288"/>
          <p14:tracePt t="1667" x="1738313" y="2427288"/>
          <p14:tracePt t="1677" x="1714500" y="2414588"/>
          <p14:tracePt t="1681" x="1714500" y="2403475"/>
          <p14:tracePt t="1690" x="1701800" y="2403475"/>
          <p14:tracePt t="1721" x="1689100" y="2403475"/>
          <p14:tracePt t="1737" x="1676400" y="2403475"/>
          <p14:tracePt t="1744" x="1663700" y="2403475"/>
          <p14:tracePt t="1751" x="1651000" y="2403475"/>
          <p14:tracePt t="1760" x="1638300" y="2403475"/>
          <p14:tracePt t="1767" x="1625600" y="2403475"/>
          <p14:tracePt t="1783" x="1612900" y="2403475"/>
          <p14:tracePt t="1792" x="1612900" y="2390775"/>
          <p14:tracePt t="1799" x="1601788" y="2390775"/>
          <p14:tracePt t="1891" x="1589088" y="2390775"/>
          <p14:tracePt t="1899" x="1563688" y="2390775"/>
          <p14:tracePt t="1907" x="1550988" y="2390775"/>
          <p14:tracePt t="1915" x="1525588" y="2390775"/>
          <p14:tracePt t="1923" x="1489075" y="2390775"/>
          <p14:tracePt t="1929" x="1463675" y="2390775"/>
          <p14:tracePt t="1937" x="1438275" y="2390775"/>
          <p14:tracePt t="1945" x="1412875" y="2390775"/>
          <p14:tracePt t="1953" x="1389063" y="2390775"/>
          <p14:tracePt t="1961" x="1376363" y="2390775"/>
          <p14:tracePt t="1969" x="1363663" y="2390775"/>
          <p14:tracePt t="1977" x="1350963" y="2390775"/>
          <p14:tracePt t="2209" x="1338263" y="2390775"/>
          <p14:tracePt t="2217" x="1312863" y="2390775"/>
          <p14:tracePt t="2225" x="1300163" y="2378075"/>
          <p14:tracePt t="2233" x="1289050" y="2365375"/>
          <p14:tracePt t="2243" x="1276350" y="2365375"/>
          <p14:tracePt t="2249" x="1263650" y="2352675"/>
          <p14:tracePt t="2264" x="1250950" y="2339975"/>
          <p14:tracePt t="2272" x="1250950" y="2327275"/>
          <p14:tracePt t="3156" x="1276350" y="2327275"/>
          <p14:tracePt t="3163" x="1300163" y="2327275"/>
          <p14:tracePt t="3178" x="1325563" y="2327275"/>
          <p14:tracePt t="3179" x="1350963" y="2327275"/>
          <p14:tracePt t="3187" x="1376363" y="2339975"/>
          <p14:tracePt t="3195" x="1412875" y="2339975"/>
          <p14:tracePt t="3203" x="1438275" y="2352675"/>
          <p14:tracePt t="3211" x="1463675" y="2352675"/>
          <p14:tracePt t="3217" x="1476375" y="2352675"/>
          <p14:tracePt t="3225" x="1489075" y="2352675"/>
          <p14:tracePt t="3233" x="1501775" y="2352675"/>
          <p14:tracePt t="3242" x="1512888" y="2352675"/>
          <p14:tracePt t="3249" x="1525588" y="2352675"/>
          <p14:tracePt t="3258" x="1538288" y="2352675"/>
          <p14:tracePt t="3265" x="1550988" y="2352675"/>
          <p14:tracePt t="3279" x="1563688" y="2352675"/>
          <p14:tracePt t="3287" x="1589088" y="2352675"/>
          <p14:tracePt t="3295" x="1601788" y="2352675"/>
          <p14:tracePt t="3303" x="1612900" y="2352675"/>
          <p14:tracePt t="3311" x="1638300" y="2352675"/>
          <p14:tracePt t="3319" x="1663700" y="2352675"/>
          <p14:tracePt t="3327" x="1689100" y="2365375"/>
          <p14:tracePt t="3335" x="1714500" y="2378075"/>
          <p14:tracePt t="3342" x="1738313" y="2390775"/>
          <p14:tracePt t="3349" x="1776413" y="2390775"/>
          <p14:tracePt t="3358" x="1814513" y="2390775"/>
          <p14:tracePt t="3365" x="1851025" y="2403475"/>
          <p14:tracePt t="3374" x="1889125" y="2414588"/>
          <p14:tracePt t="3381" x="1925638" y="2414588"/>
          <p14:tracePt t="3390" x="1963738" y="2427288"/>
          <p14:tracePt t="3397" x="2001838" y="2427288"/>
          <p14:tracePt t="3403" x="2038350" y="2427288"/>
          <p14:tracePt t="3411" x="2076450" y="2439988"/>
          <p14:tracePt t="3419" x="2114550" y="2439988"/>
          <p14:tracePt t="3427" x="2151063" y="2439988"/>
          <p14:tracePt t="3436" x="2189163" y="2439988"/>
          <p14:tracePt t="3443" x="2227263" y="2439988"/>
          <p14:tracePt t="3451" x="2263775" y="2439988"/>
          <p14:tracePt t="3459" x="2289175" y="2427288"/>
          <p14:tracePt t="3465" x="2327275" y="2414588"/>
          <p14:tracePt t="3474" x="2351088" y="2403475"/>
          <p14:tracePt t="3481" x="2389188" y="2403475"/>
          <p14:tracePt t="3491" x="2401888" y="2390775"/>
          <p14:tracePt t="3497" x="2414588" y="2378075"/>
          <p14:tracePt t="3507" x="2427288" y="2378075"/>
          <p14:tracePt t="3513" x="2439988" y="2378075"/>
          <p14:tracePt t="3613" x="2439988" y="2365375"/>
          <p14:tracePt t="3629" x="2389188" y="2352675"/>
          <p14:tracePt t="3637" x="2289175" y="2352675"/>
          <p14:tracePt t="3645" x="2189163" y="2352675"/>
          <p14:tracePt t="3653" x="2076450" y="2352675"/>
          <p14:tracePt t="3659" x="1938338" y="2352675"/>
          <p14:tracePt t="3667" x="1825625" y="2352675"/>
          <p14:tracePt t="3675" x="1714500" y="2365375"/>
          <p14:tracePt t="3683" x="1589088" y="2365375"/>
          <p14:tracePt t="3691" x="1525588" y="2365375"/>
          <p14:tracePt t="3699" x="1463675" y="2365375"/>
          <p14:tracePt t="3708" x="1425575" y="2365375"/>
          <p14:tracePt t="3715" x="1412875" y="2365375"/>
          <p14:tracePt t="3722" x="1412875" y="2378075"/>
          <p14:tracePt t="3745" x="1401763" y="2390775"/>
          <p14:tracePt t="3761" x="1389063" y="2390775"/>
          <p14:tracePt t="3769" x="1376363" y="2390775"/>
          <p14:tracePt t="3777" x="1376363" y="2403475"/>
          <p14:tracePt t="3783" x="1363663" y="2403475"/>
          <p14:tracePt t="3791" x="1325563" y="2403475"/>
          <p14:tracePt t="3807" x="1312863" y="2403475"/>
          <p14:tracePt t="3815" x="1300163" y="2403475"/>
          <p14:tracePt t="3909" x="1289050" y="2390775"/>
          <p14:tracePt t="3915" x="1276350" y="2378075"/>
          <p14:tracePt t="3923" x="1263650" y="2378075"/>
          <p14:tracePt t="3977" x="1263650" y="2365375"/>
          <p14:tracePt t="3993" x="1276350" y="2365375"/>
          <p14:tracePt t="4001" x="1312863" y="2352675"/>
          <p14:tracePt t="4009" x="1350963" y="2339975"/>
          <p14:tracePt t="4017" x="1389063" y="2339975"/>
          <p14:tracePt t="4025" x="1425575" y="2327275"/>
          <p14:tracePt t="4033" x="1463675" y="2314575"/>
          <p14:tracePt t="4041" x="1501775" y="2314575"/>
          <p14:tracePt t="4047" x="1525588" y="2314575"/>
          <p14:tracePt t="4056" x="1538288" y="2314575"/>
          <p14:tracePt t="4063" x="1550988" y="2314575"/>
          <p14:tracePt t="4079" x="1563688" y="2314575"/>
          <p14:tracePt t="4359" x="1550988" y="2314575"/>
          <p14:tracePt t="4365" x="1538288" y="2314575"/>
          <p14:tracePt t="4731" x="1525588" y="2303463"/>
          <p14:tracePt t="4745" x="1512888" y="2303463"/>
          <p14:tracePt t="4770" x="1501775" y="2303463"/>
          <p14:tracePt t="4777" x="1501775" y="2290763"/>
          <p14:tracePt t="4893" x="1489075" y="2290763"/>
          <p14:tracePt t="4987" x="1489075" y="2278063"/>
          <p14:tracePt t="5001" x="1501775" y="2278063"/>
          <p14:tracePt t="5009" x="1512888" y="2265363"/>
          <p14:tracePt t="5017" x="1538288" y="2265363"/>
          <p14:tracePt t="5025" x="1563688" y="2265363"/>
          <p14:tracePt t="5033" x="1589088" y="2265363"/>
          <p14:tracePt t="5041" x="1625600" y="2265363"/>
          <p14:tracePt t="5049" x="1663700" y="2265363"/>
          <p14:tracePt t="5058" x="1701800" y="2265363"/>
          <p14:tracePt t="5065" x="1738313" y="2265363"/>
          <p14:tracePt t="5071" x="1763713" y="2265363"/>
          <p14:tracePt t="5079" x="1776413" y="2265363"/>
          <p14:tracePt t="5351" x="1789113" y="2252663"/>
          <p14:tracePt t="5359" x="1801813" y="2252663"/>
          <p14:tracePt t="5390" x="1801813" y="2239963"/>
          <p14:tracePt t="5459" x="1814513" y="2239963"/>
          <p14:tracePt t="5491" x="1825625" y="2239963"/>
          <p14:tracePt t="5507" x="1838325" y="2239963"/>
          <p14:tracePt t="5513" x="1851025" y="2239963"/>
          <p14:tracePt t="5521" x="1863725" y="2239963"/>
          <p14:tracePt t="5529" x="1876425" y="2239963"/>
          <p14:tracePt t="5537" x="1901825" y="2239963"/>
          <p14:tracePt t="5545" x="1925638" y="2239963"/>
          <p14:tracePt t="5553" x="1951038" y="2239963"/>
          <p14:tracePt t="5575" x="1963738" y="2239963"/>
          <p14:tracePt t="5661" x="2001838" y="2239963"/>
          <p14:tracePt t="5670" x="2025650" y="2239963"/>
          <p14:tracePt t="5677" x="2051050" y="2252663"/>
          <p14:tracePt t="5686" x="2089150" y="2252663"/>
          <p14:tracePt t="5693" x="2114550" y="2265363"/>
          <p14:tracePt t="5707" x="2127250" y="2265363"/>
          <p14:tracePt t="5809" x="2138363" y="2265363"/>
          <p14:tracePt t="5825" x="2151063" y="2265363"/>
          <p14:tracePt t="5831" x="2163763" y="2265363"/>
          <p14:tracePt t="5839" x="2176463" y="2265363"/>
          <p14:tracePt t="5855" x="2189163" y="2265363"/>
          <p14:tracePt t="5863" x="2201863" y="2265363"/>
          <p14:tracePt t="5879" x="2214563" y="2265363"/>
          <p14:tracePt t="6033" x="2227263" y="2265363"/>
          <p14:tracePt t="6041" x="2238375" y="2265363"/>
          <p14:tracePt t="6050" x="2263775" y="2265363"/>
          <p14:tracePt t="6057" x="2301875" y="2265363"/>
          <p14:tracePt t="6065" x="2327275" y="2265363"/>
          <p14:tracePt t="6074" x="2351088" y="2265363"/>
          <p14:tracePt t="6081" x="2376488" y="2265363"/>
          <p14:tracePt t="6087" x="2389188" y="2265363"/>
          <p14:tracePt t="6384" x="2401888" y="2265363"/>
          <p14:tracePt t="6392" x="2427288" y="2265363"/>
          <p14:tracePt t="6401" x="2439988" y="2265363"/>
          <p14:tracePt t="6405" x="2451100" y="2265363"/>
          <p14:tracePt t="6461" x="2451100" y="2252663"/>
          <p14:tracePt t="6717" x="2451100" y="2239963"/>
          <p14:tracePt t="11013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92D0F60-FCEA-4673-BB18-52B10D218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进程与线程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9B62720-4A2B-4D89-9383-A0E6E4D33A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19213"/>
            <a:ext cx="8443664" cy="427002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多线程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一个程序中的多段代码同时并发执行，称为多线程。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通过多线程，一个</a:t>
            </a:r>
            <a:r>
              <a:rPr lang="zh-CN" altLang="en-US" sz="2200" b="1" dirty="0">
                <a:solidFill>
                  <a:schemeClr val="accent2"/>
                </a:solidFill>
              </a:rPr>
              <a:t>进程</a:t>
            </a:r>
            <a:r>
              <a:rPr lang="zh-CN" altLang="en-US" sz="2200" b="1" dirty="0"/>
              <a:t>可以</a:t>
            </a:r>
            <a:r>
              <a:rPr lang="zh-CN" altLang="en-US" sz="2200" b="1" dirty="0">
                <a:solidFill>
                  <a:schemeClr val="accent6"/>
                </a:solidFill>
              </a:rPr>
              <a:t>并发</a:t>
            </a:r>
            <a:r>
              <a:rPr lang="zh-CN" altLang="en-US" sz="2200" b="1" dirty="0"/>
              <a:t>执行多个任务，例如：在后台运算的同时，和用户进行交互。</a:t>
            </a:r>
            <a:endParaRPr lang="zh-CN" altLang="en-US" sz="2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线程是操作系统分配处理器时间的基本单元，即操作系统调度线程使用</a:t>
            </a:r>
            <a:r>
              <a:rPr lang="en-US" altLang="zh-CN" sz="2200" b="1" dirty="0"/>
              <a:t>CPU</a:t>
            </a:r>
            <a:r>
              <a:rPr lang="zh-CN" altLang="en-US" sz="2200" b="1" dirty="0"/>
              <a:t>的时间（为线程提供时间片来执行线程）。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一个进程至少包括一个线程，称为主线程。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一个进程可以从主线程开始，创建一个或多个附加线程，形成多线程。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endParaRPr lang="en-US" altLang="zh-CN" sz="2200" b="1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9D8E5F46-D7F2-4716-BBA0-ABA73425BD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0B289C7B-6E55-409F-89BD-E7A091EA9FF5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zh-CN" sz="1400" b="0"/>
          </a:p>
        </p:txBody>
      </p:sp>
    </p:spTree>
  </p:cSld>
  <p:clrMapOvr>
    <a:masterClrMapping/>
  </p:clrMapOvr>
  <p:transition advTm="207061"/>
  <p:extLst>
    <p:ext uri="{3A86A75C-4F4B-4683-9AE1-C65F6400EC91}">
      <p14:laserTraceLst xmlns:p14="http://schemas.microsoft.com/office/powerpoint/2010/main">
        <p14:tracePtLst>
          <p14:tracePt t="206306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48129">
            <a:extLst>
              <a:ext uri="{FF2B5EF4-FFF2-40B4-BE49-F238E27FC236}">
                <a16:creationId xmlns:a16="http://schemas.microsoft.com/office/drawing/2014/main" id="{3BDF2B7F-D5A3-4F48-BEDC-9291FDCCF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7944" y="404664"/>
            <a:ext cx="4897686" cy="7207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线程间数据传递</a:t>
            </a:r>
          </a:p>
        </p:txBody>
      </p:sp>
      <p:sp>
        <p:nvSpPr>
          <p:cNvPr id="75779" name="文本占位符 48130">
            <a:extLst>
              <a:ext uri="{FF2B5EF4-FFF2-40B4-BE49-F238E27FC236}">
                <a16:creationId xmlns:a16="http://schemas.microsoft.com/office/drawing/2014/main" id="{FDD8500A-FF87-4CE4-B8A5-C668B06AD3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2738" y="1298696"/>
            <a:ext cx="7918524" cy="498133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两种方式：全局变量、线程参数（推荐）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例：线程使用（参数为结构）</a:t>
            </a:r>
          </a:p>
          <a:p>
            <a:pPr eaLnBrk="1" hangingPunct="1">
              <a:buNone/>
            </a:pPr>
            <a:r>
              <a:rPr lang="zh-CN" altLang="en-US" sz="2400" b="1" dirty="0"/>
              <a:t>HANDLE hRead1 =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HANDLE</a:t>
            </a:r>
            <a:r>
              <a:rPr lang="en-US" altLang="zh-CN" sz="2400" b="1" dirty="0"/>
              <a:t>)</a:t>
            </a:r>
          </a:p>
          <a:p>
            <a:pPr eaLnBrk="1" hangingPunct="1">
              <a:buNone/>
            </a:pPr>
            <a:r>
              <a:rPr lang="en-US" altLang="zh-CN" sz="2400" b="1" dirty="0"/>
              <a:t> _begin</a:t>
            </a:r>
            <a:r>
              <a:rPr lang="zh-CN" altLang="en-US" sz="2400" b="1" dirty="0"/>
              <a:t>Thread</a:t>
            </a:r>
            <a:r>
              <a:rPr lang="en-US" altLang="zh-CN" sz="2400" b="1" dirty="0"/>
              <a:t>ex</a:t>
            </a:r>
            <a:r>
              <a:rPr lang="zh-CN" altLang="en-US" sz="2400" b="1" dirty="0"/>
              <a:t>(NULL, 0, getInput, </a:t>
            </a:r>
            <a:r>
              <a:rPr lang="zh-CN" altLang="en-US" sz="2400" b="1" dirty="0">
                <a:solidFill>
                  <a:schemeClr val="accent2"/>
                </a:solidFill>
              </a:rPr>
              <a:t>&amp;stu</a:t>
            </a:r>
            <a:r>
              <a:rPr lang="zh-CN" altLang="en-US" sz="2400" b="1" dirty="0"/>
              <a:t>, 0, </a:t>
            </a:r>
            <a:r>
              <a:rPr lang="en-US" altLang="zh-CN" sz="2400" b="1" dirty="0"/>
              <a:t>NULL</a:t>
            </a:r>
            <a:r>
              <a:rPr lang="zh-CN" altLang="en-US" sz="2400" b="1" dirty="0"/>
              <a:t>);</a:t>
            </a:r>
            <a:endParaRPr lang="en-US" altLang="zh-CN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// 创建带参数的线程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ym typeface="宋体" panose="02010600030101010101" pitchFamily="2" charset="-122"/>
              </a:rPr>
              <a:t>unsigned __stdcall</a:t>
            </a:r>
            <a:r>
              <a:rPr lang="zh-CN" altLang="en-US" sz="2400" b="1" dirty="0"/>
              <a:t> getInput(struct STUDENT * cPtr)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{...}</a:t>
            </a:r>
          </a:p>
        </p:txBody>
      </p:sp>
    </p:spTree>
  </p:cSld>
  <p:clrMapOvr>
    <a:masterClrMapping/>
  </p:clrMapOvr>
  <p:transition advTm="75804"/>
  <p:extLst>
    <p:ext uri="{3A86A75C-4F4B-4683-9AE1-C65F6400EC91}">
      <p14:laserTraceLst xmlns:p14="http://schemas.microsoft.com/office/powerpoint/2010/main">
        <p14:tracePtLst>
          <p14:tracePt t="199" x="7118350" y="3803650"/>
          <p14:tracePt t="217" x="6992938" y="3792538"/>
          <p14:tracePt t="223" x="6954838" y="3792538"/>
          <p14:tracePt t="232" x="6916738" y="3779838"/>
          <p14:tracePt t="239" x="6892925" y="3767138"/>
          <p14:tracePt t="248" x="6854825" y="3767138"/>
          <p14:tracePt t="256" x="6842125" y="3754438"/>
          <p14:tracePt t="265" x="6829425" y="3741738"/>
          <p14:tracePt t="277" x="6829425" y="3729038"/>
          <p14:tracePt t="293" x="6816725" y="3716338"/>
          <p14:tracePt t="317" x="6816725" y="3703638"/>
          <p14:tracePt t="325" x="6816725" y="3692525"/>
          <p14:tracePt t="332" x="6816725" y="3679825"/>
          <p14:tracePt t="349" x="6816725" y="3654425"/>
          <p14:tracePt t="355" x="6805613" y="3629025"/>
          <p14:tracePt t="364" x="6805613" y="3590925"/>
          <p14:tracePt t="371" x="6792913" y="3567113"/>
          <p14:tracePt t="381" x="6792913" y="3529013"/>
          <p14:tracePt t="387" x="6780213" y="3479800"/>
          <p14:tracePt t="393" x="6780213" y="3441700"/>
          <p14:tracePt t="401" x="6780213" y="3403600"/>
          <p14:tracePt t="409" x="6780213" y="3378200"/>
          <p14:tracePt t="417" x="6780213" y="3341688"/>
          <p14:tracePt t="425" x="6780213" y="3316288"/>
          <p14:tracePt t="433" x="6780213" y="3290888"/>
          <p14:tracePt t="441" x="6780213" y="3267075"/>
          <p14:tracePt t="449" x="6780213" y="3228975"/>
          <p14:tracePt t="455" x="6780213" y="3190875"/>
          <p14:tracePt t="464" x="6780213" y="3154363"/>
          <p14:tracePt t="471" x="6780213" y="3128963"/>
          <p14:tracePt t="482" x="6780213" y="3103563"/>
          <p14:tracePt t="487" x="6780213" y="3065463"/>
          <p14:tracePt t="497" x="6780213" y="3041650"/>
          <p14:tracePt t="503" x="6780213" y="3016250"/>
          <p14:tracePt t="514" x="6780213" y="2990850"/>
          <p14:tracePt t="519" x="6767513" y="2952750"/>
          <p14:tracePt t="525" x="6754813" y="2928938"/>
          <p14:tracePt t="533" x="6754813" y="2903538"/>
          <p14:tracePt t="541" x="6742113" y="2865438"/>
          <p14:tracePt t="549" x="6742113" y="2828925"/>
          <p14:tracePt t="557" x="6729413" y="2790825"/>
          <p14:tracePt t="565" x="6716713" y="2728913"/>
          <p14:tracePt t="573" x="6704013" y="2652713"/>
          <p14:tracePt t="581" x="6692900" y="2565400"/>
          <p14:tracePt t="587" x="6680200" y="2465388"/>
          <p14:tracePt t="596" x="6667500" y="2352675"/>
          <p14:tracePt t="603" x="6654800" y="2252663"/>
          <p14:tracePt t="613" x="6642100" y="2152650"/>
          <p14:tracePt t="619" x="6616700" y="2065338"/>
          <p14:tracePt t="630" x="6604000" y="1989138"/>
          <p14:tracePt t="635" x="6580188" y="1939925"/>
          <p14:tracePt t="643" x="6567488" y="1901825"/>
          <p14:tracePt t="651" x="6567488" y="1876425"/>
          <p14:tracePt t="657" x="6554788" y="1839913"/>
          <p14:tracePt t="665" x="6542088" y="1839913"/>
          <p14:tracePt t="673" x="6542088" y="1827213"/>
          <p14:tracePt t="689" x="6542088" y="1814513"/>
          <p14:tracePt t="705" x="6542088" y="1801813"/>
          <p14:tracePt t="713" x="6554788" y="1789113"/>
          <p14:tracePt t="719" x="6567488" y="1776413"/>
          <p14:tracePt t="735" x="6580188" y="1765300"/>
          <p14:tracePt t="743" x="6580188" y="1752600"/>
          <p14:tracePt t="751" x="6604000" y="1727200"/>
          <p14:tracePt t="759" x="6616700" y="1689100"/>
          <p14:tracePt t="767" x="6629400" y="1663700"/>
          <p14:tracePt t="775" x="6642100" y="1639888"/>
          <p14:tracePt t="781" x="6654800" y="1614488"/>
          <p14:tracePt t="789" x="6654800" y="1589088"/>
          <p14:tracePt t="797" x="6680200" y="1563688"/>
          <p14:tracePt t="805" x="6692900" y="1539875"/>
          <p14:tracePt t="813" x="6704013" y="1527175"/>
          <p14:tracePt t="821" x="6716713" y="1514475"/>
          <p14:tracePt t="829" x="6729413" y="1501775"/>
          <p14:tracePt t="843" x="6754813" y="1489075"/>
          <p14:tracePt t="851" x="6767513" y="1489075"/>
          <p14:tracePt t="858" x="6767513" y="1476375"/>
          <p14:tracePt t="867" x="6780213" y="1476375"/>
          <p14:tracePt t="875" x="6792913" y="1476375"/>
          <p14:tracePt t="883" x="6805613" y="1476375"/>
          <p14:tracePt t="899" x="6805613" y="1501775"/>
          <p14:tracePt t="907" x="6792913" y="1527175"/>
          <p14:tracePt t="913" x="6754813" y="1563688"/>
          <p14:tracePt t="921" x="6716713" y="1576388"/>
          <p14:tracePt t="1115" x="6729413" y="1589088"/>
          <p14:tracePt t="1123" x="6742113" y="1589088"/>
          <p14:tracePt t="1131" x="6754813" y="1589088"/>
          <p14:tracePt t="1139" x="6767513" y="1589088"/>
          <p14:tracePt t="1147" x="6792913" y="1589088"/>
          <p14:tracePt t="1155" x="6829425" y="1589088"/>
          <p14:tracePt t="1164" x="6854825" y="1589088"/>
          <p14:tracePt t="1169" x="6892925" y="1589088"/>
          <p14:tracePt t="1179" x="6942138" y="1589088"/>
          <p14:tracePt t="1185" x="6980238" y="1589088"/>
          <p14:tracePt t="1195" x="6992938" y="1589088"/>
          <p14:tracePt t="1201" x="7005638" y="1601788"/>
          <p14:tracePt t="1211" x="7029450" y="1614488"/>
          <p14:tracePt t="1217" x="7067550" y="1614488"/>
          <p14:tracePt t="1226" x="7105650" y="1627188"/>
          <p14:tracePt t="1233" x="7142163" y="1639888"/>
          <p14:tracePt t="1239" x="7180263" y="1663700"/>
          <p14:tracePt t="1247" x="7218363" y="1663700"/>
          <p14:tracePt t="1256" x="7254875" y="1676400"/>
          <p14:tracePt t="1263" x="7280275" y="1689100"/>
          <p14:tracePt t="1271" x="7305675" y="1701800"/>
          <p14:tracePt t="1279" x="7329488" y="1701800"/>
          <p14:tracePt t="1287" x="7354888" y="1701800"/>
          <p14:tracePt t="1295" x="7380288" y="1701800"/>
          <p14:tracePt t="1301" x="7418388" y="1701800"/>
          <p14:tracePt t="1311" x="7442200" y="1701800"/>
          <p14:tracePt t="1317" x="7467600" y="1701800"/>
          <p14:tracePt t="1325" x="7493000" y="1701800"/>
          <p14:tracePt t="1333" x="7518400" y="1701800"/>
          <p14:tracePt t="1341" x="7542213" y="1701800"/>
          <p14:tracePt t="1349" x="7567613" y="1701800"/>
          <p14:tracePt t="1357" x="7593013" y="1689100"/>
          <p14:tracePt t="1363" x="7605713" y="1689100"/>
          <p14:tracePt t="1371" x="7631113" y="1676400"/>
          <p14:tracePt t="1379" x="7654925" y="1676400"/>
          <p14:tracePt t="1387" x="7693025" y="1676400"/>
          <p14:tracePt t="1395" x="7718425" y="1663700"/>
          <p14:tracePt t="1403" x="7742238" y="1663700"/>
          <p14:tracePt t="1412" x="7767638" y="1663700"/>
          <p14:tracePt t="1419" x="7780338" y="1663700"/>
          <p14:tracePt t="1425" x="7805738" y="1663700"/>
          <p14:tracePt t="1433" x="7843838" y="1652588"/>
          <p14:tracePt t="1441" x="7867650" y="1652588"/>
          <p14:tracePt t="1449" x="7893050" y="1652588"/>
          <p14:tracePt t="1457" x="7905750" y="1652588"/>
          <p14:tracePt t="1465" x="7931150" y="1652588"/>
          <p14:tracePt t="1481" x="7943850" y="1652588"/>
          <p14:tracePt t="1495" x="7954963" y="1639888"/>
          <p14:tracePt t="1503" x="7954963" y="1627188"/>
          <p14:tracePt t="1511" x="7967663" y="1627188"/>
          <p14:tracePt t="1519" x="7967663" y="1614488"/>
          <p14:tracePt t="1528" x="7993063" y="1614488"/>
          <p14:tracePt t="1535" x="7993063" y="1601788"/>
          <p14:tracePt t="1544" x="8005763" y="1601788"/>
          <p14:tracePt t="1557" x="8031163" y="1589088"/>
          <p14:tracePt t="1565" x="8043863" y="1589088"/>
          <p14:tracePt t="1573" x="8067675" y="1589088"/>
          <p14:tracePt t="1581" x="8093075" y="1589088"/>
          <p14:tracePt t="1589" x="8118475" y="1589088"/>
          <p14:tracePt t="1597" x="8131175" y="1589088"/>
          <p14:tracePt t="1605" x="8143875" y="1589088"/>
          <p14:tracePt t="1613" x="8156575" y="1589088"/>
          <p14:tracePt t="1729" x="8167688" y="1589088"/>
          <p14:tracePt t="1745" x="8205788" y="1589088"/>
          <p14:tracePt t="1751" x="8231188" y="1589088"/>
          <p14:tracePt t="1759" x="8256588" y="1589088"/>
          <p14:tracePt t="1767" x="8280400" y="1589088"/>
          <p14:tracePt t="1777" x="8318500" y="1589088"/>
          <p14:tracePt t="1783" x="8343900" y="1589088"/>
          <p14:tracePt t="1791" x="8367713" y="1589088"/>
          <p14:tracePt t="1799" x="8380413" y="1589088"/>
          <p14:tracePt t="1807" x="8393113" y="1589088"/>
          <p14:tracePt t="1907" x="8393113" y="1576388"/>
          <p14:tracePt t="1923" x="8405813" y="1576388"/>
          <p14:tracePt t="2171" x="8405813" y="1563688"/>
          <p14:tracePt t="2179" x="8418513" y="1563688"/>
          <p14:tracePt t="2187" x="8431213" y="1563688"/>
          <p14:tracePt t="2195" x="8431213" y="1552575"/>
          <p14:tracePt t="2203" x="8443913" y="1552575"/>
          <p14:tracePt t="2210" x="8443913" y="1539875"/>
          <p14:tracePt t="2226" x="8456613" y="1539875"/>
          <p14:tracePt t="2341" x="8456613" y="1527175"/>
          <p14:tracePt t="2357" x="8480425" y="1527175"/>
          <p14:tracePt t="2365" x="8480425" y="1514475"/>
          <p14:tracePt t="2373" x="8493125" y="1514475"/>
          <p14:tracePt t="2381" x="8493125" y="1501775"/>
          <p14:tracePt t="2389" x="8505825" y="1501775"/>
          <p14:tracePt t="2397" x="8505825" y="1489075"/>
          <p14:tracePt t="3212" x="8469313" y="1514475"/>
          <p14:tracePt t="3219" x="8418513" y="1527175"/>
          <p14:tracePt t="3227" x="8331200" y="1552575"/>
          <p14:tracePt t="3235" x="8231188" y="1563688"/>
          <p14:tracePt t="3243" x="8105775" y="1589088"/>
          <p14:tracePt t="3249" x="8005763" y="1601788"/>
          <p14:tracePt t="3258" x="7893050" y="1614488"/>
          <p14:tracePt t="3265" x="7793038" y="1614488"/>
          <p14:tracePt t="3274" x="7680325" y="1627188"/>
          <p14:tracePt t="3281" x="7580313" y="1639888"/>
          <p14:tracePt t="3291" x="7467600" y="1652588"/>
          <p14:tracePt t="3297" x="7367588" y="1663700"/>
          <p14:tracePt t="3308" x="7254875" y="1689100"/>
          <p14:tracePt t="3311" x="7142163" y="1701800"/>
          <p14:tracePt t="3319" x="7016750" y="1727200"/>
          <p14:tracePt t="3326" x="6916738" y="1739900"/>
          <p14:tracePt t="3335" x="6805613" y="1752600"/>
          <p14:tracePt t="3343" x="6716713" y="1765300"/>
          <p14:tracePt t="3351" x="6616700" y="1776413"/>
          <p14:tracePt t="3359" x="6529388" y="1789113"/>
          <p14:tracePt t="3367" x="6429375" y="1801813"/>
          <p14:tracePt t="3374" x="6329363" y="1814513"/>
          <p14:tracePt t="3381" x="6242050" y="1827213"/>
          <p14:tracePt t="3390" x="6129338" y="1839913"/>
          <p14:tracePt t="3397" x="6029325" y="1852613"/>
          <p14:tracePt t="3407" x="5929313" y="1865313"/>
          <p14:tracePt t="3413" x="5842000" y="1876425"/>
          <p14:tracePt t="3421" x="5778500" y="1889125"/>
          <p14:tracePt t="3428" x="5703888" y="1914525"/>
          <p14:tracePt t="3435" x="5629275" y="1927225"/>
          <p14:tracePt t="3443" x="5565775" y="1939925"/>
          <p14:tracePt t="3451" x="5503863" y="1952625"/>
          <p14:tracePt t="3459" x="5454650" y="1965325"/>
          <p14:tracePt t="3467" x="5416550" y="1965325"/>
          <p14:tracePt t="3475" x="5378450" y="1978025"/>
          <p14:tracePt t="3483" x="5353050" y="1978025"/>
          <p14:tracePt t="3491" x="5316538" y="1989138"/>
          <p14:tracePt t="3499" x="5303838" y="1989138"/>
          <p14:tracePt t="3507" x="5291138" y="1989138"/>
          <p14:tracePt t="3513" x="5278438" y="1989138"/>
          <p14:tracePt t="3522" x="5265738" y="1989138"/>
          <p14:tracePt t="3529" x="5253038" y="2001838"/>
          <p14:tracePt t="3537" x="5229225" y="2001838"/>
          <p14:tracePt t="3545" x="5216525" y="2014538"/>
          <p14:tracePt t="3553" x="5191125" y="2014538"/>
          <p14:tracePt t="3561" x="5178425" y="2014538"/>
          <p14:tracePt t="3567" x="5165725" y="2014538"/>
          <p14:tracePt t="3575" x="5153025" y="2014538"/>
          <p14:tracePt t="3583" x="5141913" y="2014538"/>
          <p14:tracePt t="3599" x="5129213" y="2014538"/>
          <p14:tracePt t="4359" x="5103813" y="2027238"/>
          <p14:tracePt t="4367" x="5029200" y="2052638"/>
          <p14:tracePt t="4375" x="4965700" y="2065338"/>
          <p14:tracePt t="4383" x="4891088" y="2078038"/>
          <p14:tracePt t="4391" x="4829175" y="2089150"/>
          <p14:tracePt t="4399" x="4752975" y="2101850"/>
          <p14:tracePt t="4407" x="4678363" y="2114550"/>
          <p14:tracePt t="4413" x="4578350" y="2127250"/>
          <p14:tracePt t="4422" x="4491038" y="2139950"/>
          <p14:tracePt t="4429" x="4427538" y="2139950"/>
          <p14:tracePt t="4438" x="4378325" y="2139950"/>
          <p14:tracePt t="4445" x="4340225" y="2139950"/>
          <p14:tracePt t="4455" x="4303713" y="2127250"/>
          <p14:tracePt t="4461" x="4265613" y="2127250"/>
          <p14:tracePt t="4469" x="4240213" y="2127250"/>
          <p14:tracePt t="4475" x="4227513" y="2127250"/>
          <p14:tracePt t="4483" x="4214813" y="2127250"/>
          <p14:tracePt t="4491" x="4191000" y="2127250"/>
          <p14:tracePt t="4507" x="4178300" y="2127250"/>
          <p14:tracePt t="4523" x="4165600" y="2127250"/>
          <p14:tracePt t="4538" x="4140200" y="2127250"/>
          <p14:tracePt t="4545" x="4127500" y="2127250"/>
          <p14:tracePt t="4555" x="4114800" y="2127250"/>
          <p14:tracePt t="4561" x="4090988" y="2127250"/>
          <p14:tracePt t="4572" x="4052888" y="2127250"/>
          <p14:tracePt t="4577" x="4027488" y="2127250"/>
          <p14:tracePt t="4585" x="3990975" y="2114550"/>
          <p14:tracePt t="4593" x="3927475" y="2101850"/>
          <p14:tracePt t="4601" x="3890963" y="2101850"/>
          <p14:tracePt t="4607" x="3840163" y="2089150"/>
          <p14:tracePt t="4615" x="3802063" y="2078038"/>
          <p14:tracePt t="4623" x="3765550" y="2065338"/>
          <p14:tracePt t="4631" x="3727450" y="2052638"/>
          <p14:tracePt t="4639" x="3689350" y="2052638"/>
          <p14:tracePt t="4647" x="3665538" y="2052638"/>
          <p14:tracePt t="4655" x="3652838" y="2052638"/>
          <p14:tracePt t="4663" x="3640138" y="2052638"/>
          <p14:tracePt t="4671" x="3627438" y="2052638"/>
          <p14:tracePt t="4685" x="3614738" y="2052638"/>
          <p14:tracePt t="4693" x="3602038" y="2052638"/>
          <p14:tracePt t="4709" x="3589338" y="2039938"/>
          <p14:tracePt t="4725" x="3578225" y="2027238"/>
          <p14:tracePt t="4731" x="3540125" y="2014538"/>
          <p14:tracePt t="4739" x="3527425" y="2014538"/>
          <p14:tracePt t="4746" x="3502025" y="2001838"/>
          <p14:tracePt t="4755" x="3478213" y="1989138"/>
          <p14:tracePt t="4763" x="3452813" y="1989138"/>
          <p14:tracePt t="4771" x="3440113" y="1989138"/>
          <p14:tracePt t="4779" x="3427413" y="1978025"/>
          <p14:tracePt t="4788" x="3402013" y="1978025"/>
          <p14:tracePt t="4793" x="3402013" y="1965325"/>
          <p14:tracePt t="4801" x="3389313" y="1965325"/>
          <p14:tracePt t="4809" x="3365500" y="1965325"/>
          <p14:tracePt t="4825" x="3340100" y="1965325"/>
          <p14:tracePt t="4842" x="3327400" y="1965325"/>
          <p14:tracePt t="4925" x="3314700" y="1965325"/>
          <p14:tracePt t="4941" x="3276600" y="1965325"/>
          <p14:tracePt t="4949" x="3265488" y="1952625"/>
          <p14:tracePt t="4957" x="3252788" y="1952625"/>
          <p14:tracePt t="4973" x="3240088" y="1952625"/>
          <p14:tracePt t="15159" x="3252788" y="1952625"/>
          <p14:tracePt t="15167" x="3314700" y="1952625"/>
          <p14:tracePt t="15172" x="3376613" y="1965325"/>
          <p14:tracePt t="15181" x="3452813" y="1978025"/>
          <p14:tracePt t="15189" x="3514725" y="1978025"/>
          <p14:tracePt t="15196" x="3589338" y="1978025"/>
          <p14:tracePt t="15205" x="3652838" y="1978025"/>
          <p14:tracePt t="15213" x="3702050" y="1989138"/>
          <p14:tracePt t="15221" x="3740150" y="2001838"/>
          <p14:tracePt t="15229" x="3752850" y="2001838"/>
          <p14:tracePt t="15235" x="3765550" y="2001838"/>
          <p14:tracePt t="15329" x="3802063" y="2001838"/>
          <p14:tracePt t="15337" x="3840163" y="2001838"/>
          <p14:tracePt t="15345" x="3890963" y="2001838"/>
          <p14:tracePt t="15353" x="3940175" y="2001838"/>
          <p14:tracePt t="15359" x="3978275" y="2001838"/>
          <p14:tracePt t="15367" x="4014788" y="2001838"/>
          <p14:tracePt t="15374" x="4040188" y="2001838"/>
          <p14:tracePt t="15384" x="4052888" y="2001838"/>
          <p14:tracePt t="15391" x="4065588" y="2001838"/>
          <p14:tracePt t="15609" x="4078288" y="2001838"/>
          <p14:tracePt t="15617" x="4090988" y="1989138"/>
          <p14:tracePt t="15631" x="4103688" y="1978025"/>
          <p14:tracePt t="15648" x="4114800" y="1965325"/>
          <p14:tracePt t="15663" x="4127500" y="1952625"/>
          <p14:tracePt t="15671" x="4140200" y="1952625"/>
          <p14:tracePt t="15687" x="4152900" y="1939925"/>
          <p14:tracePt t="15709" x="4152900" y="1927225"/>
          <p14:tracePt t="17673" x="4165600" y="1927225"/>
          <p14:tracePt t="17697" x="4178300" y="1914525"/>
          <p14:tracePt t="17703" x="4191000" y="1901825"/>
          <p14:tracePt t="17913" x="4214813" y="1901825"/>
          <p14:tracePt t="17921" x="4240213" y="1901825"/>
          <p14:tracePt t="17929" x="4265613" y="1901825"/>
          <p14:tracePt t="17937" x="4278313" y="1901825"/>
          <p14:tracePt t="17946" x="4291013" y="1914525"/>
          <p14:tracePt t="17953" x="4303713" y="1914525"/>
          <p14:tracePt t="17959" x="4314825" y="1914525"/>
          <p14:tracePt t="17967" x="4327525" y="1914525"/>
          <p14:tracePt t="17999" x="4340225" y="1914525"/>
          <p14:tracePt t="18053" x="4365625" y="1927225"/>
          <p14:tracePt t="18062" x="4391025" y="1939925"/>
          <p14:tracePt t="18069" x="4416425" y="1939925"/>
          <p14:tracePt t="18077" x="4452938" y="1952625"/>
          <p14:tracePt t="18083" x="4478338" y="1965325"/>
          <p14:tracePt t="18091" x="4516438" y="1965325"/>
          <p14:tracePt t="18099" x="4552950" y="1978025"/>
          <p14:tracePt t="18107" x="4591050" y="1978025"/>
          <p14:tracePt t="18115" x="4616450" y="1978025"/>
          <p14:tracePt t="18123" x="4652963" y="1978025"/>
          <p14:tracePt t="18139" x="4665663" y="1978025"/>
          <p14:tracePt t="18201" x="4678363" y="1978025"/>
          <p14:tracePt t="18209" x="4691063" y="1978025"/>
          <p14:tracePt t="18217" x="4716463" y="1978025"/>
          <p14:tracePt t="18223" x="4752975" y="1978025"/>
          <p14:tracePt t="18231" x="4791075" y="1978025"/>
          <p14:tracePt t="18239" x="4840288" y="1978025"/>
          <p14:tracePt t="18247" x="4903788" y="1989138"/>
          <p14:tracePt t="18255" x="4965700" y="2001838"/>
          <p14:tracePt t="18263" x="5040313" y="2014538"/>
          <p14:tracePt t="18271" x="5078413" y="2014538"/>
          <p14:tracePt t="18279" x="5116513" y="2014538"/>
          <p14:tracePt t="18285" x="5141913" y="2014538"/>
          <p14:tracePt t="18295" x="5165725" y="2014538"/>
          <p14:tracePt t="18301" x="5191125" y="2014538"/>
          <p14:tracePt t="18317" x="5203825" y="2014538"/>
          <p14:tracePt t="19140" x="5216525" y="2014538"/>
          <p14:tracePt t="19148" x="5253038" y="2001838"/>
          <p14:tracePt t="19156" x="5303838" y="2001838"/>
          <p14:tracePt t="19164" x="5341938" y="2001838"/>
          <p14:tracePt t="19171" x="5378450" y="2001838"/>
          <p14:tracePt t="19179" x="5403850" y="2001838"/>
          <p14:tracePt t="19187" x="5441950" y="2001838"/>
          <p14:tracePt t="19193" x="5465763" y="2001838"/>
          <p14:tracePt t="19201" x="5491163" y="2001838"/>
          <p14:tracePt t="19217" x="5503863" y="2014538"/>
          <p14:tracePt t="19226" x="5516563" y="2014538"/>
          <p14:tracePt t="19233" x="5516563" y="2027238"/>
          <p14:tracePt t="19243" x="5529263" y="2027238"/>
          <p14:tracePt t="19249" x="5529263" y="2039938"/>
          <p14:tracePt t="19256" x="5529263" y="2052638"/>
          <p14:tracePt t="19263" x="5541963" y="2052638"/>
          <p14:tracePt t="19272" x="5541963" y="2065338"/>
          <p14:tracePt t="19287" x="5541963" y="2078038"/>
          <p14:tracePt t="19295" x="5541963" y="2089150"/>
          <p14:tracePt t="19303" x="5541963" y="2101850"/>
          <p14:tracePt t="19310" x="5541963" y="2127250"/>
          <p14:tracePt t="19319" x="5541963" y="2152650"/>
          <p14:tracePt t="19326" x="5541963" y="2178050"/>
          <p14:tracePt t="19333" x="5541963" y="2201863"/>
          <p14:tracePt t="19342" x="5529263" y="2227263"/>
          <p14:tracePt t="19350" x="5516563" y="2265363"/>
          <p14:tracePt t="19359" x="5516563" y="2290763"/>
          <p14:tracePt t="19365" x="5503863" y="2314575"/>
          <p14:tracePt t="19373" x="5478463" y="2339975"/>
          <p14:tracePt t="19381" x="5478463" y="2378075"/>
          <p14:tracePt t="19387" x="5454650" y="2427288"/>
          <p14:tracePt t="19395" x="5441950" y="2465388"/>
          <p14:tracePt t="19403" x="5429250" y="2503488"/>
          <p14:tracePt t="19411" x="5403850" y="2552700"/>
          <p14:tracePt t="19419" x="5378450" y="2627313"/>
          <p14:tracePt t="19427" x="5353050" y="2690813"/>
          <p14:tracePt t="19435" x="5329238" y="2740025"/>
          <p14:tracePt t="19443" x="5291138" y="2816225"/>
          <p14:tracePt t="19451" x="5265738" y="2865438"/>
          <p14:tracePt t="19459" x="5229225" y="2903538"/>
          <p14:tracePt t="19465" x="5216525" y="2941638"/>
          <p14:tracePt t="19473" x="5178425" y="2978150"/>
          <p14:tracePt t="19480" x="5165725" y="3003550"/>
          <p14:tracePt t="19489" x="5141913" y="3028950"/>
          <p14:tracePt t="19496" x="5129213" y="3054350"/>
          <p14:tracePt t="19506" x="5091113" y="3090863"/>
          <p14:tracePt t="19512" x="5091113" y="3116263"/>
          <p14:tracePt t="19518" x="5065713" y="3141663"/>
          <p14:tracePt t="19527" x="5053013" y="3165475"/>
          <p14:tracePt t="19535" x="5040313" y="3178175"/>
          <p14:tracePt t="19543" x="5029200" y="3203575"/>
          <p14:tracePt t="19551" x="5029200" y="3228975"/>
          <p14:tracePt t="19559" x="5016500" y="3228975"/>
          <p14:tracePt t="19569" x="5003800" y="3241675"/>
          <p14:tracePt t="19581" x="4991100" y="3254375"/>
          <p14:tracePt t="19597" x="4978400" y="3278188"/>
          <p14:tracePt t="19605" x="4965700" y="3290888"/>
          <p14:tracePt t="19613" x="4965700" y="3303588"/>
          <p14:tracePt t="19621" x="4953000" y="3341688"/>
          <p14:tracePt t="19628" x="4940300" y="3354388"/>
          <p14:tracePt t="19643" x="4940300" y="3367088"/>
          <p14:tracePt t="19651" x="4929188" y="3378200"/>
          <p14:tracePt t="19659" x="4929188" y="3390900"/>
          <p14:tracePt t="19675" x="4916488" y="3403600"/>
          <p14:tracePt t="19692" x="4916488" y="3416300"/>
          <p14:tracePt t="19705" x="4916488" y="3429000"/>
          <p14:tracePt t="19721" x="4903788" y="3429000"/>
          <p14:tracePt t="19893" x="4891088" y="3441700"/>
          <p14:tracePt t="21243" x="4903788" y="3441700"/>
          <p14:tracePt t="21251" x="4953000" y="3429000"/>
          <p14:tracePt t="21259" x="4991100" y="3429000"/>
          <p14:tracePt t="21267" x="5016500" y="3429000"/>
          <p14:tracePt t="21280" x="5029200" y="3429000"/>
          <p14:tracePt t="21297" x="5040313" y="3429000"/>
          <p14:tracePt t="21305" x="5053013" y="3429000"/>
          <p14:tracePt t="21655" x="5040313" y="3429000"/>
          <p14:tracePt t="21661" x="5040313" y="3441700"/>
          <p14:tracePt t="21670" x="5029200" y="3454400"/>
          <p14:tracePt t="21677" x="4991100" y="3467100"/>
          <p14:tracePt t="21685" x="4965700" y="3479800"/>
          <p14:tracePt t="21693" x="4940300" y="3490913"/>
          <p14:tracePt t="21701" x="4903788" y="3503613"/>
          <p14:tracePt t="21709" x="4865688" y="3516313"/>
          <p14:tracePt t="21717" x="4829175" y="3529013"/>
          <p14:tracePt t="21722" x="4791075" y="3541713"/>
          <p14:tracePt t="21731" x="4765675" y="3541713"/>
          <p14:tracePt t="21739" x="4752975" y="3554413"/>
          <p14:tracePt t="21746" x="4740275" y="3554413"/>
          <p14:tracePt t="21755" x="4716463" y="3554413"/>
          <p14:tracePt t="21763" x="4703763" y="3554413"/>
          <p14:tracePt t="21771" x="4678363" y="3554413"/>
          <p14:tracePt t="21779" x="4652963" y="3567113"/>
          <p14:tracePt t="21785" x="4627563" y="3567113"/>
          <p14:tracePt t="21793" x="4603750" y="3579813"/>
          <p14:tracePt t="21801" x="4578350" y="3590925"/>
          <p14:tracePt t="21809" x="4565650" y="3590925"/>
          <p14:tracePt t="21817" x="4527550" y="3603625"/>
          <p14:tracePt t="21825" x="4516438" y="3616325"/>
          <p14:tracePt t="21834" x="4503738" y="3629025"/>
          <p14:tracePt t="21841" x="4465638" y="3641725"/>
          <p14:tracePt t="21849" x="4440238" y="3667125"/>
          <p14:tracePt t="21855" x="4416425" y="3667125"/>
          <p14:tracePt t="21863" x="4391025" y="3679825"/>
          <p14:tracePt t="21871" x="4365625" y="3692525"/>
          <p14:tracePt t="21879" x="4327525" y="3692525"/>
          <p14:tracePt t="21888" x="4314825" y="3703638"/>
          <p14:tracePt t="21895" x="4303713" y="3716338"/>
          <p14:tracePt t="21904" x="4291013" y="3716338"/>
          <p14:tracePt t="21911" x="4291013" y="3729038"/>
          <p14:tracePt t="21917" x="4278313" y="3729038"/>
          <p14:tracePt t="21925" x="4265613" y="3741738"/>
          <p14:tracePt t="21941" x="4252913" y="3754438"/>
          <p14:tracePt t="21957" x="4240213" y="3767138"/>
          <p14:tracePt t="22001" x="4127500" y="3816350"/>
          <p14:tracePt t="22004" x="4103688" y="3829050"/>
          <p14:tracePt t="22011" x="4078288" y="3829050"/>
          <p14:tracePt t="22021" x="4052888" y="3841750"/>
          <p14:tracePt t="22027" x="4027488" y="3854450"/>
          <p14:tracePt t="22037" x="4014788" y="3867150"/>
          <p14:tracePt t="22041" x="4002088" y="3867150"/>
          <p14:tracePt t="22065" x="3990975" y="3867150"/>
          <p14:tracePt t="22081" x="3978275" y="3879850"/>
          <p14:tracePt t="23035" x="3990975" y="3879850"/>
          <p14:tracePt t="23051" x="4002088" y="3867150"/>
          <p14:tracePt t="23059" x="4014788" y="3854450"/>
          <p14:tracePt t="23067" x="4027488" y="3854450"/>
          <p14:tracePt t="23105" x="4040188" y="3854450"/>
          <p14:tracePt t="23121" x="4040188" y="3841750"/>
          <p14:tracePt t="23129" x="4052888" y="3841750"/>
          <p14:tracePt t="23145" x="4065588" y="3841750"/>
          <p14:tracePt t="23151" x="4090988" y="3829050"/>
          <p14:tracePt t="23159" x="4114800" y="3829050"/>
          <p14:tracePt t="23168" x="4140200" y="3816350"/>
          <p14:tracePt t="23175" x="4152900" y="3816350"/>
          <p14:tracePt t="23185" x="4191000" y="3816350"/>
          <p14:tracePt t="23191" x="4203700" y="3816350"/>
          <p14:tracePt t="23199" x="4214813" y="3816350"/>
          <p14:tracePt t="23207" x="4227513" y="3803650"/>
          <p14:tracePt t="23221" x="4252913" y="3792538"/>
          <p14:tracePt t="23237" x="4265613" y="3792538"/>
          <p14:tracePt t="23245" x="4291013" y="3792538"/>
          <p14:tracePt t="23253" x="4314825" y="3779838"/>
          <p14:tracePt t="23261" x="4340225" y="3767138"/>
          <p14:tracePt t="23269" x="4378325" y="3754438"/>
          <p14:tracePt t="23275" x="4403725" y="3754438"/>
          <p14:tracePt t="23285" x="4440238" y="3741738"/>
          <p14:tracePt t="23291" x="4478338" y="3729038"/>
          <p14:tracePt t="23299" x="4516438" y="3716338"/>
          <p14:tracePt t="23307" x="4552950" y="3703638"/>
          <p14:tracePt t="23315" x="4578350" y="3692525"/>
          <p14:tracePt t="23323" x="4603750" y="3679825"/>
          <p14:tracePt t="23331" x="4627563" y="3679825"/>
          <p14:tracePt t="23431" x="4652963" y="3667125"/>
          <p14:tracePt t="23439" x="4691063" y="3654425"/>
          <p14:tracePt t="23447" x="4716463" y="3641725"/>
          <p14:tracePt t="23455" x="4740275" y="3641725"/>
          <p14:tracePt t="23463" x="4752975" y="3629025"/>
          <p14:tracePt t="23469" x="4778375" y="3629025"/>
          <p14:tracePt t="23477" x="4816475" y="3616325"/>
          <p14:tracePt t="23485" x="4840288" y="3616325"/>
          <p14:tracePt t="23493" x="4865688" y="3616325"/>
          <p14:tracePt t="23501" x="4891088" y="3603625"/>
          <p14:tracePt t="23509" x="4903788" y="3603625"/>
          <p14:tracePt t="23525" x="4916488" y="3603625"/>
          <p14:tracePt t="23539" x="4916488" y="3590925"/>
          <p14:tracePt t="23588" x="4929188" y="3590925"/>
          <p14:tracePt t="23593" x="4953000" y="3579813"/>
          <p14:tracePt t="23603" x="4965700" y="3567113"/>
          <p14:tracePt t="23609" x="4991100" y="3567113"/>
          <p14:tracePt t="23618" x="5016500" y="3567113"/>
          <p14:tracePt t="23625" x="5029200" y="3567113"/>
          <p14:tracePt t="23635" x="5040313" y="3554413"/>
          <p14:tracePt t="23651" x="5053013" y="3554413"/>
          <p14:tracePt t="23657" x="5065713" y="3554413"/>
          <p14:tracePt t="23663" x="5078413" y="3554413"/>
          <p14:tracePt t="23773" x="5103813" y="3554413"/>
          <p14:tracePt t="23781" x="5116513" y="3554413"/>
          <p14:tracePt t="23787" x="5141913" y="3554413"/>
          <p14:tracePt t="23803" x="5153025" y="3541713"/>
          <p14:tracePt t="23811" x="5165725" y="3541713"/>
          <p14:tracePt t="23819" x="5178425" y="3541713"/>
          <p14:tracePt t="23827" x="5178425" y="3529013"/>
          <p14:tracePt t="24107" x="5203825" y="3529013"/>
          <p14:tracePt t="24113" x="5216525" y="3529013"/>
          <p14:tracePt t="24129" x="5229225" y="3529013"/>
          <p14:tracePt t="24145" x="5241925" y="3529013"/>
          <p14:tracePt t="24665" x="5265738" y="3529013"/>
          <p14:tracePt t="24673" x="5303838" y="3529013"/>
          <p14:tracePt t="24682" x="5341938" y="3541713"/>
          <p14:tracePt t="24689" x="5365750" y="3554413"/>
          <p14:tracePt t="24695" x="5391150" y="3554413"/>
          <p14:tracePt t="24703" x="5416550" y="3554413"/>
          <p14:tracePt t="24711" x="5441950" y="3554413"/>
          <p14:tracePt t="24719" x="5465763" y="3567113"/>
          <p14:tracePt t="24805" x="5478463" y="3567113"/>
          <p14:tracePt t="24813" x="5491163" y="3567113"/>
          <p14:tracePt t="24821" x="5503863" y="3567113"/>
          <p14:tracePt t="24827" x="5541963" y="3567113"/>
          <p14:tracePt t="24835" x="5565775" y="3554413"/>
          <p14:tracePt t="24843" x="5591175" y="3541713"/>
          <p14:tracePt t="24850" x="5629275" y="3541713"/>
          <p14:tracePt t="24859" x="5665788" y="3541713"/>
          <p14:tracePt t="24867" x="5716588" y="3541713"/>
          <p14:tracePt t="24874" x="5741988" y="3541713"/>
          <p14:tracePt t="24883" x="5778500" y="3541713"/>
          <p14:tracePt t="24891" x="5803900" y="3541713"/>
          <p14:tracePt t="24899" x="5829300" y="3541713"/>
          <p14:tracePt t="24905" x="5854700" y="3541713"/>
          <p14:tracePt t="24915" x="5867400" y="3529013"/>
          <p14:tracePt t="24921" x="5878513" y="3529013"/>
          <p14:tracePt t="24947" x="5891213" y="3529013"/>
          <p14:tracePt t="24953" x="5903913" y="3529013"/>
          <p14:tracePt t="24966" x="5929313" y="3529013"/>
          <p14:tracePt t="24983" x="5942013" y="3529013"/>
          <p14:tracePt t="24990" x="5954713" y="3529013"/>
          <p14:tracePt t="24999" x="5967413" y="3529013"/>
          <p14:tracePt t="25015" x="5978525" y="3529013"/>
          <p14:tracePt t="25487" x="5967413" y="3529013"/>
          <p14:tracePt t="25496" x="5929313" y="3541713"/>
          <p14:tracePt t="25503" x="5891213" y="3554413"/>
          <p14:tracePt t="25511" x="5829300" y="3554413"/>
          <p14:tracePt t="25519" x="5754688" y="3567113"/>
          <p14:tracePt t="25527" x="5691188" y="3567113"/>
          <p14:tracePt t="25535" x="5616575" y="3567113"/>
          <p14:tracePt t="25541" x="5554663" y="3567113"/>
          <p14:tracePt t="25549" x="5503863" y="3567113"/>
          <p14:tracePt t="25557" x="5454650" y="3567113"/>
          <p14:tracePt t="25565" x="5391150" y="3567113"/>
          <p14:tracePt t="25573" x="5341938" y="3567113"/>
          <p14:tracePt t="25581" x="5278438" y="3567113"/>
          <p14:tracePt t="25589" x="5241925" y="3579813"/>
          <p14:tracePt t="25597" x="5203825" y="3579813"/>
          <p14:tracePt t="25605" x="5165725" y="3590925"/>
          <p14:tracePt t="25611" x="5129213" y="3590925"/>
          <p14:tracePt t="25619" x="5103813" y="3603625"/>
          <p14:tracePt t="25627" x="5065713" y="3616325"/>
          <p14:tracePt t="25635" x="5040313" y="3616325"/>
          <p14:tracePt t="25643" x="4991100" y="3629025"/>
          <p14:tracePt t="25651" x="4916488" y="3641725"/>
          <p14:tracePt t="25659" x="4852988" y="3654425"/>
          <p14:tracePt t="25667" x="4765675" y="3654425"/>
          <p14:tracePt t="25673" x="4678363" y="3667125"/>
          <p14:tracePt t="25680" x="4591050" y="3667125"/>
          <p14:tracePt t="25689" x="4527550" y="3667125"/>
          <p14:tracePt t="25697" x="4427538" y="3667125"/>
          <p14:tracePt t="25704" x="4352925" y="3667125"/>
          <p14:tracePt t="25714" x="4291013" y="3667125"/>
          <p14:tracePt t="25721" x="4227513" y="3667125"/>
          <p14:tracePt t="25730" x="4165600" y="3667125"/>
          <p14:tracePt t="25735" x="4127500" y="3667125"/>
          <p14:tracePt t="25743" x="4103688" y="3667125"/>
          <p14:tracePt t="25751" x="4078288" y="3667125"/>
          <p14:tracePt t="25759" x="4052888" y="3667125"/>
          <p14:tracePt t="25767" x="4027488" y="3667125"/>
          <p14:tracePt t="25775" x="4002088" y="3679825"/>
          <p14:tracePt t="25783" x="3978275" y="3679825"/>
          <p14:tracePt t="25791" x="3940175" y="3679825"/>
          <p14:tracePt t="25797" x="3927475" y="3679825"/>
          <p14:tracePt t="25805" x="3902075" y="3679825"/>
          <p14:tracePt t="25814" x="3878263" y="3692525"/>
          <p14:tracePt t="25822" x="3852863" y="3692525"/>
          <p14:tracePt t="25830" x="3814763" y="3692525"/>
          <p14:tracePt t="25837" x="3765550" y="3692525"/>
          <p14:tracePt t="25846" x="3727450" y="3692525"/>
          <p14:tracePt t="25853" x="3689350" y="3692525"/>
          <p14:tracePt t="25859" x="3652838" y="3692525"/>
          <p14:tracePt t="25867" x="3614738" y="3692525"/>
          <p14:tracePt t="25875" x="3589338" y="3692525"/>
          <p14:tracePt t="25882" x="3578225" y="3692525"/>
          <p14:tracePt t="25891" x="3565525" y="3692525"/>
          <p14:tracePt t="25907" x="3552825" y="3679825"/>
          <p14:tracePt t="25915" x="3552825" y="3667125"/>
          <p14:tracePt t="25921" x="3540125" y="3667125"/>
          <p14:tracePt t="25947" x="3514725" y="3667125"/>
          <p14:tracePt t="25962" x="3502025" y="3654425"/>
          <p14:tracePt t="25969" x="3478213" y="3654425"/>
          <p14:tracePt t="25977" x="3465513" y="3654425"/>
          <p14:tracePt t="25985" x="3452813" y="3641725"/>
          <p14:tracePt t="25990" x="3414713" y="3641725"/>
          <p14:tracePt t="25999" x="3389313" y="3629025"/>
          <p14:tracePt t="26007" x="3365500" y="3616325"/>
          <p14:tracePt t="26015" x="3340100" y="3616325"/>
          <p14:tracePt t="26023" x="3314700" y="3603625"/>
          <p14:tracePt t="26031" x="3289300" y="3603625"/>
          <p14:tracePt t="26039" x="3265488" y="3590925"/>
          <p14:tracePt t="26047" x="3252788" y="3590925"/>
          <p14:tracePt t="26055" x="3240088" y="3590925"/>
          <p14:tracePt t="26065" x="3227388" y="3579813"/>
          <p14:tracePt t="26069" x="3214688" y="3567113"/>
          <p14:tracePt t="26085" x="3201988" y="3554413"/>
          <p14:tracePt t="26101" x="3201988" y="3541713"/>
          <p14:tracePt t="26241" x="3201988" y="3529013"/>
          <p14:tracePt t="26249" x="3201988" y="3516313"/>
          <p14:tracePt t="26271" x="3214688" y="3516313"/>
          <p14:tracePt t="26279" x="3240088" y="3516313"/>
          <p14:tracePt t="26287" x="3265488" y="3516313"/>
          <p14:tracePt t="26296" x="3302000" y="3516313"/>
          <p14:tracePt t="26303" x="3327400" y="3516313"/>
          <p14:tracePt t="26312" x="3365500" y="3516313"/>
          <p14:tracePt t="26317" x="3402013" y="3516313"/>
          <p14:tracePt t="26324" x="3440113" y="3516313"/>
          <p14:tracePt t="26334" x="3478213" y="3516313"/>
          <p14:tracePt t="26341" x="3514725" y="3516313"/>
          <p14:tracePt t="26349" x="3552825" y="3516313"/>
          <p14:tracePt t="26357" x="3589338" y="3516313"/>
          <p14:tracePt t="26365" x="3627438" y="3516313"/>
          <p14:tracePt t="26373" x="3665538" y="3516313"/>
          <p14:tracePt t="26379" x="3702050" y="3516313"/>
          <p14:tracePt t="26387" x="3740150" y="3516313"/>
          <p14:tracePt t="26396" x="3778250" y="3503613"/>
          <p14:tracePt t="26402" x="3814763" y="3503613"/>
          <p14:tracePt t="26412" x="3878263" y="3490913"/>
          <p14:tracePt t="26419" x="3914775" y="3490913"/>
          <p14:tracePt t="26429" x="3965575" y="3490913"/>
          <p14:tracePt t="26435" x="4014788" y="3479800"/>
          <p14:tracePt t="26441" x="4052888" y="3479800"/>
          <p14:tracePt t="26449" x="4090988" y="3479800"/>
          <p14:tracePt t="26457" x="4127500" y="3479800"/>
          <p14:tracePt t="26465" x="4165600" y="3479800"/>
          <p14:tracePt t="26473" x="4203700" y="3479800"/>
          <p14:tracePt t="26481" x="4227513" y="3490913"/>
          <p14:tracePt t="26488" x="4265613" y="3503613"/>
          <p14:tracePt t="26497" x="4303713" y="3503613"/>
          <p14:tracePt t="26505" x="4327525" y="3503613"/>
          <p14:tracePt t="26512" x="4352925" y="3503613"/>
          <p14:tracePt t="26519" x="4391025" y="3503613"/>
          <p14:tracePt t="26528" x="4416425" y="3503613"/>
          <p14:tracePt t="26535" x="4452938" y="3503613"/>
          <p14:tracePt t="26545" x="4491038" y="3503613"/>
          <p14:tracePt t="26551" x="4527550" y="3490913"/>
          <p14:tracePt t="26559" x="4552950" y="3490913"/>
          <p14:tracePt t="26567" x="4578350" y="3479800"/>
          <p14:tracePt t="26573" x="4603750" y="3479800"/>
          <p14:tracePt t="26581" x="4627563" y="3467100"/>
          <p14:tracePt t="26588" x="4652963" y="3467100"/>
          <p14:tracePt t="26597" x="4678363" y="3467100"/>
          <p14:tracePt t="26605" x="4691063" y="3467100"/>
          <p14:tracePt t="26613" x="4703763" y="3467100"/>
          <p14:tracePt t="26620" x="4703763" y="3454400"/>
          <p14:tracePt t="26697" x="4727575" y="3454400"/>
          <p14:tracePt t="26705" x="4765675" y="3454400"/>
          <p14:tracePt t="26713" x="4803775" y="3454400"/>
          <p14:tracePt t="26721" x="4840288" y="3454400"/>
          <p14:tracePt t="26729" x="4878388" y="3454400"/>
          <p14:tracePt t="26737" x="4916488" y="3454400"/>
          <p14:tracePt t="26745" x="4953000" y="3454400"/>
          <p14:tracePt t="26752" x="4978400" y="3454400"/>
          <p14:tracePt t="26761" x="5003800" y="3454400"/>
          <p14:tracePt t="26767" x="5016500" y="3454400"/>
          <p14:tracePt t="26775" x="5029200" y="3454400"/>
          <p14:tracePt t="26961" x="5053013" y="3454400"/>
          <p14:tracePt t="26969" x="5078413" y="3454400"/>
          <p14:tracePt t="26978" x="5103813" y="3454400"/>
          <p14:tracePt t="26984" x="5116513" y="3454400"/>
          <p14:tracePt t="26994" x="5129213" y="3454400"/>
          <p14:tracePt t="27001" x="5153025" y="3467100"/>
          <p14:tracePt t="27011" x="5165725" y="3467100"/>
          <p14:tracePt t="27017" x="5178425" y="3467100"/>
          <p14:tracePt t="27023" x="5191125" y="3467100"/>
          <p14:tracePt t="27031" x="5203825" y="3467100"/>
          <p14:tracePt t="27071" x="5216525" y="3467100"/>
          <p14:tracePt t="27086" x="5229225" y="3467100"/>
          <p14:tracePt t="27100" x="5241925" y="3467100"/>
          <p14:tracePt t="27117" x="5253038" y="3467100"/>
          <p14:tracePt t="27125" x="5265738" y="3467100"/>
          <p14:tracePt t="27140" x="5278438" y="3479800"/>
          <p14:tracePt t="27155" x="5291138" y="3479800"/>
          <p14:tracePt t="27171" x="5303838" y="3479800"/>
          <p14:tracePt t="27195" x="5316538" y="3479800"/>
          <p14:tracePt t="27241" x="5341938" y="3479800"/>
          <p14:tracePt t="27249" x="5365750" y="3490913"/>
          <p14:tracePt t="27256" x="5391150" y="3490913"/>
          <p14:tracePt t="27265" x="5416550" y="3490913"/>
          <p14:tracePt t="27273" x="5429250" y="3490913"/>
          <p14:tracePt t="27281" x="5465763" y="3490913"/>
          <p14:tracePt t="27287" x="5491163" y="3490913"/>
          <p14:tracePt t="27295" x="5529263" y="3490913"/>
          <p14:tracePt t="27303" x="5554663" y="3490913"/>
          <p14:tracePt t="27319" x="5578475" y="3490913"/>
          <p14:tracePt t="27335" x="5591175" y="3490913"/>
          <p14:tracePt t="27349" x="5603875" y="3490913"/>
          <p14:tracePt t="27365" x="5616575" y="3490913"/>
          <p14:tracePt t="28157" x="5641975" y="3490913"/>
          <p14:tracePt t="28165" x="5665788" y="3503613"/>
          <p14:tracePt t="28173" x="5678488" y="3503613"/>
          <p14:tracePt t="28195" x="5691188" y="3503613"/>
          <p14:tracePt t="28203" x="5703888" y="3503613"/>
          <p14:tracePt t="28211" x="5716588" y="3503613"/>
          <p14:tracePt t="28335" x="5703888" y="3516313"/>
          <p14:tracePt t="28351" x="5691188" y="3529013"/>
          <p14:tracePt t="28359" x="5654675" y="3541713"/>
          <p14:tracePt t="28367" x="5616575" y="3541713"/>
          <p14:tracePt t="28375" x="5578475" y="3554413"/>
          <p14:tracePt t="28383" x="5541963" y="3554413"/>
          <p14:tracePt t="28389" x="5491163" y="3554413"/>
          <p14:tracePt t="28397" x="5441950" y="3567113"/>
          <p14:tracePt t="28405" x="5403850" y="3567113"/>
          <p14:tracePt t="28413" x="5365750" y="3579813"/>
          <p14:tracePt t="28421" x="5329238" y="3579813"/>
          <p14:tracePt t="28429" x="5278438" y="3590925"/>
          <p14:tracePt t="28437" x="5241925" y="3590925"/>
          <p14:tracePt t="28445" x="5203825" y="3590925"/>
          <p14:tracePt t="28451" x="5165725" y="3590925"/>
          <p14:tracePt t="28459" x="5129213" y="3590925"/>
          <p14:tracePt t="28467" x="5091113" y="3590925"/>
          <p14:tracePt t="28475" x="5053013" y="3590925"/>
          <p14:tracePt t="28483" x="4978400" y="3590925"/>
          <p14:tracePt t="28492" x="4916488" y="3590925"/>
          <p14:tracePt t="28499" x="4878388" y="3590925"/>
          <p14:tracePt t="28508" x="4829175" y="3590925"/>
          <p14:tracePt t="28513" x="4791075" y="3590925"/>
          <p14:tracePt t="28521" x="4752975" y="3590925"/>
          <p14:tracePt t="28529" x="4716463" y="3590925"/>
          <p14:tracePt t="28538" x="4678363" y="3590925"/>
          <p14:tracePt t="28545" x="4665663" y="3590925"/>
          <p14:tracePt t="28561" x="4652963" y="3590925"/>
          <p14:tracePt t="28710" x="4652963" y="3579813"/>
          <p14:tracePt t="28715" x="4678363" y="3579813"/>
          <p14:tracePt t="28723" x="4716463" y="3579813"/>
          <p14:tracePt t="28731" x="4752975" y="3567113"/>
          <p14:tracePt t="28741" x="4778375" y="3567113"/>
          <p14:tracePt t="28747" x="4803775" y="3554413"/>
          <p14:tracePt t="28755" x="4829175" y="3554413"/>
          <p14:tracePt t="28763" x="4852988" y="3554413"/>
          <p14:tracePt t="28771" x="4878388" y="3541713"/>
          <p14:tracePt t="28777" x="4916488" y="3541713"/>
          <p14:tracePt t="28785" x="4940300" y="3541713"/>
          <p14:tracePt t="28792" x="4965700" y="3541713"/>
          <p14:tracePt t="28801" x="4991100" y="3541713"/>
          <p14:tracePt t="28809" x="5016500" y="3541713"/>
          <p14:tracePt t="28817" x="5053013" y="3541713"/>
          <p14:tracePt t="28825" x="5078413" y="3541713"/>
          <p14:tracePt t="28833" x="5103813" y="3541713"/>
          <p14:tracePt t="28841" x="5141913" y="3541713"/>
          <p14:tracePt t="28847" x="5178425" y="3541713"/>
          <p14:tracePt t="28857" x="5203825" y="3541713"/>
          <p14:tracePt t="28863" x="5229225" y="3541713"/>
          <p14:tracePt t="28871" x="5253038" y="3541713"/>
          <p14:tracePt t="28879" x="5278438" y="3541713"/>
          <p14:tracePt t="28887" x="5291138" y="3541713"/>
          <p14:tracePt t="28895" x="5303838" y="3541713"/>
          <p14:tracePt t="28903" x="5316538" y="3541713"/>
          <p14:tracePt t="28925" x="5329238" y="3541713"/>
          <p14:tracePt t="28964" x="5341938" y="3541713"/>
          <p14:tracePt t="28978" x="5353050" y="3541713"/>
          <p14:tracePt t="28987" x="5391150" y="3541713"/>
          <p14:tracePt t="28995" x="5416550" y="3554413"/>
          <p14:tracePt t="29003" x="5441950" y="3554413"/>
          <p14:tracePt t="29011" x="5465763" y="3567113"/>
          <p14:tracePt t="29019" x="5491163" y="3567113"/>
          <p14:tracePt t="29027" x="5516563" y="3567113"/>
          <p14:tracePt t="29035" x="5541963" y="3567113"/>
          <p14:tracePt t="29041" x="5554663" y="3579813"/>
          <p14:tracePt t="29049" x="5565775" y="3579813"/>
          <p14:tracePt t="29057" x="5578475" y="3579813"/>
          <p14:tracePt t="29074" x="5591175" y="3590925"/>
          <p14:tracePt t="29080" x="5603875" y="3590925"/>
          <p14:tracePt t="29205" x="5616575" y="3590925"/>
          <p14:tracePt t="30493" x="5641975" y="3590925"/>
          <p14:tracePt t="30501" x="5665788" y="3590925"/>
          <p14:tracePt t="30509" x="5703888" y="3590925"/>
          <p14:tracePt t="30525" x="5716588" y="3590925"/>
          <p14:tracePt t="30531" x="5741988" y="3590925"/>
          <p14:tracePt t="30547" x="5754688" y="3590925"/>
          <p14:tracePt t="30633" x="5778500" y="3590925"/>
          <p14:tracePt t="30641" x="5816600" y="3590925"/>
          <p14:tracePt t="30649" x="5842000" y="3590925"/>
          <p14:tracePt t="30657" x="5854700" y="3590925"/>
          <p14:tracePt t="30679" x="5829300" y="3590925"/>
          <p14:tracePt t="30687" x="5791200" y="3590925"/>
          <p14:tracePt t="30696" x="5741988" y="3590925"/>
          <p14:tracePt t="30704" x="5678488" y="3579813"/>
          <p14:tracePt t="30711" x="5616575" y="3567113"/>
          <p14:tracePt t="30720" x="5578475" y="3554413"/>
          <p14:tracePt t="30881" x="5591175" y="3554413"/>
          <p14:tracePt t="30889" x="5616575" y="3567113"/>
          <p14:tracePt t="30897" x="5665788" y="3567113"/>
          <p14:tracePt t="30905" x="5716588" y="3567113"/>
          <p14:tracePt t="30913" x="5767388" y="3567113"/>
          <p14:tracePt t="30927" x="5767388" y="3579813"/>
          <p14:tracePt t="30938" x="5803900" y="3579813"/>
          <p14:tracePt t="30943" x="5867400" y="3579813"/>
          <p14:tracePt t="30953" x="5929313" y="3579813"/>
          <p14:tracePt t="30959" x="6003925" y="3579813"/>
          <p14:tracePt t="30966" x="6042025" y="3590925"/>
          <p14:tracePt t="30975" x="6067425" y="3616325"/>
          <p14:tracePt t="30981" x="6078538" y="3616325"/>
          <p14:tracePt t="30988" x="6078538" y="3629025"/>
          <p14:tracePt t="30997" x="6103938" y="3629025"/>
          <p14:tracePt t="31005" x="6116638" y="3641725"/>
          <p14:tracePt t="31013" x="6129338" y="3654425"/>
          <p14:tracePt t="31021" x="6142038" y="3654425"/>
          <p14:tracePt t="31029" x="6142038" y="3667125"/>
          <p14:tracePt t="31037" x="6154738" y="3667125"/>
          <p14:tracePt t="31145" x="6167438" y="3667125"/>
          <p14:tracePt t="31153" x="6180138" y="3667125"/>
          <p14:tracePt t="31169" x="6191250" y="3667125"/>
          <p14:tracePt t="31182" x="6203950" y="3654425"/>
          <p14:tracePt t="31190" x="6216650" y="3654425"/>
          <p14:tracePt t="31198" x="6229350" y="3641725"/>
          <p14:tracePt t="31300" x="6229350" y="3629025"/>
          <p14:tracePt t="31510" x="6242050" y="3616325"/>
          <p14:tracePt t="31517" x="6254750" y="3616325"/>
          <p14:tracePt t="31719" x="6254750" y="3603625"/>
          <p14:tracePt t="31967" x="6254750" y="3590925"/>
          <p14:tracePt t="31983" x="6254750" y="3579813"/>
          <p14:tracePt t="32123" x="6254750" y="3567113"/>
          <p14:tracePt t="32433" x="6267450" y="3554413"/>
          <p14:tracePt t="32441" x="6267450" y="3541713"/>
          <p14:tracePt t="32450" x="6280150" y="3541713"/>
          <p14:tracePt t="32456" x="6280150" y="3529013"/>
          <p14:tracePt t="32635" x="6291263" y="3516313"/>
          <p14:tracePt t="33389" x="6303963" y="3516313"/>
          <p14:tracePt t="33403" x="6303963" y="3503613"/>
          <p14:tracePt t="33575" x="6316663" y="3503613"/>
          <p14:tracePt t="33589" x="6316663" y="3490913"/>
          <p14:tracePt t="34047" x="6329363" y="3490913"/>
          <p14:tracePt t="34064" x="6342063" y="3490913"/>
          <p14:tracePt t="34071" x="6354763" y="3490913"/>
          <p14:tracePt t="34087" x="6367463" y="3503613"/>
          <p14:tracePt t="34095" x="6403975" y="3503613"/>
          <p14:tracePt t="34102" x="6416675" y="3516313"/>
          <p14:tracePt t="34109" x="6416675" y="3529013"/>
          <p14:tracePt t="34117" x="6429375" y="3529013"/>
          <p14:tracePt t="34125" x="6442075" y="3529013"/>
          <p14:tracePt t="34227" x="6442075" y="3516313"/>
          <p14:tracePt t="34235" x="6442075" y="3503613"/>
          <p14:tracePt t="34241" x="6429375" y="3503613"/>
          <p14:tracePt t="34248" x="6429375" y="3490913"/>
          <p14:tracePt t="34257" x="6416675" y="3490913"/>
          <p14:tracePt t="34265" x="6416675" y="3479800"/>
          <p14:tracePt t="34273" x="6403975" y="3479800"/>
          <p14:tracePt t="34281" x="6403975" y="3467100"/>
          <p14:tracePt t="34289" x="6391275" y="3454400"/>
          <p14:tracePt t="34297" x="6380163" y="3454400"/>
          <p14:tracePt t="34319" x="6367463" y="3454400"/>
          <p14:tracePt t="34367" x="6367463" y="3441700"/>
          <p14:tracePt t="34428" x="6354763" y="3441700"/>
          <p14:tracePt t="34537" x="6367463" y="3441700"/>
          <p14:tracePt t="34553" x="6391275" y="3441700"/>
          <p14:tracePt t="34559" x="6391275" y="3454400"/>
          <p14:tracePt t="34567" x="6403975" y="3467100"/>
          <p14:tracePt t="34575" x="6416675" y="3467100"/>
          <p14:tracePt t="34583" x="6429375" y="3479800"/>
          <p14:tracePt t="34591" x="6442075" y="3479800"/>
          <p14:tracePt t="34607" x="6454775" y="3490913"/>
          <p14:tracePt t="34691" x="6467475" y="3490913"/>
          <p14:tracePt t="34707" x="6480175" y="3490913"/>
          <p14:tracePt t="34715" x="6503988" y="3490913"/>
          <p14:tracePt t="34723" x="6516688" y="3490913"/>
          <p14:tracePt t="34731" x="6529388" y="3490913"/>
          <p14:tracePt t="34740" x="6542088" y="3490913"/>
          <p14:tracePt t="34752" x="6554788" y="3490913"/>
          <p14:tracePt t="34762" x="6567488" y="3490913"/>
          <p14:tracePt t="34779" x="6580188" y="3490913"/>
          <p14:tracePt t="34885" x="6580188" y="3479800"/>
          <p14:tracePt t="35219" x="6567488" y="3479800"/>
          <p14:tracePt t="35227" x="6542088" y="3490913"/>
          <p14:tracePt t="35235" x="6516688" y="3516313"/>
          <p14:tracePt t="35244" x="6492875" y="3516313"/>
          <p14:tracePt t="35251" x="6467475" y="3541713"/>
          <p14:tracePt t="35262" x="6416675" y="3554413"/>
          <p14:tracePt t="35267" x="6380163" y="3554413"/>
          <p14:tracePt t="35273" x="6354763" y="3567113"/>
          <p14:tracePt t="35281" x="6329363" y="3579813"/>
          <p14:tracePt t="35289" x="6316663" y="3579813"/>
          <p14:tracePt t="35343" x="6316663" y="3590925"/>
          <p14:tracePt t="35383" x="6316663" y="3603625"/>
          <p14:tracePt t="35391" x="6329363" y="3603625"/>
          <p14:tracePt t="35399" x="6342063" y="3603625"/>
          <p14:tracePt t="35404" x="6380163" y="3603625"/>
          <p14:tracePt t="35413" x="6403975" y="3603625"/>
          <p14:tracePt t="35420" x="6429375" y="3603625"/>
          <p14:tracePt t="35429" x="6454775" y="3603625"/>
          <p14:tracePt t="35437" x="6480175" y="3603625"/>
          <p14:tracePt t="35445" x="6503988" y="3590925"/>
          <p14:tracePt t="35453" x="6529388" y="3579813"/>
          <p14:tracePt t="35461" x="6554788" y="3579813"/>
          <p14:tracePt t="35467" x="6567488" y="3567113"/>
          <p14:tracePt t="35475" x="6592888" y="3554413"/>
          <p14:tracePt t="35483" x="6604000" y="3541713"/>
          <p14:tracePt t="35490" x="6629400" y="3529013"/>
          <p14:tracePt t="35506" x="6642100" y="3516313"/>
          <p14:tracePt t="35514" x="6654800" y="3503613"/>
          <p14:tracePt t="35523" x="6667500" y="3490913"/>
          <p14:tracePt t="35529" x="6667500" y="3479800"/>
          <p14:tracePt t="35536" x="6680200" y="3467100"/>
          <p14:tracePt t="35552" x="6692900" y="3441700"/>
          <p14:tracePt t="35561" x="6704013" y="3429000"/>
          <p14:tracePt t="35568" x="6704013" y="3416300"/>
          <p14:tracePt t="35578" x="6704013" y="3403600"/>
          <p14:tracePt t="35595" x="6716713" y="3367088"/>
          <p14:tracePt t="35599" x="6716713" y="3354388"/>
          <p14:tracePt t="35615" x="6716713" y="3328988"/>
          <p14:tracePt t="35623" x="6716713" y="3316288"/>
          <p14:tracePt t="35631" x="6716713" y="3303588"/>
          <p14:tracePt t="35639" x="6704013" y="3290888"/>
          <p14:tracePt t="35647" x="6704013" y="3267075"/>
          <p14:tracePt t="35655" x="6680200" y="3241675"/>
          <p14:tracePt t="35660" x="6654800" y="3216275"/>
          <p14:tracePt t="35668" x="6642100" y="3190875"/>
          <p14:tracePt t="35677" x="6629400" y="3154363"/>
          <p14:tracePt t="35685" x="6604000" y="3128963"/>
          <p14:tracePt t="35694" x="6592888" y="3103563"/>
          <p14:tracePt t="35701" x="6592888" y="3090863"/>
          <p14:tracePt t="35711" x="6580188" y="3054350"/>
          <p14:tracePt t="35717" x="6567488" y="3054350"/>
          <p14:tracePt t="35727" x="6567488" y="3041650"/>
          <p14:tracePt t="35731" x="6554788" y="3016250"/>
          <p14:tracePt t="35747" x="6542088" y="3003550"/>
          <p14:tracePt t="35762" x="6529388" y="3003550"/>
          <p14:tracePt t="35771" x="6529388" y="2990850"/>
          <p14:tracePt t="35779" x="6516688" y="2978150"/>
          <p14:tracePt t="35793" x="6503988" y="2978150"/>
          <p14:tracePt t="35810" x="6492875" y="2978150"/>
          <p14:tracePt t="35827" x="6480175" y="2978150"/>
          <p14:tracePt t="35833" x="6467475" y="2978150"/>
          <p14:tracePt t="35841" x="6454775" y="2978150"/>
          <p14:tracePt t="35849" x="6442075" y="2978150"/>
          <p14:tracePt t="35855" x="6416675" y="2978150"/>
          <p14:tracePt t="35863" x="6380163" y="2978150"/>
          <p14:tracePt t="35870" x="6354763" y="2990850"/>
          <p14:tracePt t="35878" x="6329363" y="3003550"/>
          <p14:tracePt t="35887" x="6303963" y="3003550"/>
          <p14:tracePt t="35895" x="6280150" y="3016250"/>
          <p14:tracePt t="35902" x="6254750" y="3028950"/>
          <p14:tracePt t="35917" x="6229350" y="3041650"/>
          <p14:tracePt t="35927" x="6229350" y="3054350"/>
          <p14:tracePt t="35944" x="6216650" y="3065463"/>
          <p14:tracePt t="35956" x="6216650" y="3078163"/>
          <p14:tracePt t="35964" x="6203950" y="3078163"/>
          <p14:tracePt t="35972" x="6203950" y="3090863"/>
          <p14:tracePt t="35979" x="6191250" y="3103563"/>
          <p14:tracePt t="35986" x="6180138" y="3116263"/>
          <p14:tracePt t="35995" x="6180138" y="3141663"/>
          <p14:tracePt t="36003" x="6167438" y="3154363"/>
          <p14:tracePt t="36011" x="6154738" y="3178175"/>
          <p14:tracePt t="36027" x="6154738" y="3190875"/>
          <p14:tracePt t="36035" x="6142038" y="3203575"/>
          <p14:tracePt t="36043" x="6142038" y="3216275"/>
          <p14:tracePt t="36057" x="6142038" y="3228975"/>
          <p14:tracePt t="36073" x="6142038" y="3241675"/>
          <p14:tracePt t="36081" x="6142038" y="3254375"/>
          <p14:tracePt t="36097" x="6142038" y="3267075"/>
          <p14:tracePt t="36105" x="6142038" y="3278188"/>
          <p14:tracePt t="36111" x="6142038" y="3290888"/>
          <p14:tracePt t="36119" x="6154738" y="3316288"/>
          <p14:tracePt t="36126" x="6154738" y="3328988"/>
          <p14:tracePt t="36134" x="6167438" y="3354388"/>
          <p14:tracePt t="36143" x="6180138" y="3378200"/>
          <p14:tracePt t="36151" x="6180138" y="3416300"/>
          <p14:tracePt t="36159" x="6191250" y="3429000"/>
          <p14:tracePt t="36168" x="6216650" y="3454400"/>
          <p14:tracePt t="36176" x="6229350" y="3490913"/>
          <p14:tracePt t="36181" x="6254750" y="3503613"/>
          <p14:tracePt t="36189" x="6267450" y="3516313"/>
          <p14:tracePt t="36197" x="6280150" y="3529013"/>
          <p14:tracePt t="36205" x="6303963" y="3541713"/>
          <p14:tracePt t="36213" x="6316663" y="3541713"/>
          <p14:tracePt t="36221" x="6329363" y="3554413"/>
          <p14:tracePt t="36237" x="6342063" y="3567113"/>
          <p14:tracePt t="36243" x="6354763" y="3567113"/>
          <p14:tracePt t="36250" x="6367463" y="3579813"/>
          <p14:tracePt t="36267" x="6380163" y="3579813"/>
          <p14:tracePt t="36283" x="6391275" y="3590925"/>
          <p14:tracePt t="36299" x="6416675" y="3603625"/>
          <p14:tracePt t="36312" x="6429375" y="3603625"/>
          <p14:tracePt t="36329" x="6442075" y="3616325"/>
          <p14:tracePt t="36337" x="6454775" y="3616325"/>
          <p14:tracePt t="36811" x="6467475" y="3616325"/>
          <p14:tracePt t="36817" x="6480175" y="3616325"/>
          <p14:tracePt t="36825" x="6492875" y="3616325"/>
          <p14:tracePt t="36833" x="6503988" y="3603625"/>
          <p14:tracePt t="36842" x="6529388" y="3603625"/>
          <p14:tracePt t="36849" x="6554788" y="3590925"/>
          <p14:tracePt t="36858" x="6580188" y="3590925"/>
          <p14:tracePt t="36865" x="6604000" y="3590925"/>
          <p14:tracePt t="36875" x="6629400" y="3590925"/>
          <p14:tracePt t="36881" x="6642100" y="3579813"/>
          <p14:tracePt t="36887" x="6654800" y="3579813"/>
          <p14:tracePt t="36895" x="6680200" y="3579813"/>
          <p14:tracePt t="36903" x="6692900" y="3567113"/>
          <p14:tracePt t="36911" x="6704013" y="3554413"/>
          <p14:tracePt t="36919" x="6716713" y="3554413"/>
          <p14:tracePt t="36926" x="6729413" y="3541713"/>
          <p14:tracePt t="36943" x="6742113" y="3516313"/>
          <p14:tracePt t="36951" x="6742113" y="3503613"/>
          <p14:tracePt t="36958" x="6742113" y="3479800"/>
          <p14:tracePt t="36965" x="6742113" y="3467100"/>
          <p14:tracePt t="36974" x="6742113" y="3441700"/>
          <p14:tracePt t="36981" x="6742113" y="3416300"/>
          <p14:tracePt t="36991" x="6742113" y="3390900"/>
          <p14:tracePt t="36997" x="6742113" y="3367088"/>
          <p14:tracePt t="37005" x="6742113" y="3341688"/>
          <p14:tracePt t="37013" x="6742113" y="3316288"/>
          <p14:tracePt t="37019" x="6729413" y="3278188"/>
          <p14:tracePt t="37026" x="6716713" y="3241675"/>
          <p14:tracePt t="37035" x="6692900" y="3216275"/>
          <p14:tracePt t="37043" x="6680200" y="3178175"/>
          <p14:tracePt t="37051" x="6667500" y="3154363"/>
          <p14:tracePt t="37059" x="6642100" y="3116263"/>
          <p14:tracePt t="37066" x="6642100" y="3090863"/>
          <p14:tracePt t="37075" x="6616700" y="3065463"/>
          <p14:tracePt t="37081" x="6604000" y="3041650"/>
          <p14:tracePt t="37091" x="6592888" y="3016250"/>
          <p14:tracePt t="37097" x="6580188" y="2978150"/>
          <p14:tracePt t="37105" x="6567488" y="2965450"/>
          <p14:tracePt t="37113" x="6567488" y="2952750"/>
          <p14:tracePt t="37120" x="6554788" y="2941638"/>
          <p14:tracePt t="37129" x="6554788" y="2928938"/>
          <p14:tracePt t="37137" x="6542088" y="2928938"/>
          <p14:tracePt t="37143" x="6542088" y="2916238"/>
          <p14:tracePt t="37151" x="6529388" y="2916238"/>
          <p14:tracePt t="37159" x="6516688" y="2916238"/>
          <p14:tracePt t="37175" x="6503988" y="2916238"/>
          <p14:tracePt t="37191" x="6492875" y="2916238"/>
          <p14:tracePt t="37198" x="6467475" y="2916238"/>
          <p14:tracePt t="37208" x="6442075" y="2916238"/>
          <p14:tracePt t="37212" x="6416675" y="2928938"/>
          <p14:tracePt t="37221" x="6391275" y="2941638"/>
          <p14:tracePt t="37229" x="6354763" y="2952750"/>
          <p14:tracePt t="37237" x="6329363" y="2965450"/>
          <p14:tracePt t="37245" x="6303963" y="2978150"/>
          <p14:tracePt t="37253" x="6291263" y="2978150"/>
          <p14:tracePt t="37261" x="6254750" y="2990850"/>
          <p14:tracePt t="37269" x="6254750" y="3003550"/>
          <p14:tracePt t="37274" x="6242050" y="3003550"/>
          <p14:tracePt t="37283" x="6229350" y="3016250"/>
          <p14:tracePt t="37291" x="6216650" y="3016250"/>
          <p14:tracePt t="37298" x="6216650" y="3028950"/>
          <p14:tracePt t="37307" x="6203950" y="3041650"/>
          <p14:tracePt t="37315" x="6203950" y="3065463"/>
          <p14:tracePt t="37324" x="6191250" y="3078163"/>
          <p14:tracePt t="37331" x="6180138" y="3103563"/>
          <p14:tracePt t="37340" x="6167438" y="3128963"/>
          <p14:tracePt t="37345" x="6167438" y="3154363"/>
          <p14:tracePt t="37353" x="6154738" y="3178175"/>
          <p14:tracePt t="37361" x="6142038" y="3178175"/>
          <p14:tracePt t="37369" x="6142038" y="3203575"/>
          <p14:tracePt t="37377" x="6129338" y="3203575"/>
          <p14:tracePt t="37385" x="6129338" y="3216275"/>
          <p14:tracePt t="37401" x="6129338" y="3228975"/>
          <p14:tracePt t="37407" x="6129338" y="3241675"/>
          <p14:tracePt t="37424" x="6129338" y="3254375"/>
          <p14:tracePt t="37431" x="6129338" y="3278188"/>
          <p14:tracePt t="37447" x="6129338" y="3290888"/>
          <p14:tracePt t="37457" x="6129338" y="3303588"/>
          <p14:tracePt t="37463" x="6142038" y="3316288"/>
          <p14:tracePt t="37469" x="6142038" y="3328988"/>
          <p14:tracePt t="37477" x="6154738" y="3341688"/>
          <p14:tracePt t="37484" x="6154738" y="3367088"/>
          <p14:tracePt t="37493" x="6167438" y="3378200"/>
          <p14:tracePt t="37500" x="6180138" y="3390900"/>
          <p14:tracePt t="37509" x="6180138" y="3416300"/>
          <p14:tracePt t="37517" x="6191250" y="3441700"/>
          <p14:tracePt t="37525" x="6216650" y="3454400"/>
          <p14:tracePt t="37530" x="6216650" y="3479800"/>
          <p14:tracePt t="37540" x="6229350" y="3490913"/>
          <p14:tracePt t="37547" x="6242050" y="3503613"/>
          <p14:tracePt t="37557" x="6242050" y="3516313"/>
          <p14:tracePt t="37562" x="6254750" y="3516313"/>
          <p14:tracePt t="37574" x="6254750" y="3529013"/>
          <p14:tracePt t="37579" x="6267450" y="3529013"/>
          <p14:tracePt t="37587" x="6267450" y="3541713"/>
          <p14:tracePt t="37595" x="6280150" y="3554413"/>
          <p14:tracePt t="37601" x="6291263" y="3554413"/>
          <p14:tracePt t="37633" x="6303963" y="3567113"/>
          <p14:tracePt t="37649" x="6316663" y="3579813"/>
          <p14:tracePt t="37663" x="6329363" y="3579813"/>
          <p14:tracePt t="37671" x="6342063" y="3590925"/>
          <p14:tracePt t="37679" x="6367463" y="3590925"/>
          <p14:tracePt t="37687" x="6380163" y="3590925"/>
          <p14:tracePt t="37695" x="6391275" y="3590925"/>
          <p14:tracePt t="37703" x="6403975" y="3590925"/>
          <p14:tracePt t="37711" x="6416675" y="3590925"/>
          <p14:tracePt t="37725" x="6429375" y="3590925"/>
          <p14:tracePt t="37733" x="6442075" y="3590925"/>
          <p14:tracePt t="37757" x="6454775" y="3590925"/>
          <p14:tracePt t="37803" x="6467475" y="3590925"/>
          <p14:tracePt t="37836" x="6492875" y="3590925"/>
          <p14:tracePt t="37943" x="6480175" y="3590925"/>
          <p14:tracePt t="37950" x="6454775" y="3590925"/>
          <p14:tracePt t="37959" x="6429375" y="3590925"/>
          <p14:tracePt t="37967" x="6403975" y="3590925"/>
          <p14:tracePt t="37975" x="6391275" y="3590925"/>
          <p14:tracePt t="37982" x="6367463" y="3590925"/>
          <p14:tracePt t="37990" x="6354763" y="3579813"/>
          <p14:tracePt t="37997" x="6329363" y="3579813"/>
          <p14:tracePt t="38007" x="6303963" y="3579813"/>
          <p14:tracePt t="38013" x="6291263" y="3567113"/>
          <p14:tracePt t="38029" x="6291263" y="3554413"/>
          <p14:tracePt t="38039" x="6280150" y="3554413"/>
          <p14:tracePt t="38107" x="6267450" y="3541713"/>
          <p14:tracePt t="38114" x="6254750" y="3529013"/>
          <p14:tracePt t="38121" x="6242050" y="3516313"/>
          <p14:tracePt t="38137" x="6229350" y="3503613"/>
          <p14:tracePt t="38145" x="6229350" y="3490913"/>
          <p14:tracePt t="38277" x="6229350" y="3479800"/>
          <p14:tracePt t="38487" x="6216650" y="3479800"/>
          <p14:tracePt t="38503" x="6203950" y="3479800"/>
          <p14:tracePt t="38509" x="6191250" y="3479800"/>
          <p14:tracePt t="38517" x="6180138" y="3479800"/>
          <p14:tracePt t="38525" x="6142038" y="3479800"/>
          <p14:tracePt t="38541" x="6129338" y="3479800"/>
          <p14:tracePt t="38548" x="6116638" y="3479800"/>
          <p14:tracePt t="38557" x="6103938" y="3479800"/>
          <p14:tracePt t="38572" x="6091238" y="3479800"/>
          <p14:tracePt t="40241" x="6103938" y="3479800"/>
          <p14:tracePt t="40249" x="6116638" y="3490913"/>
          <p14:tracePt t="40257" x="6142038" y="3503613"/>
          <p14:tracePt t="40263" x="6154738" y="3503613"/>
          <p14:tracePt t="40271" x="6167438" y="3516313"/>
          <p14:tracePt t="40279" x="6167438" y="3529013"/>
          <p14:tracePt t="40288" x="6180138" y="3541713"/>
          <p14:tracePt t="40295" x="6191250" y="3554413"/>
          <p14:tracePt t="40303" x="6203950" y="3579813"/>
          <p14:tracePt t="40310" x="6216650" y="3629025"/>
          <p14:tracePt t="40319" x="6229350" y="3654425"/>
          <p14:tracePt t="40327" x="6242050" y="3692525"/>
          <p14:tracePt t="40335" x="6254750" y="3729038"/>
          <p14:tracePt t="40341" x="6254750" y="3767138"/>
          <p14:tracePt t="40349" x="6254750" y="3803650"/>
          <p14:tracePt t="40357" x="6254750" y="3854450"/>
          <p14:tracePt t="40365" x="6254750" y="3916363"/>
          <p14:tracePt t="40373" x="6254750" y="3954463"/>
          <p14:tracePt t="40380" x="6242050" y="4005263"/>
          <p14:tracePt t="40389" x="6229350" y="4041775"/>
          <p14:tracePt t="40394" x="6229350" y="4067175"/>
          <p14:tracePt t="40402" x="6203950" y="4105275"/>
          <p14:tracePt t="40411" x="6191250" y="4141788"/>
          <p14:tracePt t="40419" x="6180138" y="4179888"/>
          <p14:tracePt t="40427" x="6180138" y="4217988"/>
          <p14:tracePt t="40435" x="6167438" y="4254500"/>
          <p14:tracePt t="40443" x="6129338" y="4318000"/>
          <p14:tracePt t="40451" x="6103938" y="4354513"/>
          <p14:tracePt t="40457" x="6091238" y="4405313"/>
          <p14:tracePt t="40465" x="6078538" y="4443413"/>
          <p14:tracePt t="40473" x="6067425" y="4467225"/>
          <p14:tracePt t="40481" x="6054725" y="4479925"/>
          <p14:tracePt t="40489" x="6042025" y="4505325"/>
          <p14:tracePt t="40505" x="6029325" y="4518025"/>
          <p14:tracePt t="40519" x="6016625" y="4530725"/>
          <p14:tracePt t="40527" x="5991225" y="4543425"/>
          <p14:tracePt t="40535" x="5978525" y="4554538"/>
          <p14:tracePt t="40543" x="5954713" y="4567238"/>
          <p14:tracePt t="40551" x="5954713" y="4579938"/>
          <p14:tracePt t="40559" x="5929313" y="4592638"/>
          <p14:tracePt t="40568" x="5916613" y="4618038"/>
          <p14:tracePt t="40575" x="5903913" y="4618038"/>
          <p14:tracePt t="40581" x="5878513" y="4643438"/>
          <p14:tracePt t="40589" x="5854700" y="4656138"/>
          <p14:tracePt t="40597" x="5829300" y="4667250"/>
          <p14:tracePt t="40605" x="5791200" y="4692650"/>
          <p14:tracePt t="40613" x="5767388" y="4705350"/>
          <p14:tracePt t="40621" x="5716588" y="4743450"/>
          <p14:tracePt t="40629" x="5641975" y="4779963"/>
          <p14:tracePt t="40637" x="5565775" y="4792663"/>
          <p14:tracePt t="40644" x="5478463" y="4843463"/>
          <p14:tracePt t="40651" x="5391150" y="4868863"/>
          <p14:tracePt t="40658" x="5303838" y="4892675"/>
          <p14:tracePt t="40668" x="5229225" y="4892675"/>
          <p14:tracePt t="40675" x="5178425" y="4892675"/>
          <p14:tracePt t="40684" x="5141913" y="4905375"/>
          <p14:tracePt t="40691" x="5116513" y="4905375"/>
          <p14:tracePt t="40701" x="5091113" y="4905375"/>
          <p14:tracePt t="40707" x="5078413" y="4905375"/>
          <p14:tracePt t="40716" x="5053013" y="4905375"/>
          <p14:tracePt t="40729" x="5040313" y="4918075"/>
          <p14:tracePt t="40737" x="5016500" y="4918075"/>
          <p14:tracePt t="40745" x="4991100" y="4918075"/>
          <p14:tracePt t="40752" x="4965700" y="4930775"/>
          <p14:tracePt t="40760" x="4929188" y="4930775"/>
          <p14:tracePt t="40769" x="4891088" y="4930775"/>
          <p14:tracePt t="40776" x="4865688" y="4930775"/>
          <p14:tracePt t="40783" x="4840288" y="4930775"/>
          <p14:tracePt t="40791" x="4816475" y="4930775"/>
          <p14:tracePt t="40800" x="4791075" y="4930775"/>
          <p14:tracePt t="40807" x="4765675" y="4930775"/>
          <p14:tracePt t="40817" x="4740275" y="4930775"/>
          <p14:tracePt t="40823" x="4716463" y="4930775"/>
          <p14:tracePt t="40831" x="4691063" y="4918075"/>
          <p14:tracePt t="40839" x="4678363" y="4918075"/>
          <p14:tracePt t="40852" x="4652963" y="4905375"/>
          <p14:tracePt t="40861" x="4627563" y="4905375"/>
          <p14:tracePt t="40869" x="4603750" y="4905375"/>
          <p14:tracePt t="40876" x="4578350" y="4905375"/>
          <p14:tracePt t="40885" x="4540250" y="4905375"/>
          <p14:tracePt t="40893" x="4516438" y="4905375"/>
          <p14:tracePt t="40901" x="4491038" y="4905375"/>
          <p14:tracePt t="40907" x="4452938" y="4905375"/>
          <p14:tracePt t="40917" x="4427538" y="4905375"/>
          <p14:tracePt t="40923" x="4403725" y="4905375"/>
          <p14:tracePt t="40931" x="4391025" y="4892675"/>
          <p14:tracePt t="40939" x="4365625" y="4892675"/>
          <p14:tracePt t="40947" x="4340225" y="4892675"/>
          <p14:tracePt t="40955" x="4327525" y="4892675"/>
          <p14:tracePt t="40963" x="4314825" y="4892675"/>
          <p14:tracePt t="40977" x="4303713" y="4892675"/>
          <p14:tracePt t="41108" x="4303713" y="4879975"/>
          <p14:tracePt t="41117" x="4314825" y="4879975"/>
          <p14:tracePt t="41124" x="4327525" y="4879975"/>
          <p14:tracePt t="41133" x="4352925" y="4868863"/>
          <p14:tracePt t="41141" x="4391025" y="4856163"/>
          <p14:tracePt t="41150" x="4440238" y="4856163"/>
          <p14:tracePt t="41157" x="4491038" y="4856163"/>
          <p14:tracePt t="41163" x="4527550" y="4856163"/>
          <p14:tracePt t="41171" x="4565650" y="4856163"/>
          <p14:tracePt t="41179" x="4616450" y="4856163"/>
          <p14:tracePt t="41187" x="4678363" y="4856163"/>
          <p14:tracePt t="41195" x="4752975" y="4843463"/>
          <p14:tracePt t="41203" x="4803775" y="4843463"/>
          <p14:tracePt t="41211" x="4852988" y="4830763"/>
          <p14:tracePt t="41218" x="4916488" y="4818063"/>
          <p14:tracePt t="41227" x="4965700" y="4818063"/>
          <p14:tracePt t="41233" x="5003800" y="4805363"/>
          <p14:tracePt t="41241" x="5040313" y="4805363"/>
          <p14:tracePt t="41250" x="5078413" y="4805363"/>
          <p14:tracePt t="41257" x="5103813" y="4792663"/>
          <p14:tracePt t="41266" x="5141913" y="4792663"/>
          <p14:tracePt t="41273" x="5165725" y="4792663"/>
          <p14:tracePt t="41283" x="5203825" y="4792663"/>
          <p14:tracePt t="41288" x="5229225" y="4792663"/>
          <p14:tracePt t="41295" x="5241925" y="4792663"/>
          <p14:tracePt t="41303" x="5253038" y="4805363"/>
          <p14:tracePt t="41311" x="5278438" y="4805363"/>
          <p14:tracePt t="41319" x="5291138" y="4805363"/>
          <p14:tracePt t="41335" x="5303838" y="4805363"/>
          <p14:tracePt t="41342" x="5316538" y="4805363"/>
          <p14:tracePt t="41351" x="5329238" y="4805363"/>
          <p14:tracePt t="41366" x="5341938" y="4805363"/>
          <p14:tracePt t="41383" x="5353050" y="4805363"/>
          <p14:tracePt t="41389" x="5365750" y="4805363"/>
          <p14:tracePt t="42421" x="5378450" y="4805363"/>
          <p14:tracePt t="42429" x="5403850" y="4805363"/>
          <p14:tracePt t="42437" x="5478463" y="4805363"/>
          <p14:tracePt t="42446" x="5565775" y="4805363"/>
          <p14:tracePt t="42453" x="5629275" y="4805363"/>
          <p14:tracePt t="42461" x="5703888" y="4805363"/>
          <p14:tracePt t="42467" x="5778500" y="4805363"/>
          <p14:tracePt t="42475" x="5878513" y="4805363"/>
          <p14:tracePt t="42483" x="5978525" y="4805363"/>
          <p14:tracePt t="42491" x="6078538" y="4805363"/>
          <p14:tracePt t="42499" x="6191250" y="4805363"/>
          <p14:tracePt t="42506" x="6267450" y="4805363"/>
          <p14:tracePt t="42515" x="6354763" y="4818063"/>
          <p14:tracePt t="42523" x="6429375" y="4830763"/>
          <p14:tracePt t="42530" x="6492875" y="4843463"/>
          <p14:tracePt t="42538" x="6554788" y="4856163"/>
          <p14:tracePt t="42547" x="6604000" y="4856163"/>
          <p14:tracePt t="42553" x="6642100" y="4856163"/>
          <p14:tracePt t="42561" x="6667500" y="4868863"/>
          <p14:tracePt t="42569" x="6704013" y="4868863"/>
          <p14:tracePt t="42577" x="6742113" y="4868863"/>
          <p14:tracePt t="42585" x="6780213" y="4868863"/>
          <p14:tracePt t="42593" x="6816725" y="4868863"/>
          <p14:tracePt t="42598" x="6854825" y="4868863"/>
          <p14:tracePt t="42607" x="6880225" y="4879975"/>
          <p14:tracePt t="42615" x="6916738" y="4879975"/>
          <p14:tracePt t="42622" x="6942138" y="4879975"/>
          <p14:tracePt t="42631" x="6967538" y="4879975"/>
          <p14:tracePt t="42639" x="6992938" y="4879975"/>
          <p14:tracePt t="42655" x="7016750" y="4879975"/>
          <p14:tracePt t="42661" x="7029450" y="4879975"/>
          <p14:tracePt t="42669" x="7054850" y="4879975"/>
          <p14:tracePt t="42677" x="7080250" y="4879975"/>
          <p14:tracePt t="42685" x="7118350" y="4879975"/>
          <p14:tracePt t="42693" x="7180263" y="4879975"/>
          <p14:tracePt t="42701" x="7254875" y="4892675"/>
          <p14:tracePt t="42709" x="7342188" y="4892675"/>
          <p14:tracePt t="42717" x="7418388" y="4892675"/>
          <p14:tracePt t="42723" x="7493000" y="4905375"/>
          <p14:tracePt t="42731" x="7554913" y="4905375"/>
          <p14:tracePt t="42738" x="7631113" y="4905375"/>
          <p14:tracePt t="42747" x="7680325" y="4905375"/>
          <p14:tracePt t="42755" x="7718425" y="4918075"/>
          <p14:tracePt t="42763" x="7731125" y="4918075"/>
          <p14:tracePt t="42771" x="7742238" y="4918075"/>
          <p14:tracePt t="42817" x="7742238" y="4905375"/>
          <p14:tracePt t="42833" x="7731125" y="4905375"/>
          <p14:tracePt t="42887" x="7731125" y="4892675"/>
          <p14:tracePt t="43003" x="7731125" y="4879975"/>
          <p14:tracePt t="43011" x="7731125" y="4868863"/>
          <p14:tracePt t="43018" x="7718425" y="4856163"/>
          <p14:tracePt t="43027" x="7705725" y="4843463"/>
          <p14:tracePt t="43035" x="7705725" y="4830763"/>
          <p14:tracePt t="43043" x="7693025" y="4830763"/>
          <p14:tracePt t="43049" x="7693025" y="4818063"/>
          <p14:tracePt t="43345" x="7705725" y="4818063"/>
          <p14:tracePt t="43353" x="7731125" y="4805363"/>
          <p14:tracePt t="43362" x="7767638" y="4805363"/>
          <p14:tracePt t="43367" x="7780338" y="4805363"/>
          <p14:tracePt t="43375" x="7793038" y="4805363"/>
          <p14:tracePt t="43383" x="7805738" y="4805363"/>
          <p14:tracePt t="43399" x="7818438" y="4805363"/>
          <p14:tracePt t="43453" x="7818438" y="4792663"/>
          <p14:tracePt t="43632" x="7831138" y="4792663"/>
          <p14:tracePt t="43654" x="7843838" y="4792663"/>
          <p14:tracePt t="43679" x="7854950" y="4779963"/>
          <p14:tracePt t="43687" x="7867650" y="4779963"/>
          <p14:tracePt t="43749" x="7880350" y="4779963"/>
          <p14:tracePt t="43762" x="7905750" y="4779963"/>
          <p14:tracePt t="43770" x="7918450" y="4779963"/>
          <p14:tracePt t="43779" x="7931150" y="4779963"/>
          <p14:tracePt t="43794" x="7943850" y="4779963"/>
          <p14:tracePt t="43803" x="7954963" y="4779963"/>
          <p14:tracePt t="43812" x="7967663" y="4779963"/>
          <p14:tracePt t="43819" x="7980363" y="4779963"/>
          <p14:tracePt t="43825" x="8005763" y="4779963"/>
          <p14:tracePt t="43833" x="8031163" y="4779963"/>
          <p14:tracePt t="44051" x="8043863" y="4779963"/>
          <p14:tracePt t="44067" x="8067675" y="4779963"/>
          <p14:tracePt t="44081" x="8080375" y="4779963"/>
          <p14:tracePt t="44089" x="8080375" y="4792663"/>
          <p14:tracePt t="44096" x="8093075" y="4792663"/>
          <p14:tracePt t="44609" x="8093075" y="4779963"/>
          <p14:tracePt t="44617" x="8067675" y="4756150"/>
          <p14:tracePt t="44626" x="8043863" y="4730750"/>
          <p14:tracePt t="44633" x="8031163" y="4705350"/>
          <p14:tracePt t="44643" x="8005763" y="4656138"/>
          <p14:tracePt t="44649" x="7980363" y="4630738"/>
          <p14:tracePt t="44657" x="7980363" y="4605338"/>
          <p14:tracePt t="44663" x="7967663" y="4554538"/>
          <p14:tracePt t="44671" x="7943850" y="4518025"/>
          <p14:tracePt t="44679" x="7931150" y="4454525"/>
          <p14:tracePt t="44687" x="7918450" y="4405313"/>
          <p14:tracePt t="44695" x="7905750" y="4330700"/>
          <p14:tracePt t="44703" x="7880350" y="4292600"/>
          <p14:tracePt t="44711" x="7843838" y="4241800"/>
          <p14:tracePt t="44719" x="7818438" y="4217988"/>
          <p14:tracePt t="44727" x="7780338" y="4179888"/>
          <p14:tracePt t="44733" x="7754938" y="4141788"/>
          <p14:tracePt t="44743" x="7742238" y="4117975"/>
          <p14:tracePt t="44749" x="7718425" y="4092575"/>
          <p14:tracePt t="44757" x="7705725" y="4054475"/>
          <p14:tracePt t="44765" x="7680325" y="4041775"/>
          <p14:tracePt t="44773" x="7680325" y="4029075"/>
          <p14:tracePt t="44781" x="7654925" y="4029075"/>
          <p14:tracePt t="44789" x="7642225" y="4017963"/>
          <p14:tracePt t="44794" x="7631113" y="4005263"/>
          <p14:tracePt t="44802" x="7605713" y="4005263"/>
          <p14:tracePt t="44811" x="7593013" y="3992563"/>
          <p14:tracePt t="44818" x="7567613" y="3979863"/>
          <p14:tracePt t="44827" x="7542213" y="3979863"/>
          <p14:tracePt t="44834" x="7505700" y="3967163"/>
          <p14:tracePt t="44843" x="7467600" y="3941763"/>
          <p14:tracePt t="44850" x="7418388" y="3929063"/>
          <p14:tracePt t="44859" x="7367588" y="3905250"/>
          <p14:tracePt t="44865" x="7318375" y="3867150"/>
          <p14:tracePt t="44873" x="7267575" y="3829050"/>
          <p14:tracePt t="44881" x="7229475" y="3803650"/>
          <p14:tracePt t="44889" x="7167563" y="3779838"/>
          <p14:tracePt t="44897" x="7129463" y="3754438"/>
          <p14:tracePt t="44905" x="7092950" y="3741738"/>
          <p14:tracePt t="44913" x="7054850" y="3729038"/>
          <p14:tracePt t="44919" x="7005638" y="3716338"/>
          <p14:tracePt t="44926" x="6967538" y="3703638"/>
          <p14:tracePt t="44944" x="6905625" y="3692525"/>
          <p14:tracePt t="44951" x="6880225" y="3692525"/>
          <p14:tracePt t="44959" x="6867525" y="3679825"/>
          <p14:tracePt t="44966" x="6842125" y="3679825"/>
          <p14:tracePt t="44983" x="6829425" y="3679825"/>
          <p14:tracePt t="44997" x="6816725" y="3679825"/>
          <p14:tracePt t="45005" x="6805613" y="3667125"/>
          <p14:tracePt t="45013" x="6792913" y="3667125"/>
          <p14:tracePt t="45021" x="6780213" y="3654425"/>
          <p14:tracePt t="45029" x="6754813" y="3654425"/>
          <p14:tracePt t="45037" x="6729413" y="3654425"/>
          <p14:tracePt t="45045" x="6692900" y="3654425"/>
          <p14:tracePt t="45051" x="6667500" y="3641725"/>
          <p14:tracePt t="45059" x="6642100" y="3629025"/>
          <p14:tracePt t="45068" x="6616700" y="3629025"/>
          <p14:tracePt t="45075" x="6592888" y="3616325"/>
          <p14:tracePt t="45084" x="6567488" y="3616325"/>
          <p14:tracePt t="45092" x="6542088" y="3616325"/>
          <p14:tracePt t="45099" x="6529388" y="3616325"/>
          <p14:tracePt t="45108" x="6516688" y="3616325"/>
          <p14:tracePt t="45115" x="6503988" y="3616325"/>
          <p14:tracePt t="45129" x="6492875" y="3616325"/>
          <p14:tracePt t="45137" x="6480175" y="3616325"/>
          <p14:tracePt t="45215" x="6467475" y="3616325"/>
          <p14:tracePt t="45231" x="6454775" y="3616325"/>
          <p14:tracePt t="45245" x="6442075" y="3616325"/>
          <p14:tracePt t="45253" x="6429375" y="3616325"/>
          <p14:tracePt t="45268" x="6416675" y="3603625"/>
          <p14:tracePt t="45285" x="6403975" y="3603625"/>
          <p14:tracePt t="45852" x="6391275" y="3590925"/>
          <p14:tracePt t="45859" x="6380163" y="3590925"/>
          <p14:tracePt t="45913" x="6380163" y="3579813"/>
          <p14:tracePt t="45921" x="6367463" y="3567113"/>
          <p14:tracePt t="46271" x="6367463" y="3554413"/>
          <p14:tracePt t="46285" x="6380163" y="3554413"/>
          <p14:tracePt t="46293" x="6391275" y="3541713"/>
          <p14:tracePt t="46309" x="6403975" y="3529013"/>
          <p14:tracePt t="46325" x="6416675" y="3516313"/>
          <p14:tracePt t="46495" x="6403975" y="3516313"/>
          <p14:tracePt t="46651" x="6403975" y="3529013"/>
          <p14:tracePt t="46667" x="6429375" y="3541713"/>
          <p14:tracePt t="46681" x="6442075" y="3554413"/>
          <p14:tracePt t="46689" x="6454775" y="3567113"/>
          <p14:tracePt t="46697" x="6467475" y="3567113"/>
          <p14:tracePt t="46706" x="6467475" y="3579813"/>
          <p14:tracePt t="46713" x="6480175" y="3579813"/>
          <p14:tracePt t="46899" x="6503988" y="3579813"/>
          <p14:tracePt t="46915" x="6516688" y="3579813"/>
          <p14:tracePt t="49809" x="6516688" y="3590925"/>
          <p14:tracePt t="49833" x="6516688" y="3603625"/>
          <p14:tracePt t="49840" x="6516688" y="3616325"/>
          <p14:tracePt t="49850" x="6516688" y="3629025"/>
          <p14:tracePt t="49863" x="6516688" y="3641725"/>
          <p14:tracePt t="49871" x="6516688" y="3654425"/>
          <p14:tracePt t="49887" x="6516688" y="3667125"/>
          <p14:tracePt t="49895" x="6529388" y="3679825"/>
          <p14:tracePt t="49903" x="6542088" y="3692525"/>
          <p14:tracePt t="49911" x="6542088" y="3703638"/>
          <p14:tracePt t="49917" x="6554788" y="3703638"/>
          <p14:tracePt t="49925" x="6554788" y="3729038"/>
          <p14:tracePt t="49933" x="6567488" y="3741738"/>
          <p14:tracePt t="49951" x="6580188" y="3754438"/>
          <p14:tracePt t="49956" x="6592888" y="3767138"/>
          <p14:tracePt t="49973" x="6604000" y="3779838"/>
          <p14:tracePt t="49987" x="6616700" y="3792538"/>
          <p14:tracePt t="49994" x="6629400" y="3803650"/>
          <p14:tracePt t="50011" x="6642100" y="3816350"/>
          <p14:tracePt t="50019" x="6654800" y="3829050"/>
          <p14:tracePt t="50026" x="6667500" y="3841750"/>
          <p14:tracePt t="50034" x="6692900" y="3854450"/>
          <p14:tracePt t="50042" x="6716713" y="3879850"/>
          <p14:tracePt t="50049" x="6742113" y="3905250"/>
          <p14:tracePt t="50057" x="6780213" y="3929063"/>
          <p14:tracePt t="50066" x="6805613" y="3954463"/>
          <p14:tracePt t="50072" x="6829425" y="3979863"/>
          <p14:tracePt t="50082" x="6867525" y="4005263"/>
          <p14:tracePt t="50089" x="6892925" y="4029075"/>
          <p14:tracePt t="50099" x="6916738" y="4054475"/>
          <p14:tracePt t="50105" x="6942138" y="4079875"/>
          <p14:tracePt t="50111" x="6980238" y="4105275"/>
          <p14:tracePt t="50118" x="6992938" y="4117975"/>
          <p14:tracePt t="50127" x="7005638" y="4141788"/>
          <p14:tracePt t="50135" x="7029450" y="4154488"/>
          <p14:tracePt t="50143" x="7042150" y="4179888"/>
          <p14:tracePt t="50150" x="7080250" y="4205288"/>
          <p14:tracePt t="50159" x="7118350" y="4217988"/>
          <p14:tracePt t="50167" x="7154863" y="4241800"/>
          <p14:tracePt t="50173" x="7192963" y="4254500"/>
          <p14:tracePt t="50182" x="7254875" y="4279900"/>
          <p14:tracePt t="50188" x="7318375" y="4318000"/>
          <p14:tracePt t="50199" x="7354888" y="4318000"/>
          <p14:tracePt t="50205" x="7392988" y="4354513"/>
          <p14:tracePt t="50213" x="7418388" y="4367213"/>
          <p14:tracePt t="50221" x="7454900" y="4379913"/>
          <p14:tracePt t="50229" x="7480300" y="4405313"/>
          <p14:tracePt t="50237" x="7505700" y="4418013"/>
          <p14:tracePt t="50243" x="7518400" y="4443413"/>
          <p14:tracePt t="50251" x="7542213" y="4443413"/>
          <p14:tracePt t="50259" x="7542213" y="4454525"/>
          <p14:tracePt t="50266" x="7554913" y="4454525"/>
          <p14:tracePt t="50275" x="7567613" y="4467225"/>
          <p14:tracePt t="50313" x="7567613" y="4479925"/>
          <p14:tracePt t="50320" x="7580313" y="4492625"/>
          <p14:tracePt t="50353" x="7580313" y="4505325"/>
          <p14:tracePt t="51075" x="7593013" y="4505325"/>
          <p14:tracePt t="51089" x="7618413" y="4505325"/>
          <p14:tracePt t="51097" x="7693025" y="4505325"/>
          <p14:tracePt t="51105" x="7754938" y="4518025"/>
          <p14:tracePt t="51114" x="7818438" y="4530725"/>
          <p14:tracePt t="51120" x="7843838" y="4530725"/>
          <p14:tracePt t="51130" x="7880350" y="4543425"/>
          <p14:tracePt t="51137" x="7905750" y="4554538"/>
          <p14:tracePt t="51147" x="7931150" y="4567238"/>
          <p14:tracePt t="51150" x="7943850" y="4567238"/>
          <p14:tracePt t="51245" x="7918450" y="4567238"/>
          <p14:tracePt t="51253" x="7843838" y="4579938"/>
          <p14:tracePt t="51261" x="7754938" y="4605338"/>
          <p14:tracePt t="51269" x="7642225" y="4630738"/>
          <p14:tracePt t="51275" x="7518400" y="4656138"/>
          <p14:tracePt t="51283" x="7418388" y="4667250"/>
          <p14:tracePt t="51291" x="7318375" y="4679950"/>
          <p14:tracePt t="51299" x="7218363" y="4692650"/>
          <p14:tracePt t="51307" x="7092950" y="4730750"/>
          <p14:tracePt t="51314" x="6954838" y="4756150"/>
          <p14:tracePt t="51323" x="6805613" y="4779963"/>
          <p14:tracePt t="51330" x="6692900" y="4792663"/>
          <p14:tracePt t="51339" x="6580188" y="4805363"/>
          <p14:tracePt t="51346" x="6516688" y="4818063"/>
          <p14:tracePt t="51352" x="6454775" y="4830763"/>
          <p14:tracePt t="51363" x="6416675" y="4843463"/>
          <p14:tracePt t="51368" x="6391275" y="4843463"/>
          <p14:tracePt t="51376" x="6380163" y="4843463"/>
          <p14:tracePt t="51384" x="6367463" y="4843463"/>
          <p14:tracePt t="51393" x="6329363" y="4856163"/>
          <p14:tracePt t="51401" x="6303963" y="4868863"/>
          <p14:tracePt t="51407" x="6267450" y="4868863"/>
          <p14:tracePt t="51414" x="6229350" y="4879975"/>
          <p14:tracePt t="51422" x="6191250" y="4879975"/>
          <p14:tracePt t="51430" x="6154738" y="4879975"/>
          <p14:tracePt t="51439" x="6116638" y="4892675"/>
          <p14:tracePt t="51447" x="6078538" y="4905375"/>
          <p14:tracePt t="51455" x="6042025" y="4905375"/>
          <p14:tracePt t="51463" x="6003925" y="4918075"/>
          <p14:tracePt t="51471" x="5967413" y="4918075"/>
          <p14:tracePt t="51477" x="5929313" y="4918075"/>
          <p14:tracePt t="51485" x="5891213" y="4918075"/>
          <p14:tracePt t="51493" x="5842000" y="4918075"/>
          <p14:tracePt t="51501" x="5767388" y="4918075"/>
          <p14:tracePt t="51509" x="5703888" y="4918075"/>
          <p14:tracePt t="51516" x="5603875" y="4918075"/>
          <p14:tracePt t="51525" x="5541963" y="4918075"/>
          <p14:tracePt t="51533" x="5465763" y="4918075"/>
          <p14:tracePt t="51539" x="5403850" y="4918075"/>
          <p14:tracePt t="51547" x="5353050" y="4918075"/>
          <p14:tracePt t="51555" x="5291138" y="4918075"/>
          <p14:tracePt t="51563" x="5229225" y="4918075"/>
          <p14:tracePt t="51570" x="5191125" y="4918075"/>
          <p14:tracePt t="51580" x="5141913" y="4918075"/>
          <p14:tracePt t="51587" x="5103813" y="4930775"/>
          <p14:tracePt t="51596" x="5078413" y="4943475"/>
          <p14:tracePt t="51603" x="5040313" y="4956175"/>
          <p14:tracePt t="51609" x="5003800" y="4956175"/>
          <p14:tracePt t="51617" x="4965700" y="4956175"/>
          <p14:tracePt t="51625" x="4929188" y="4968875"/>
          <p14:tracePt t="51633" x="4891088" y="4968875"/>
          <p14:tracePt t="51641" x="4865688" y="4968875"/>
          <p14:tracePt t="51649" x="4840288" y="4968875"/>
          <p14:tracePt t="51657" x="4816475" y="4968875"/>
          <p14:tracePt t="51664" x="4791075" y="4968875"/>
          <p14:tracePt t="51670" x="4778375" y="4968875"/>
          <p14:tracePt t="51680" x="4765675" y="4968875"/>
          <p14:tracePt t="51687" x="4752975" y="4968875"/>
          <p14:tracePt t="51696" x="4740275" y="4968875"/>
          <p14:tracePt t="51712" x="4727575" y="4968875"/>
          <p14:tracePt t="51718" x="4716463" y="4968875"/>
          <p14:tracePt t="51732" x="4703763" y="4968875"/>
          <p14:tracePt t="51749" x="4691063" y="4968875"/>
          <p14:tracePt t="51765" x="4678363" y="4968875"/>
          <p14:tracePt t="51772" x="4665663" y="4968875"/>
          <p14:tracePt t="51780" x="4640263" y="4968875"/>
          <p14:tracePt t="51789" x="4616450" y="4968875"/>
          <p14:tracePt t="51796" x="4591050" y="4968875"/>
          <p14:tracePt t="51802" x="4565650" y="4968875"/>
          <p14:tracePt t="51812" x="4552950" y="4968875"/>
          <p14:tracePt t="51819" x="4540250" y="4968875"/>
          <p14:tracePt t="51828" x="4516438" y="4968875"/>
          <p14:tracePt t="51835" x="4503738" y="4968875"/>
          <p14:tracePt t="51843" x="4491038" y="4968875"/>
          <p14:tracePt t="51851" x="4465638" y="4968875"/>
          <p14:tracePt t="51859" x="4440238" y="4968875"/>
          <p14:tracePt t="51873" x="4416425" y="4968875"/>
          <p14:tracePt t="51881" x="4403725" y="4968875"/>
          <p14:tracePt t="51889" x="4365625" y="4968875"/>
          <p14:tracePt t="51897" x="4352925" y="4968875"/>
          <p14:tracePt t="51905" x="4340225" y="4968875"/>
          <p14:tracePt t="51913" x="4314825" y="4968875"/>
          <p14:tracePt t="51920" x="4291013" y="4968875"/>
          <p14:tracePt t="51928" x="4252913" y="4968875"/>
          <p14:tracePt t="51935" x="4227513" y="4968875"/>
          <p14:tracePt t="51947" x="4214813" y="4968875"/>
          <p14:tracePt t="51951" x="4191000" y="4968875"/>
          <p14:tracePt t="51959" x="4165600" y="4968875"/>
          <p14:tracePt t="51967" x="4140200" y="4968875"/>
          <p14:tracePt t="51975" x="4103688" y="4968875"/>
          <p14:tracePt t="51983" x="4078288" y="4968875"/>
          <p14:tracePt t="51989" x="4065588" y="4968875"/>
          <p14:tracePt t="51997" x="4052888" y="4968875"/>
          <p14:tracePt t="52013" x="4040188" y="4968875"/>
          <p14:tracePt t="52029" x="4027488" y="4968875"/>
          <p14:tracePt t="52045" x="4014788" y="4968875"/>
          <p14:tracePt t="52051" x="4002088" y="4968875"/>
          <p14:tracePt t="52075" x="3990975" y="4968875"/>
          <p14:tracePt t="52090" x="3978275" y="4968875"/>
          <p14:tracePt t="52100" x="3978275" y="4981575"/>
          <p14:tracePt t="52106" x="3965575" y="4981575"/>
          <p14:tracePt t="52114" x="3952875" y="4992688"/>
          <p14:tracePt t="52129" x="3927475" y="5018088"/>
          <p14:tracePt t="52137" x="3914775" y="5030788"/>
          <p14:tracePt t="52146" x="3890963" y="5043488"/>
          <p14:tracePt t="52162" x="3878263" y="5056188"/>
          <p14:tracePt t="52169" x="3865563" y="5056188"/>
          <p14:tracePt t="52199" x="3852863" y="5056188"/>
          <p14:tracePt t="52245" x="3852863" y="5081588"/>
          <p14:tracePt t="52261" x="3840163" y="5105400"/>
          <p14:tracePt t="52268" x="3840163" y="5118100"/>
          <p14:tracePt t="52276" x="3827463" y="5156200"/>
          <p14:tracePt t="52285" x="3827463" y="5181600"/>
          <p14:tracePt t="52295" x="3814763" y="5205413"/>
          <p14:tracePt t="52301" x="3814763" y="5230813"/>
          <p14:tracePt t="52311" x="3802063" y="5268913"/>
          <p14:tracePt t="52315" x="3790950" y="5294313"/>
          <p14:tracePt t="52323" x="3790950" y="5330825"/>
          <p14:tracePt t="52331" x="3790950" y="5343525"/>
          <p14:tracePt t="52346" x="3778250" y="5368925"/>
          <p14:tracePt t="52355" x="3765550" y="5394325"/>
          <p14:tracePt t="52363" x="3765550" y="5407025"/>
          <p14:tracePt t="52370" x="3765550" y="5418138"/>
          <p14:tracePt t="52378" x="3765550" y="5430838"/>
          <p14:tracePt t="52385" x="3765550" y="5443538"/>
          <p14:tracePt t="52394" x="3765550" y="5456238"/>
          <p14:tracePt t="52411" x="3765550" y="5481638"/>
          <p14:tracePt t="52425" x="3765550" y="5507038"/>
          <p14:tracePt t="52433" x="3765550" y="5530850"/>
          <p14:tracePt t="52438" x="3765550" y="5556250"/>
          <p14:tracePt t="52446" x="3765550" y="5594350"/>
          <p14:tracePt t="52454" x="3778250" y="5619750"/>
          <p14:tracePt t="52463" x="3790950" y="5630863"/>
          <p14:tracePt t="52470" x="3790950" y="5643563"/>
          <p14:tracePt t="52479" x="3802063" y="5668963"/>
          <p14:tracePt t="52486" x="3814763" y="5694363"/>
          <p14:tracePt t="52495" x="3827463" y="5707063"/>
          <p14:tracePt t="52503" x="3840163" y="5719763"/>
          <p14:tracePt t="52511" x="3852863" y="5732463"/>
          <p14:tracePt t="52516" x="3865563" y="5743575"/>
          <p14:tracePt t="52532" x="3878263" y="5756275"/>
          <p14:tracePt t="52541" x="3878263" y="5768975"/>
          <p14:tracePt t="52549" x="3890963" y="5768975"/>
          <p14:tracePt t="52557" x="3890963" y="5781675"/>
          <p14:tracePt t="52565" x="3902075" y="5781675"/>
          <p14:tracePt t="52579" x="3914775" y="5794375"/>
          <p14:tracePt t="52602" x="3927475" y="5794375"/>
          <p14:tracePt t="52611" x="3927475" y="5807075"/>
          <p14:tracePt t="52620" x="3940175" y="5819775"/>
          <p14:tracePt t="52627" x="3952875" y="5819775"/>
          <p14:tracePt t="52633" x="3978275" y="5819775"/>
          <p14:tracePt t="52641" x="4014788" y="5819775"/>
          <p14:tracePt t="52649" x="4040188" y="5819775"/>
          <p14:tracePt t="52657" x="4078288" y="5819775"/>
          <p14:tracePt t="52665" x="4114800" y="5819775"/>
          <p14:tracePt t="52673" x="4152900" y="5807075"/>
          <p14:tracePt t="52681" x="4191000" y="5794375"/>
          <p14:tracePt t="52689" x="4214813" y="5794375"/>
          <p14:tracePt t="52695" x="4240213" y="5794375"/>
          <p14:tracePt t="52703" x="4265613" y="5781675"/>
          <p14:tracePt t="52712" x="4303713" y="5768975"/>
          <p14:tracePt t="52718" x="4327525" y="5756275"/>
          <p14:tracePt t="52727" x="4340225" y="5756275"/>
          <p14:tracePt t="52734" x="4352925" y="5743575"/>
          <p14:tracePt t="52751" x="4365625" y="5732463"/>
          <p14:tracePt t="52757" x="4378325" y="5719763"/>
          <p14:tracePt t="52765" x="4378325" y="5681663"/>
          <p14:tracePt t="52773" x="4391025" y="5643563"/>
          <p14:tracePt t="52781" x="4403725" y="5607050"/>
          <p14:tracePt t="52789" x="4416425" y="5581650"/>
          <p14:tracePt t="52797" x="4427538" y="5556250"/>
          <p14:tracePt t="52804" x="4440238" y="5518150"/>
          <p14:tracePt t="52812" x="4452938" y="5494338"/>
          <p14:tracePt t="52821" x="4452938" y="5456238"/>
          <p14:tracePt t="52827" x="4465638" y="5430838"/>
          <p14:tracePt t="52834" x="4478338" y="5418138"/>
          <p14:tracePt t="52844" x="4478338" y="5407025"/>
          <p14:tracePt t="52851" x="4478338" y="5394325"/>
          <p14:tracePt t="52860" x="4478338" y="5381625"/>
          <p14:tracePt t="52877" x="4478338" y="5368925"/>
          <p14:tracePt t="52883" x="4491038" y="5368925"/>
          <p14:tracePt t="52891" x="4491038" y="5356225"/>
          <p14:tracePt t="52905" x="4491038" y="5343525"/>
          <p14:tracePt t="52913" x="4491038" y="5318125"/>
          <p14:tracePt t="52921" x="4491038" y="5305425"/>
          <p14:tracePt t="52929" x="4491038" y="5294313"/>
          <p14:tracePt t="52944" x="4491038" y="5230813"/>
          <p14:tracePt t="52952" x="4478338" y="5194300"/>
          <p14:tracePt t="52960" x="4478338" y="5168900"/>
          <p14:tracePt t="52967" x="4478338" y="5130800"/>
          <p14:tracePt t="52977" x="4465638" y="5118100"/>
          <p14:tracePt t="52983" x="4452938" y="5081588"/>
          <p14:tracePt t="52993" x="4452938" y="5068888"/>
          <p14:tracePt t="52999" x="4452938" y="5056188"/>
          <p14:tracePt t="53008" x="4452938" y="5043488"/>
          <p14:tracePt t="53020" x="4440238" y="5043488"/>
          <p14:tracePt t="53139" x="4440238" y="5030788"/>
          <p14:tracePt t="53147" x="4416425" y="5030788"/>
          <p14:tracePt t="53153" x="4403725" y="5018088"/>
          <p14:tracePt t="53161" x="4378325" y="5018088"/>
          <p14:tracePt t="53169" x="4365625" y="5005388"/>
          <p14:tracePt t="53177" x="4340225" y="4992688"/>
          <p14:tracePt t="53184" x="4327525" y="4992688"/>
          <p14:tracePt t="53193" x="4303713" y="4992688"/>
          <p14:tracePt t="53201" x="4303713" y="4981575"/>
          <p14:tracePt t="53210" x="4291013" y="4981575"/>
          <p14:tracePt t="53222" x="4278313" y="4981575"/>
          <p14:tracePt t="53231" x="4265613" y="4981575"/>
          <p14:tracePt t="53238" x="4265613" y="4968875"/>
          <p14:tracePt t="53246" x="4252913" y="4968875"/>
          <p14:tracePt t="53263" x="4227513" y="4968875"/>
          <p14:tracePt t="53279" x="4214813" y="4956175"/>
          <p14:tracePt t="53284" x="4203700" y="4956175"/>
          <p14:tracePt t="53293" x="4191000" y="4956175"/>
          <p14:tracePt t="53300" x="4178300" y="4943475"/>
          <p14:tracePt t="53309" x="4165600" y="4943475"/>
          <p14:tracePt t="53317" x="4152900" y="4943475"/>
          <p14:tracePt t="53333" x="4127500" y="4943475"/>
          <p14:tracePt t="53342" x="4114800" y="4943475"/>
          <p14:tracePt t="53347" x="4078288" y="4943475"/>
          <p14:tracePt t="53355" x="4052888" y="4943475"/>
          <p14:tracePt t="53363" x="4040188" y="4943475"/>
          <p14:tracePt t="53371" x="4014788" y="4956175"/>
          <p14:tracePt t="53379" x="3990975" y="4956175"/>
          <p14:tracePt t="53387" x="3978275" y="4968875"/>
          <p14:tracePt t="53394" x="3965575" y="4981575"/>
          <p14:tracePt t="53403" x="3940175" y="4981575"/>
          <p14:tracePt t="53409" x="3940175" y="4992688"/>
          <p14:tracePt t="53426" x="3927475" y="5005388"/>
          <p14:tracePt t="53442" x="3914775" y="5018088"/>
          <p14:tracePt t="53449" x="3902075" y="5030788"/>
          <p14:tracePt t="53459" x="3902075" y="5043488"/>
          <p14:tracePt t="53465" x="3890963" y="5056188"/>
          <p14:tracePt t="53473" x="3878263" y="5068888"/>
          <p14:tracePt t="53478" x="3878263" y="5081588"/>
          <p14:tracePt t="53487" x="3865563" y="5092700"/>
          <p14:tracePt t="53494" x="3865563" y="5105400"/>
          <p14:tracePt t="53503" x="3852863" y="5105400"/>
          <p14:tracePt t="53511" x="3852863" y="5118100"/>
          <p14:tracePt t="53519" x="3840163" y="5118100"/>
          <p14:tracePt t="53527" x="3827463" y="5130800"/>
          <p14:tracePt t="53542" x="3814763" y="5143500"/>
          <p14:tracePt t="53549" x="3814763" y="5156200"/>
          <p14:tracePt t="53559" x="3802063" y="5181600"/>
          <p14:tracePt t="53565" x="3790950" y="5181600"/>
          <p14:tracePt t="53573" x="3790950" y="5194300"/>
          <p14:tracePt t="53581" x="3790950" y="5218113"/>
          <p14:tracePt t="53589" x="3778250" y="5230813"/>
          <p14:tracePt t="53596" x="3765550" y="5243513"/>
          <p14:tracePt t="53603" x="3765550" y="5256213"/>
          <p14:tracePt t="53610" x="3765550" y="5268913"/>
          <p14:tracePt t="53619" x="3752850" y="5294313"/>
          <p14:tracePt t="53626" x="3740150" y="5305425"/>
          <p14:tracePt t="53634" x="3740150" y="5330825"/>
          <p14:tracePt t="53642" x="3740150" y="5356225"/>
          <p14:tracePt t="53650" x="3727450" y="5394325"/>
          <p14:tracePt t="53659" x="3727450" y="5418138"/>
          <p14:tracePt t="53665" x="3714750" y="5443538"/>
          <p14:tracePt t="53675" x="3702050" y="5468938"/>
          <p14:tracePt t="53681" x="3702050" y="5494338"/>
          <p14:tracePt t="53689" x="3702050" y="5518150"/>
          <p14:tracePt t="53697" x="3702050" y="5543550"/>
          <p14:tracePt t="53705" x="3702050" y="5556250"/>
          <p14:tracePt t="53713" x="3689350" y="5581650"/>
          <p14:tracePt t="53721" x="3689350" y="5594350"/>
          <p14:tracePt t="53727" x="3689350" y="5630863"/>
          <p14:tracePt t="53735" x="3689350" y="5656263"/>
          <p14:tracePt t="53743" x="3689350" y="5681663"/>
          <p14:tracePt t="53750" x="3689350" y="5707063"/>
          <p14:tracePt t="53759" x="3678238" y="5732463"/>
          <p14:tracePt t="53767" x="3678238" y="5743575"/>
          <p14:tracePt t="53775" x="3678238" y="5781675"/>
          <p14:tracePt t="53783" x="3678238" y="5807075"/>
          <p14:tracePt t="53792" x="3678238" y="5832475"/>
          <p14:tracePt t="53797" x="3678238" y="5843588"/>
          <p14:tracePt t="53805" x="3678238" y="5856288"/>
          <p14:tracePt t="53813" x="3678238" y="5868988"/>
          <p14:tracePt t="53821" x="3678238" y="5881688"/>
          <p14:tracePt t="53838" x="3678238" y="5894388"/>
          <p14:tracePt t="53899" x="3678238" y="5907088"/>
          <p14:tracePt t="53923" x="3702050" y="5907088"/>
          <p14:tracePt t="53929" x="3740150" y="5907088"/>
          <p14:tracePt t="53940" x="3778250" y="5907088"/>
          <p14:tracePt t="53945" x="3814763" y="5907088"/>
          <p14:tracePt t="53953" x="3840163" y="5907088"/>
          <p14:tracePt t="53961" x="3890963" y="5907088"/>
          <p14:tracePt t="53968" x="3940175" y="5907088"/>
          <p14:tracePt t="53976" x="3978275" y="5907088"/>
          <p14:tracePt t="53984" x="4002088" y="5907088"/>
          <p14:tracePt t="53992" x="4027488" y="5894388"/>
          <p14:tracePt t="53998" x="4052888" y="5894388"/>
          <p14:tracePt t="54008" x="4078288" y="5894388"/>
          <p14:tracePt t="54015" x="4090988" y="5881688"/>
          <p14:tracePt t="54025" x="4090988" y="5868988"/>
          <p14:tracePt t="54031" x="4103688" y="5868988"/>
          <p14:tracePt t="54041" x="4114800" y="5868988"/>
          <p14:tracePt t="54047" x="4114800" y="5856288"/>
          <p14:tracePt t="54053" x="4127500" y="5856288"/>
          <p14:tracePt t="54061" x="4165600" y="5819775"/>
          <p14:tracePt t="54069" x="4191000" y="5794375"/>
          <p14:tracePt t="54077" x="4240213" y="5743575"/>
          <p14:tracePt t="54085" x="4278313" y="5719763"/>
          <p14:tracePt t="54093" x="4327525" y="5681663"/>
          <p14:tracePt t="54100" x="4352925" y="5668963"/>
          <p14:tracePt t="54108" x="4365625" y="5643563"/>
          <p14:tracePt t="54115" x="4378325" y="5630863"/>
          <p14:tracePt t="54124" x="4378325" y="5619750"/>
          <p14:tracePt t="54131" x="4391025" y="5619750"/>
          <p14:tracePt t="54141" x="4403725" y="5607050"/>
          <p14:tracePt t="54155" x="4403725" y="5594350"/>
          <p14:tracePt t="54171" x="4403725" y="5581650"/>
          <p14:tracePt t="54177" x="4403725" y="5568950"/>
          <p14:tracePt t="54193" x="4403725" y="5556250"/>
          <p14:tracePt t="54201" x="4403725" y="5530850"/>
          <p14:tracePt t="54209" x="4403725" y="5494338"/>
          <p14:tracePt t="54216" x="4403725" y="5468938"/>
          <p14:tracePt t="54225" x="4403725" y="5443538"/>
          <p14:tracePt t="54233" x="4403725" y="5407025"/>
          <p14:tracePt t="54241" x="4403725" y="5381625"/>
          <p14:tracePt t="54247" x="4403725" y="5356225"/>
          <p14:tracePt t="54255" x="4403725" y="5343525"/>
          <p14:tracePt t="54263" x="4403725" y="5305425"/>
          <p14:tracePt t="54272" x="4403725" y="5294313"/>
          <p14:tracePt t="54279" x="4391025" y="5281613"/>
          <p14:tracePt t="54287" x="4391025" y="5268913"/>
          <p14:tracePt t="54295" x="4378325" y="5268913"/>
          <p14:tracePt t="54303" x="4365625" y="5256213"/>
          <p14:tracePt t="54308" x="4365625" y="5243513"/>
          <p14:tracePt t="54325" x="4352925" y="5230813"/>
          <p14:tracePt t="54341" x="4340225" y="5218113"/>
          <p14:tracePt t="54357" x="4327525" y="5205413"/>
          <p14:tracePt t="54364" x="4314825" y="5194300"/>
          <p14:tracePt t="54373" x="4314825" y="5181600"/>
          <p14:tracePt t="54379" x="4303713" y="5181600"/>
          <p14:tracePt t="54387" x="4291013" y="5156200"/>
          <p14:tracePt t="54395" x="4278313" y="5143500"/>
          <p14:tracePt t="54403" x="4265613" y="5130800"/>
          <p14:tracePt t="54411" x="4252913" y="5105400"/>
          <p14:tracePt t="54419" x="4240213" y="5081588"/>
          <p14:tracePt t="54427" x="4227513" y="5068888"/>
          <p14:tracePt t="54435" x="4227513" y="5056188"/>
          <p14:tracePt t="54441" x="4214813" y="5043488"/>
          <p14:tracePt t="54448" x="4203700" y="5030788"/>
          <p14:tracePt t="54457" x="4203700" y="5018088"/>
          <p14:tracePt t="54464" x="4191000" y="5005388"/>
          <p14:tracePt t="57679" x="4191000" y="4992688"/>
          <p14:tracePt t="57693" x="4214813" y="4968875"/>
          <p14:tracePt t="57701" x="4214813" y="4943475"/>
          <p14:tracePt t="57709" x="4240213" y="4943475"/>
          <p14:tracePt t="57718" x="4240213" y="4930775"/>
          <p14:tracePt t="57724" x="4265613" y="4930775"/>
          <p14:tracePt t="57734" x="4278313" y="4892675"/>
          <p14:tracePt t="57741" x="4314825" y="4868863"/>
          <p14:tracePt t="57750" x="4365625" y="4830763"/>
          <p14:tracePt t="57755" x="4403725" y="4805363"/>
          <p14:tracePt t="57763" x="4440238" y="4768850"/>
          <p14:tracePt t="57770" x="4478338" y="4743450"/>
          <p14:tracePt t="57779" x="4527550" y="4692650"/>
          <p14:tracePt t="57787" x="4565650" y="4656138"/>
          <p14:tracePt t="57795" x="4616450" y="4618038"/>
          <p14:tracePt t="57803" x="4652963" y="4567238"/>
          <p14:tracePt t="57811" x="4703763" y="4543425"/>
          <p14:tracePt t="57817" x="4740275" y="4505325"/>
          <p14:tracePt t="57825" x="4791075" y="4454525"/>
          <p14:tracePt t="57834" x="4852988" y="4430713"/>
          <p14:tracePt t="57840" x="4929188" y="4392613"/>
          <p14:tracePt t="57850" x="4965700" y="4354513"/>
          <p14:tracePt t="57857" x="5016500" y="4318000"/>
          <p14:tracePt t="57867" x="5053013" y="4292600"/>
          <p14:tracePt t="57873" x="5091113" y="4267200"/>
          <p14:tracePt t="57881" x="5129213" y="4254500"/>
          <p14:tracePt t="57887" x="5153025" y="4230688"/>
          <p14:tracePt t="57895" x="5191125" y="4217988"/>
          <p14:tracePt t="57903" x="5253038" y="4192588"/>
          <p14:tracePt t="57913" x="5291138" y="4154488"/>
          <p14:tracePt t="57919" x="5353050" y="4117975"/>
          <p14:tracePt t="57927" x="5391150" y="4092575"/>
          <p14:tracePt t="57935" x="5441950" y="4054475"/>
          <p14:tracePt t="57943" x="5478463" y="4029075"/>
          <p14:tracePt t="57951" x="5503863" y="4017963"/>
          <p14:tracePt t="57956" x="5529263" y="4005263"/>
          <p14:tracePt t="57967" x="5565775" y="3992563"/>
          <p14:tracePt t="57973" x="5591175" y="3967163"/>
          <p14:tracePt t="57981" x="5616575" y="3954463"/>
          <p14:tracePt t="57988" x="5641975" y="3941763"/>
          <p14:tracePt t="57997" x="5678488" y="3916363"/>
          <p14:tracePt t="58005" x="5691188" y="3905250"/>
          <p14:tracePt t="58013" x="5703888" y="3892550"/>
          <p14:tracePt t="58027" x="5716588" y="3879850"/>
          <p14:tracePt t="58043" x="5729288" y="3867150"/>
          <p14:tracePt t="58059" x="5741988" y="3854450"/>
          <p14:tracePt t="58067" x="5754688" y="3841750"/>
          <p14:tracePt t="58074" x="5767388" y="3816350"/>
          <p14:tracePt t="58081" x="5791200" y="3803650"/>
          <p14:tracePt t="58089" x="5816600" y="3779838"/>
          <p14:tracePt t="58096" x="5829300" y="3779838"/>
          <p14:tracePt t="58105" x="5842000" y="3767138"/>
          <p14:tracePt t="58121" x="5854700" y="3754438"/>
          <p14:tracePt t="58129" x="5854700" y="3741738"/>
          <p14:tracePt t="58137" x="5867400" y="3741738"/>
          <p14:tracePt t="58143" x="5867400" y="3729038"/>
          <p14:tracePt t="58151" x="5878513" y="3729038"/>
          <p14:tracePt t="58159" x="5891213" y="3716338"/>
          <p14:tracePt t="58175" x="5903913" y="3692525"/>
          <p14:tracePt t="58190" x="5916613" y="3679825"/>
          <p14:tracePt t="58200" x="5929313" y="3679825"/>
          <p14:tracePt t="58207" x="5929313" y="3654425"/>
          <p14:tracePt t="58213" x="5942013" y="3654425"/>
          <p14:tracePt t="58220" x="5954713" y="3641725"/>
          <p14:tracePt t="58229" x="5967413" y="3616325"/>
          <p14:tracePt t="58245" x="5978525" y="3603625"/>
          <p14:tracePt t="58253" x="5978525" y="3590925"/>
          <p14:tracePt t="58261" x="5991225" y="3590925"/>
          <p14:tracePt t="58269" x="6003925" y="3579813"/>
          <p14:tracePt t="58283" x="6016625" y="3567113"/>
          <p14:tracePt t="58300" x="6029325" y="3567113"/>
          <p14:tracePt t="58306" x="6029325" y="3554413"/>
          <p14:tracePt t="58316" x="6054725" y="3541713"/>
          <p14:tracePt t="58333" x="6067425" y="3541713"/>
          <p14:tracePt t="58337" x="6067425" y="3529013"/>
          <p14:tracePt t="58344" x="6078538" y="3529013"/>
          <p14:tracePt t="58369" x="6091238" y="3529013"/>
          <p14:tracePt t="58439" x="6103938" y="3516313"/>
          <p14:tracePt t="58455" x="6116638" y="3516313"/>
          <p14:tracePt t="58539" x="6116638" y="3503613"/>
          <p14:tracePt t="58617" x="6116638" y="3490913"/>
          <p14:tracePt t="58865" x="6116638" y="3479800"/>
          <p14:tracePt t="59013" x="6116638" y="3490913"/>
          <p14:tracePt t="59020" x="6116638" y="3503613"/>
          <p14:tracePt t="59029" x="6116638" y="3516313"/>
          <p14:tracePt t="59045" x="6116638" y="3529013"/>
          <p14:tracePt t="59051" x="6116638" y="3541713"/>
          <p14:tracePt t="59059" x="6103938" y="3554413"/>
          <p14:tracePt t="59066" x="6103938" y="3567113"/>
          <p14:tracePt t="59075" x="6103938" y="3579813"/>
          <p14:tracePt t="59363" x="6103938" y="3590925"/>
          <p14:tracePt t="59371" x="6091238" y="3590925"/>
          <p14:tracePt t="59377" x="6091238" y="3603625"/>
          <p14:tracePt t="59393" x="6091238" y="3616325"/>
          <p14:tracePt t="59401" x="6091238" y="3629025"/>
          <p14:tracePt t="59805" x="6091238" y="3641725"/>
          <p14:tracePt t="59850" x="6091238" y="3654425"/>
          <p14:tracePt t="59883" x="6091238" y="3667125"/>
          <p14:tracePt t="61155" x="6091238" y="3654425"/>
          <p14:tracePt t="61265" x="6091238" y="3641725"/>
          <p14:tracePt t="62009" x="6091238" y="3654425"/>
          <p14:tracePt t="62041" x="6091238" y="3667125"/>
          <p14:tracePt t="64183" x="6091238" y="3654425"/>
          <p14:tracePt t="64197" x="6103938" y="3654425"/>
          <p14:tracePt t="64205" x="6116638" y="3641725"/>
          <p14:tracePt t="64221" x="6129338" y="3641725"/>
          <p14:tracePt t="64229" x="6142038" y="3629025"/>
          <p14:tracePt t="64238" x="6142038" y="3616325"/>
          <p14:tracePt t="64245" x="6154738" y="3616325"/>
          <p14:tracePt t="64322" x="6167438" y="3616325"/>
          <p14:tracePt t="64337" x="6191250" y="3603625"/>
          <p14:tracePt t="64344" x="6216650" y="3590925"/>
          <p14:tracePt t="64354" x="6229350" y="3590925"/>
          <p14:tracePt t="64361" x="6254750" y="3579813"/>
          <p14:tracePt t="64371" x="6280150" y="3567113"/>
          <p14:tracePt t="64377" x="6316663" y="3554413"/>
          <p14:tracePt t="64384" x="6342063" y="3541713"/>
          <p14:tracePt t="64390" x="6354763" y="3529013"/>
          <p14:tracePt t="64399" x="6367463" y="3529013"/>
          <p14:tracePt t="64407" x="6380163" y="3516313"/>
          <p14:tracePt t="64415" x="6391275" y="3516313"/>
          <p14:tracePt t="64422" x="6391275" y="3503613"/>
          <p14:tracePt t="64501" x="6403975" y="3503613"/>
          <p14:tracePt t="64517" x="6403975" y="3490913"/>
          <p14:tracePt t="64523" x="6429375" y="3490913"/>
          <p14:tracePt t="64531" x="6442075" y="3479800"/>
          <p14:tracePt t="64546" x="6454775" y="3467100"/>
          <p14:tracePt t="64554" x="6467475" y="3454400"/>
          <p14:tracePt t="64572" x="6480175" y="3441700"/>
          <p14:tracePt t="64593" x="6480175" y="3429000"/>
          <p14:tracePt t="64600" x="6492875" y="3429000"/>
          <p14:tracePt t="64749" x="6492875" y="3416300"/>
          <p14:tracePt t="65385" x="6492875" y="3403600"/>
          <p14:tracePt t="65392" x="6492875" y="3390900"/>
          <p14:tracePt t="65409" x="6492875" y="3378200"/>
          <p14:tracePt t="65495" x="6492875" y="3354388"/>
          <p14:tracePt t="65509" x="6492875" y="3341688"/>
          <p14:tracePt t="65517" x="6492875" y="3316288"/>
          <p14:tracePt t="65524" x="6492875" y="3303588"/>
          <p14:tracePt t="65533" x="6492875" y="3290888"/>
          <p14:tracePt t="65541" x="6492875" y="3278188"/>
          <p14:tracePt t="65557" x="6492875" y="3267075"/>
          <p14:tracePt t="65563" x="6492875" y="3254375"/>
          <p14:tracePt t="65578" x="6503988" y="3241675"/>
          <p14:tracePt t="65595" x="6503988" y="3228975"/>
          <p14:tracePt t="65610" x="6503988" y="3203575"/>
          <p14:tracePt t="65626" x="6503988" y="3190875"/>
          <p14:tracePt t="65635" x="6503988" y="3178175"/>
          <p14:tracePt t="65640" x="6503988" y="3165475"/>
          <p14:tracePt t="65652" x="6516688" y="3154363"/>
          <p14:tracePt t="65657" x="6516688" y="3141663"/>
          <p14:tracePt t="65665" x="6516688" y="3128963"/>
          <p14:tracePt t="65757" x="6516688" y="3116263"/>
          <p14:tracePt t="65773" x="6542088" y="3103563"/>
          <p14:tracePt t="65781" x="6554788" y="3090863"/>
          <p14:tracePt t="65789" x="6567488" y="3090863"/>
          <p14:tracePt t="65797" x="6580188" y="3078163"/>
          <p14:tracePt t="65805" x="6616700" y="3065463"/>
          <p14:tracePt t="65812" x="6642100" y="3065463"/>
          <p14:tracePt t="65821" x="6667500" y="3054350"/>
          <p14:tracePt t="65827" x="6692900" y="3041650"/>
          <p14:tracePt t="65835" x="6716713" y="3028950"/>
          <p14:tracePt t="65843" x="6729413" y="3028950"/>
          <p14:tracePt t="65859" x="6742113" y="3028950"/>
          <p14:tracePt t="65920" x="6754813" y="3028950"/>
          <p14:tracePt t="65929" x="6754813" y="3041650"/>
          <p14:tracePt t="65937" x="6754813" y="3078163"/>
          <p14:tracePt t="65945" x="6754813" y="3103563"/>
          <p14:tracePt t="65951" x="6754813" y="3128963"/>
          <p14:tracePt t="65958" x="6754813" y="3165475"/>
          <p14:tracePt t="65968" x="6742113" y="3190875"/>
          <p14:tracePt t="65974" x="6716713" y="3228975"/>
          <p14:tracePt t="65984" x="6716713" y="3241675"/>
          <p14:tracePt t="65992" x="6704013" y="3267075"/>
          <p14:tracePt t="66001" x="6692900" y="3278188"/>
          <p14:tracePt t="66013" x="6680200" y="3303588"/>
          <p14:tracePt t="66028" x="6667500" y="3316288"/>
          <p14:tracePt t="66037" x="6654800" y="3316288"/>
          <p14:tracePt t="66044" x="6654800" y="3328988"/>
          <p14:tracePt t="66052" x="6642100" y="3328988"/>
          <p14:tracePt t="66061" x="6642100" y="3341688"/>
          <p14:tracePt t="66069" x="6629400" y="3354388"/>
          <p14:tracePt t="66085" x="6616700" y="3367088"/>
          <p14:tracePt t="66091" x="6604000" y="3367088"/>
          <p14:tracePt t="66101" x="6604000" y="3378200"/>
          <p14:tracePt t="66107" x="6592888" y="3378200"/>
          <p14:tracePt t="66123" x="6580188" y="3378200"/>
          <p14:tracePt t="66131" x="6580188" y="3390900"/>
          <p14:tracePt t="66145" x="6567488" y="3403600"/>
          <p14:tracePt t="66153" x="6554788" y="3403600"/>
          <p14:tracePt t="66169" x="6542088" y="3416300"/>
          <p14:tracePt t="66177" x="6529388" y="3416300"/>
          <p14:tracePt t="66193" x="6516688" y="3429000"/>
          <p14:tracePt t="66201" x="6503988" y="3429000"/>
          <p14:tracePt t="66209" x="6503988" y="3441700"/>
          <p14:tracePt t="66215" x="6492875" y="3454400"/>
          <p14:tracePt t="66223" x="6480175" y="3454400"/>
          <p14:tracePt t="66231" x="6467475" y="3467100"/>
          <p14:tracePt t="66240" x="6442075" y="3467100"/>
          <p14:tracePt t="66256" x="6429375" y="3479800"/>
          <p14:tracePt t="66309" x="6429375" y="3490913"/>
          <p14:tracePt t="66379" x="6429375" y="3479800"/>
          <p14:tracePt t="66386" x="6416675" y="3479800"/>
          <p14:tracePt t="66395" x="6416675" y="3454400"/>
          <p14:tracePt t="66403" x="6403975" y="3454400"/>
          <p14:tracePt t="66418" x="6403975" y="3441700"/>
          <p14:tracePt t="66495" x="6403975" y="3429000"/>
          <p14:tracePt t="66511" x="6403975" y="3416300"/>
          <p14:tracePt t="66518" x="6416675" y="3403600"/>
          <p14:tracePt t="66526" x="6416675" y="3390900"/>
          <p14:tracePt t="66535" x="6416675" y="3378200"/>
          <p14:tracePt t="66541" x="6429375" y="3367088"/>
          <p14:tracePt t="66550" x="6429375" y="3354388"/>
          <p14:tracePt t="66557" x="6442075" y="3341688"/>
          <p14:tracePt t="66567" x="6442075" y="3328988"/>
          <p14:tracePt t="66634" x="6454775" y="3316288"/>
          <p14:tracePt t="66643" x="6454775" y="3303588"/>
          <p14:tracePt t="66651" x="6467475" y="3303588"/>
          <p14:tracePt t="66657" x="6467475" y="3290888"/>
          <p14:tracePt t="66667" x="6480175" y="3290888"/>
          <p14:tracePt t="66673" x="6492875" y="3278188"/>
          <p14:tracePt t="66697" x="6503988" y="3278188"/>
          <p14:tracePt t="66742" x="6503988" y="3267075"/>
          <p14:tracePt t="66821" x="6503988" y="3254375"/>
          <p14:tracePt t="67039" x="6503988" y="3241675"/>
          <p14:tracePt t="67317" x="6503988" y="3228975"/>
          <p14:tracePt t="68351" x="6492875" y="3228975"/>
          <p14:tracePt t="68357" x="6480175" y="3228975"/>
          <p14:tracePt t="68381" x="6454775" y="3228975"/>
          <p14:tracePt t="68404" x="6442075" y="3228975"/>
          <p14:tracePt t="68505" x="6429375" y="3241675"/>
          <p14:tracePt t="68521" x="6416675" y="3254375"/>
          <p14:tracePt t="68529" x="6416675" y="3267075"/>
          <p14:tracePt t="68537" x="6403975" y="3267075"/>
          <p14:tracePt t="68551" x="6391275" y="3278188"/>
          <p14:tracePt t="68567" x="6391275" y="3290888"/>
          <p14:tracePt t="68583" x="6380163" y="3290888"/>
          <p14:tracePt t="68707" x="6380163" y="3303588"/>
          <p14:tracePt t="68785" x="6367463" y="3316288"/>
          <p14:tracePt t="68801" x="6354763" y="3328988"/>
          <p14:tracePt t="68809" x="6342063" y="3328988"/>
          <p14:tracePt t="68823" x="6329363" y="3341688"/>
          <p14:tracePt t="68901" x="6316663" y="3341688"/>
          <p14:tracePt t="68917" x="6316663" y="3354388"/>
          <p14:tracePt t="68925" x="6291263" y="3367088"/>
          <p14:tracePt t="68933" x="6291263" y="3378200"/>
          <p14:tracePt t="68941" x="6280150" y="3390900"/>
          <p14:tracePt t="68947" x="6280150" y="3403600"/>
          <p14:tracePt t="68954" x="6254750" y="3416300"/>
          <p14:tracePt t="68971" x="6242050" y="3441700"/>
          <p14:tracePt t="68979" x="6229350" y="3441700"/>
          <p14:tracePt t="68986" x="6229350" y="3454400"/>
          <p14:tracePt t="68996" x="6216650" y="3454400"/>
          <p14:tracePt t="69003" x="6216650" y="3467100"/>
          <p14:tracePt t="69008" x="6203950" y="3479800"/>
          <p14:tracePt t="69025" x="6203950" y="3490913"/>
          <p14:tracePt t="69032" x="6203950" y="3503613"/>
          <p14:tracePt t="69040" x="6203950" y="3516313"/>
          <p14:tracePt t="69049" x="6203950" y="3529013"/>
          <p14:tracePt t="69056" x="6203950" y="3567113"/>
          <p14:tracePt t="69064" x="6203950" y="3590925"/>
          <p14:tracePt t="69072" x="6203950" y="3616325"/>
          <p14:tracePt t="69078" x="6203950" y="3641725"/>
          <p14:tracePt t="69087" x="6216650" y="3667125"/>
          <p14:tracePt t="69095" x="6216650" y="3692525"/>
          <p14:tracePt t="69103" x="6229350" y="3703638"/>
          <p14:tracePt t="69111" x="6242050" y="3716338"/>
          <p14:tracePt t="69128" x="6254750" y="3729038"/>
          <p14:tracePt t="69149" x="6254750" y="3741738"/>
          <p14:tracePt t="69173" x="6267450" y="3741738"/>
          <p14:tracePt t="69181" x="6291263" y="3754438"/>
          <p14:tracePt t="69189" x="6316663" y="3767138"/>
          <p14:tracePt t="69196" x="6342063" y="3779838"/>
          <p14:tracePt t="69205" x="6391275" y="3792538"/>
          <p14:tracePt t="69212" x="6416675" y="3803650"/>
          <p14:tracePt t="69219" x="6454775" y="3829050"/>
          <p14:tracePt t="69228" x="6492875" y="3841750"/>
          <p14:tracePt t="69235" x="6516688" y="3854450"/>
          <p14:tracePt t="69245" x="6554788" y="3867150"/>
          <p14:tracePt t="69251" x="6592888" y="3879850"/>
          <p14:tracePt t="69259" x="6616700" y="3892550"/>
          <p14:tracePt t="69267" x="6642100" y="3905250"/>
          <p14:tracePt t="69273" x="6667500" y="3916363"/>
          <p14:tracePt t="69289" x="6680200" y="3929063"/>
          <p14:tracePt t="69304" x="6692900" y="3954463"/>
          <p14:tracePt t="69312" x="6716713" y="3967163"/>
          <p14:tracePt t="69321" x="6742113" y="3992563"/>
          <p14:tracePt t="69328" x="6767513" y="4029075"/>
          <p14:tracePt t="69335" x="6805613" y="4054475"/>
          <p14:tracePt t="69345" x="6842125" y="4079875"/>
          <p14:tracePt t="69350" x="6880225" y="4105275"/>
          <p14:tracePt t="69361" x="6916738" y="4141788"/>
          <p14:tracePt t="69367" x="6967538" y="4167188"/>
          <p14:tracePt t="69374" x="7005638" y="4205288"/>
          <p14:tracePt t="69383" x="7054850" y="4230688"/>
          <p14:tracePt t="69391" x="7080250" y="4254500"/>
          <p14:tracePt t="69398" x="7118350" y="4279900"/>
          <p14:tracePt t="69404" x="7142163" y="4279900"/>
          <p14:tracePt t="69413" x="7180263" y="4305300"/>
          <p14:tracePt t="69420" x="7205663" y="4318000"/>
          <p14:tracePt t="69429" x="7218363" y="4330700"/>
          <p14:tracePt t="69437" x="7229475" y="4341813"/>
          <p14:tracePt t="69445" x="7229475" y="4354513"/>
          <p14:tracePt t="69453" x="7254875" y="4354513"/>
          <p14:tracePt t="69461" x="7280275" y="4379913"/>
          <p14:tracePt t="69467" x="7305675" y="4392613"/>
          <p14:tracePt t="69475" x="7342188" y="4405313"/>
          <p14:tracePt t="69483" x="7380288" y="4430713"/>
          <p14:tracePt t="69492" x="7418388" y="4443413"/>
          <p14:tracePt t="69499" x="7454900" y="4467225"/>
          <p14:tracePt t="69507" x="7480300" y="4479925"/>
          <p14:tracePt t="69515" x="7505700" y="4505325"/>
          <p14:tracePt t="69522" x="7542213" y="4518025"/>
          <p14:tracePt t="69528" x="7567613" y="4518025"/>
          <p14:tracePt t="69536" x="7593013" y="4530725"/>
          <p14:tracePt t="69544" x="7605713" y="4543425"/>
          <p14:tracePt t="69553" x="7618413" y="4543425"/>
          <p14:tracePt t="69561" x="7618413" y="4554538"/>
          <p14:tracePt t="69569" x="7631113" y="4554538"/>
          <p14:tracePt t="69623" x="7642225" y="4579938"/>
          <p14:tracePt t="69631" x="7667625" y="4605338"/>
          <p14:tracePt t="69639" x="7693025" y="4630738"/>
          <p14:tracePt t="69646" x="7731125" y="4667250"/>
          <p14:tracePt t="69655" x="7754938" y="4692650"/>
          <p14:tracePt t="69660" x="7780338" y="4718050"/>
          <p14:tracePt t="69669" x="7818438" y="4743450"/>
          <p14:tracePt t="69677" x="7818438" y="4756150"/>
          <p14:tracePt t="69685" x="7831138" y="4768850"/>
          <p14:tracePt t="69739" x="7831138" y="4779963"/>
          <p14:tracePt t="69746" x="7818438" y="4792663"/>
          <p14:tracePt t="69755" x="7780338" y="4792663"/>
          <p14:tracePt t="69762" x="7742238" y="4805363"/>
          <p14:tracePt t="69770" x="7680325" y="4818063"/>
          <p14:tracePt t="69778" x="7580313" y="4830763"/>
          <p14:tracePt t="69787" x="7442200" y="4868863"/>
          <p14:tracePt t="69794" x="7280275" y="4905375"/>
          <p14:tracePt t="69800" x="7092950" y="4943475"/>
          <p14:tracePt t="69810" x="6916738" y="4943475"/>
          <p14:tracePt t="69816" x="6654800" y="4956175"/>
          <p14:tracePt t="69827" x="6403975" y="4981575"/>
          <p14:tracePt t="69832" x="6116638" y="5018088"/>
          <p14:tracePt t="69840" x="5903913" y="5030788"/>
          <p14:tracePt t="69849" x="5654675" y="5043488"/>
          <p14:tracePt t="69855" x="5441950" y="5056188"/>
          <p14:tracePt t="69862" x="5216525" y="5081588"/>
          <p14:tracePt t="69870" x="5040313" y="5081588"/>
          <p14:tracePt t="69878" x="4891088" y="5092700"/>
          <p14:tracePt t="69886" x="4752975" y="5105400"/>
          <p14:tracePt t="69895" x="4640263" y="5118100"/>
          <p14:tracePt t="69903" x="4540250" y="5130800"/>
          <p14:tracePt t="69910" x="4427538" y="5143500"/>
          <p14:tracePt t="69917" x="4365625" y="5156200"/>
          <p14:tracePt t="69927" x="4291013" y="5168900"/>
          <p14:tracePt t="69933" x="4227513" y="5181600"/>
          <p14:tracePt t="69945" x="4152900" y="5194300"/>
          <p14:tracePt t="69949" x="4103688" y="5205413"/>
          <p14:tracePt t="69957" x="4052888" y="5205413"/>
          <p14:tracePt t="69964" x="4002088" y="5205413"/>
          <p14:tracePt t="69973" x="3978275" y="5218113"/>
          <p14:tracePt t="69978" x="3952875" y="5218113"/>
          <p14:tracePt t="69987" x="3927475" y="5218113"/>
          <p14:tracePt t="69995" x="3914775" y="5218113"/>
          <p14:tracePt t="70027" x="3902075" y="5230813"/>
          <p14:tracePt t="70135" x="3890963" y="5230813"/>
          <p14:tracePt t="70143" x="3878263" y="5194300"/>
          <p14:tracePt t="70150" x="3878263" y="5168900"/>
          <p14:tracePt t="70159" x="3865563" y="5168900"/>
          <p14:tracePt t="70166" x="3852863" y="5156200"/>
          <p14:tracePt t="70180" x="3840163" y="5143500"/>
          <p14:tracePt t="70188" x="3840163" y="5130800"/>
          <p14:tracePt t="70197" x="3827463" y="5118100"/>
          <p14:tracePt t="70212" x="3814763" y="5105400"/>
          <p14:tracePt t="70221" x="3802063" y="5105400"/>
          <p14:tracePt t="70229" x="3802063" y="5092700"/>
          <p14:tracePt t="70237" x="3790950" y="5092700"/>
          <p14:tracePt t="70243" x="3790950" y="5081588"/>
          <p14:tracePt t="70259" x="3778250" y="5068888"/>
          <p14:tracePt t="70399" x="3765550" y="5068888"/>
          <p14:tracePt t="70415" x="3752850" y="5081588"/>
          <p14:tracePt t="70431" x="3740150" y="5092700"/>
          <p14:tracePt t="70436" x="3714750" y="5118100"/>
          <p14:tracePt t="70445" x="3689350" y="5143500"/>
          <p14:tracePt t="70453" x="3678238" y="5156200"/>
          <p14:tracePt t="70460" x="3640138" y="5194300"/>
          <p14:tracePt t="70469" x="3627438" y="5218113"/>
          <p14:tracePt t="70476" x="3589338" y="5243513"/>
          <p14:tracePt t="70485" x="3565525" y="5268913"/>
          <p14:tracePt t="70493" x="3552825" y="5281613"/>
          <p14:tracePt t="70499" x="3527425" y="5305425"/>
          <p14:tracePt t="70509" x="3489325" y="5343525"/>
          <p14:tracePt t="70514" x="3465513" y="5368925"/>
          <p14:tracePt t="70523" x="3440113" y="5394325"/>
          <p14:tracePt t="70530" x="3414713" y="5430838"/>
          <p14:tracePt t="70538" x="3402013" y="5456238"/>
          <p14:tracePt t="70547" x="3389313" y="5481638"/>
          <p14:tracePt t="70555" x="3376613" y="5507038"/>
          <p14:tracePt t="70562" x="3376613" y="5518150"/>
          <p14:tracePt t="70569" x="3365500" y="5530850"/>
          <p14:tracePt t="70577" x="3352800" y="5543550"/>
          <p14:tracePt t="70585" x="3352800" y="5556250"/>
          <p14:tracePt t="70593" x="3340100" y="5568950"/>
          <p14:tracePt t="70601" x="3340100" y="5594350"/>
          <p14:tracePt t="70609" x="3327400" y="5607050"/>
          <p14:tracePt t="70616" x="3327400" y="5630863"/>
          <p14:tracePt t="70625" x="3314700" y="5656263"/>
          <p14:tracePt t="70631" x="3302000" y="5681663"/>
          <p14:tracePt t="70638" x="3302000" y="5694363"/>
          <p14:tracePt t="70647" x="3289300" y="5707063"/>
          <p14:tracePt t="70655" x="3289300" y="5732463"/>
          <p14:tracePt t="70662" x="3276600" y="5756275"/>
          <p14:tracePt t="70671" x="3276600" y="5768975"/>
          <p14:tracePt t="70678" x="3276600" y="5781675"/>
          <p14:tracePt t="70687" x="3265488" y="5807075"/>
          <p14:tracePt t="70695" x="3265488" y="5832475"/>
          <p14:tracePt t="70701" x="3265488" y="5856288"/>
          <p14:tracePt t="70709" x="3276600" y="5881688"/>
          <p14:tracePt t="70717" x="3289300" y="5907088"/>
          <p14:tracePt t="70725" x="3289300" y="5945188"/>
          <p14:tracePt t="70733" x="3302000" y="5956300"/>
          <p14:tracePt t="70742" x="3302000" y="5969000"/>
          <p14:tracePt t="70749" x="3314700" y="5994400"/>
          <p14:tracePt t="70758" x="3314700" y="6007100"/>
          <p14:tracePt t="70763" x="3327400" y="6019800"/>
          <p14:tracePt t="70771" x="3340100" y="6019800"/>
          <p14:tracePt t="70778" x="3340100" y="6032500"/>
          <p14:tracePt t="70787" x="3352800" y="6032500"/>
          <p14:tracePt t="70794" x="3365500" y="6032500"/>
          <p14:tracePt t="70804" x="3389313" y="6032500"/>
          <p14:tracePt t="70811" x="3414713" y="6032500"/>
          <p14:tracePt t="70819" x="3440113" y="6032500"/>
          <p14:tracePt t="70825" x="3478213" y="6032500"/>
          <p14:tracePt t="70833" x="3502025" y="6032500"/>
          <p14:tracePt t="70842" x="3527425" y="6032500"/>
          <p14:tracePt t="70849" x="3552825" y="6019800"/>
          <p14:tracePt t="70858" x="3578225" y="6019800"/>
          <p14:tracePt t="70865" x="3602038" y="6019800"/>
          <p14:tracePt t="70875" x="3627438" y="6019800"/>
          <p14:tracePt t="70881" x="3652838" y="6019800"/>
          <p14:tracePt t="70887" x="3665538" y="6019800"/>
          <p14:tracePt t="70895" x="3678238" y="6019800"/>
          <p14:tracePt t="70902" x="3702050" y="6019800"/>
          <p14:tracePt t="70910" x="3740150" y="6019800"/>
          <p14:tracePt t="70919" x="3765550" y="6019800"/>
          <p14:tracePt t="70926" x="3790950" y="6019800"/>
          <p14:tracePt t="70943" x="3827463" y="5994400"/>
          <p14:tracePt t="70949" x="3865563" y="5981700"/>
          <p14:tracePt t="70958" x="3890963" y="5956300"/>
          <p14:tracePt t="70965" x="3914775" y="5945188"/>
          <p14:tracePt t="70975" x="3940175" y="5919788"/>
          <p14:tracePt t="70980" x="3978275" y="5894388"/>
          <p14:tracePt t="70991" x="4002088" y="5881688"/>
          <p14:tracePt t="70996" x="4014788" y="5868988"/>
          <p14:tracePt t="71005" x="4027488" y="5856288"/>
          <p14:tracePt t="71019" x="4052888" y="5832475"/>
          <p14:tracePt t="71026" x="4052888" y="5819775"/>
          <p14:tracePt t="71035" x="4065588" y="5807075"/>
          <p14:tracePt t="71042" x="4078288" y="5781675"/>
          <p14:tracePt t="71051" x="4078288" y="5756275"/>
          <p14:tracePt t="71058" x="4090988" y="5732463"/>
          <p14:tracePt t="71067" x="4103688" y="5719763"/>
          <p14:tracePt t="71075" x="4114800" y="5681663"/>
          <p14:tracePt t="71081" x="4114800" y="5656263"/>
          <p14:tracePt t="71091" x="4114800" y="5643563"/>
          <p14:tracePt t="71096" x="4127500" y="5619750"/>
          <p14:tracePt t="71104" x="4127500" y="5594350"/>
          <p14:tracePt t="71121" x="4127500" y="5581650"/>
          <p14:tracePt t="71129" x="4127500" y="5568950"/>
          <p14:tracePt t="71136" x="4127500" y="5543550"/>
          <p14:tracePt t="71144" x="4127500" y="5518150"/>
          <p14:tracePt t="71150" x="4127500" y="5494338"/>
          <p14:tracePt t="71158" x="4127500" y="5468938"/>
          <p14:tracePt t="71167" x="4127500" y="5430838"/>
          <p14:tracePt t="71174" x="4127500" y="5407025"/>
          <p14:tracePt t="71183" x="4127500" y="5381625"/>
          <p14:tracePt t="71191" x="4127500" y="5356225"/>
          <p14:tracePt t="71198" x="4127500" y="5330825"/>
          <p14:tracePt t="71208" x="4127500" y="5318125"/>
          <p14:tracePt t="71213" x="4127500" y="5281613"/>
          <p14:tracePt t="71221" x="4127500" y="5268913"/>
          <p14:tracePt t="71229" x="4127500" y="5256213"/>
          <p14:tracePt t="71236" x="4127500" y="5243513"/>
          <p14:tracePt t="71245" x="4127500" y="5230813"/>
          <p14:tracePt t="71252" x="4127500" y="5218113"/>
          <p14:tracePt t="71261" x="4127500" y="5194300"/>
          <p14:tracePt t="71277" x="4127500" y="5181600"/>
          <p14:tracePt t="71283" x="4114800" y="5168900"/>
          <p14:tracePt t="71291" x="4103688" y="5143500"/>
          <p14:tracePt t="71299" x="4103688" y="5130800"/>
          <p14:tracePt t="71307" x="4078288" y="5118100"/>
          <p14:tracePt t="71315" x="4078288" y="5105400"/>
          <p14:tracePt t="71324" x="4065588" y="5092700"/>
          <p14:tracePt t="71331" x="4065588" y="5081588"/>
          <p14:tracePt t="71340" x="4052888" y="5081588"/>
          <p14:tracePt t="71345" x="4040188" y="5068888"/>
          <p14:tracePt t="71360" x="4027488" y="5056188"/>
          <p14:tracePt t="71377" x="4014788" y="5056188"/>
          <p14:tracePt t="71385" x="4014788" y="5043488"/>
          <p14:tracePt t="71392" x="4002088" y="5043488"/>
          <p14:tracePt t="71401" x="3990975" y="5043488"/>
          <p14:tracePt t="71415" x="3978275" y="5043488"/>
          <p14:tracePt t="71431" x="3965575" y="5043488"/>
          <p14:tracePt t="71462" x="3952875" y="5043488"/>
          <p14:tracePt t="71468" x="3940175" y="5043488"/>
          <p14:tracePt t="71484" x="3914775" y="5043488"/>
          <p14:tracePt t="71493" x="3878263" y="5043488"/>
          <p14:tracePt t="71500" x="3852863" y="5056188"/>
          <p14:tracePt t="71508" x="3827463" y="5056188"/>
          <p14:tracePt t="71517" x="3814763" y="5056188"/>
          <p14:tracePt t="71525" x="3814763" y="5068888"/>
          <p14:tracePt t="71531" x="3802063" y="5068888"/>
          <p14:tracePt t="71540" x="3790950" y="5068888"/>
          <p14:tracePt t="71563" x="3778250" y="5068888"/>
          <p14:tracePt t="71579" x="3778250" y="5081588"/>
          <p14:tracePt t="71594" x="3765550" y="5081588"/>
          <p14:tracePt t="71608" x="3752850" y="5092700"/>
          <p14:tracePt t="71617" x="3740150" y="5092700"/>
          <p14:tracePt t="71624" x="3740150" y="5105400"/>
          <p14:tracePt t="71633" x="3727450" y="5118100"/>
          <p14:tracePt t="71640" x="3689350" y="5118100"/>
          <p14:tracePt t="71648" x="3665538" y="5130800"/>
          <p14:tracePt t="71657" x="3652838" y="5143500"/>
          <p14:tracePt t="71663" x="3627438" y="5156200"/>
          <p14:tracePt t="71671" x="3614738" y="5156200"/>
          <p14:tracePt t="71679" x="3602038" y="5156200"/>
          <p14:tracePt t="71695" x="3602038" y="5168900"/>
          <p14:tracePt t="71703" x="3589338" y="5168900"/>
          <p14:tracePt t="71711" x="3589338" y="5181600"/>
          <p14:tracePt t="71719" x="3578225" y="5181600"/>
          <p14:tracePt t="71725" x="3578225" y="5194300"/>
          <p14:tracePt t="71733" x="3565525" y="5205413"/>
          <p14:tracePt t="71741" x="3552825" y="5205413"/>
          <p14:tracePt t="71749" x="3552825" y="5218113"/>
          <p14:tracePt t="71757" x="3540125" y="5218113"/>
          <p14:tracePt t="71765" x="3540125" y="5230813"/>
          <p14:tracePt t="71773" x="3527425" y="5230813"/>
          <p14:tracePt t="71781" x="3527425" y="5243513"/>
          <p14:tracePt t="71795" x="3514725" y="5256213"/>
          <p14:tracePt t="71803" x="3514725" y="5268913"/>
          <p14:tracePt t="71810" x="3502025" y="5268913"/>
          <p14:tracePt t="71818" x="3489325" y="5281613"/>
          <p14:tracePt t="71834" x="3489325" y="5305425"/>
          <p14:tracePt t="71842" x="3478213" y="5318125"/>
          <p14:tracePt t="71850" x="3465513" y="5330825"/>
          <p14:tracePt t="71857" x="3465513" y="5356225"/>
          <p14:tracePt t="71865" x="3452813" y="5381625"/>
          <p14:tracePt t="71873" x="3440113" y="5407025"/>
          <p14:tracePt t="71881" x="3440113" y="5430838"/>
          <p14:tracePt t="71890" x="3427413" y="5456238"/>
          <p14:tracePt t="71897" x="3414713" y="5468938"/>
          <p14:tracePt t="71906" x="3402013" y="5494338"/>
          <p14:tracePt t="71913" x="3402013" y="5518150"/>
          <p14:tracePt t="71922" x="3389313" y="5543550"/>
          <p14:tracePt t="71927" x="3376613" y="5543550"/>
          <p14:tracePt t="71940" x="3376613" y="5568950"/>
          <p14:tracePt t="71951" x="3365500" y="5581650"/>
          <p14:tracePt t="71959" x="3365500" y="5594350"/>
          <p14:tracePt t="71967" x="3365500" y="5607050"/>
          <p14:tracePt t="71975" x="3352800" y="5630863"/>
          <p14:tracePt t="71983" x="3352800" y="5643563"/>
          <p14:tracePt t="71989" x="3340100" y="5668963"/>
          <p14:tracePt t="71997" x="3340100" y="5681663"/>
          <p14:tracePt t="72006" x="3340100" y="5719763"/>
          <p14:tracePt t="72013" x="3327400" y="5732463"/>
          <p14:tracePt t="72029" x="3327400" y="5743575"/>
          <p14:tracePt t="72036" x="3327400" y="5756275"/>
          <p14:tracePt t="72045" x="3327400" y="5781675"/>
          <p14:tracePt t="72058" x="3327400" y="5794375"/>
          <p14:tracePt t="72074" x="3327400" y="5807075"/>
          <p14:tracePt t="72090" x="3327400" y="5819775"/>
          <p14:tracePt t="72106" x="3327400" y="5832475"/>
          <p14:tracePt t="72122" x="3327400" y="5843588"/>
          <p14:tracePt t="72206" x="3340100" y="5856288"/>
          <p14:tracePt t="72222" x="3365500" y="5856288"/>
          <p14:tracePt t="72230" x="3376613" y="5868988"/>
          <p14:tracePt t="72239" x="3402013" y="5881688"/>
          <p14:tracePt t="72246" x="3427413" y="5894388"/>
          <p14:tracePt t="72253" x="3465513" y="5894388"/>
          <p14:tracePt t="72260" x="3502025" y="5907088"/>
          <p14:tracePt t="72269" x="3527425" y="5907088"/>
          <p14:tracePt t="72276" x="3552825" y="5919788"/>
          <p14:tracePt t="72284" x="3565525" y="5919788"/>
          <p14:tracePt t="72293" x="3578225" y="5919788"/>
          <p14:tracePt t="72301" x="3589338" y="5919788"/>
          <p14:tracePt t="72309" x="3602038" y="5919788"/>
          <p14:tracePt t="72323" x="3614738" y="5919788"/>
          <p14:tracePt t="72331" x="3614738" y="5907088"/>
          <p14:tracePt t="72339" x="3627438" y="5907088"/>
          <p14:tracePt t="72347" x="3652838" y="5894388"/>
          <p14:tracePt t="72355" x="3689350" y="5881688"/>
          <p14:tracePt t="72363" x="3727450" y="5856288"/>
          <p14:tracePt t="72372" x="3752850" y="5843588"/>
          <p14:tracePt t="72377" x="3802063" y="5807075"/>
          <p14:tracePt t="72385" x="3840163" y="5794375"/>
          <p14:tracePt t="72392" x="3890963" y="5756275"/>
          <p14:tracePt t="72400" x="3927475" y="5732463"/>
          <p14:tracePt t="72409" x="3952875" y="5694363"/>
          <p14:tracePt t="72417" x="3990975" y="5681663"/>
          <p14:tracePt t="72425" x="4014788" y="5668963"/>
          <p14:tracePt t="72432" x="4027488" y="5656263"/>
          <p14:tracePt t="72441" x="4040188" y="5643563"/>
          <p14:tracePt t="72455" x="4052888" y="5630863"/>
          <p14:tracePt t="72463" x="4052888" y="5619750"/>
          <p14:tracePt t="72479" x="4052888" y="5607050"/>
          <p14:tracePt t="72489" x="4052888" y="5581650"/>
          <p14:tracePt t="72495" x="4052888" y="5568950"/>
          <p14:tracePt t="72505" x="4052888" y="5543550"/>
          <p14:tracePt t="72508" x="4052888" y="5518150"/>
          <p14:tracePt t="72516" x="4052888" y="5494338"/>
          <p14:tracePt t="72525" x="4052888" y="5456238"/>
          <p14:tracePt t="72533" x="4052888" y="5418138"/>
          <p14:tracePt t="72540" x="4052888" y="5394325"/>
          <p14:tracePt t="72549" x="4040188" y="5381625"/>
          <p14:tracePt t="72556" x="4040188" y="5368925"/>
          <p14:tracePt t="72564" x="4027488" y="5356225"/>
          <p14:tracePt t="72572" x="4014788" y="5343525"/>
          <p14:tracePt t="72813" x="4014788" y="5330825"/>
          <p14:tracePt t="72953" x="3990975" y="5330825"/>
          <p14:tracePt t="72961" x="3965575" y="5330825"/>
          <p14:tracePt t="72966" x="3940175" y="5330825"/>
          <p14:tracePt t="72975" x="3914775" y="5330825"/>
          <p14:tracePt t="72991" x="3902075" y="5330825"/>
          <p14:tracePt t="73100" x="3878263" y="5330825"/>
          <p14:tracePt t="73107" x="3878263" y="5343525"/>
          <p14:tracePt t="73115" x="3865563" y="5343525"/>
          <p14:tracePt t="73131" x="3865563" y="5356225"/>
          <p14:tracePt t="73139" x="3852863" y="5356225"/>
          <p14:tracePt t="73148" x="3852863" y="5368925"/>
          <p14:tracePt t="73154" x="3840163" y="5368925"/>
          <p14:tracePt t="73161" x="3827463" y="5381625"/>
          <p14:tracePt t="73170" x="3827463" y="5394325"/>
          <p14:tracePt t="73176" x="3814763" y="5407025"/>
          <p14:tracePt t="73187" x="3790950" y="5443538"/>
          <p14:tracePt t="73192" x="3778250" y="5456238"/>
          <p14:tracePt t="73200" x="3778250" y="5468938"/>
          <p14:tracePt t="73209" x="3765550" y="5481638"/>
          <p14:tracePt t="73216" x="3765550" y="5494338"/>
          <p14:tracePt t="73222" x="3752850" y="5507038"/>
          <p14:tracePt t="73231" x="3740150" y="5507038"/>
          <p14:tracePt t="73238" x="3740150" y="5518150"/>
          <p14:tracePt t="73417" x="3740150" y="5530850"/>
          <p14:tracePt t="73573" x="3740150" y="5543550"/>
          <p14:tracePt t="73751" x="3752850" y="5543550"/>
          <p14:tracePt t="73759" x="3778250" y="5543550"/>
          <p14:tracePt t="73768" x="3814763" y="5543550"/>
          <p14:tracePt t="73774" x="3840163" y="5543550"/>
          <p14:tracePt t="73782" x="3865563" y="5556250"/>
          <p14:tracePt t="73791" x="3890963" y="5556250"/>
          <p14:tracePt t="73799" x="3914775" y="5568950"/>
          <p14:tracePt t="73807" x="3952875" y="5581650"/>
          <p14:tracePt t="73813" x="3978275" y="5581650"/>
          <p14:tracePt t="73820" x="4002088" y="5581650"/>
          <p14:tracePt t="73829" x="4002088" y="5594350"/>
          <p14:tracePt t="73836" x="4027488" y="5607050"/>
          <p14:tracePt t="74209" x="4027488" y="5619750"/>
          <p14:tracePt t="74263" x="4040188" y="5619750"/>
          <p14:tracePt t="74279" x="4052888" y="5619750"/>
          <p14:tracePt t="74287" x="4065588" y="5607050"/>
          <p14:tracePt t="74295" x="4078288" y="5594350"/>
          <p14:tracePt t="74303" x="4090988" y="5594350"/>
          <p14:tracePt t="74311" x="4103688" y="5581650"/>
          <p14:tracePt t="74325" x="4114800" y="5568950"/>
          <p14:tracePt t="74335" x="4114800" y="5556250"/>
          <p14:tracePt t="74341" x="4127500" y="5556250"/>
          <p14:tracePt t="74419" x="4127500" y="5543550"/>
          <p14:tracePt t="74613" x="4140200" y="5543550"/>
          <p14:tracePt t="74621" x="4152900" y="5543550"/>
          <p14:tracePt t="74637" x="4165600" y="5543550"/>
          <p14:tracePt t="74653" x="4165600" y="5530850"/>
          <p14:tracePt t="75168" x="0" y="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50177">
            <a:extLst>
              <a:ext uri="{FF2B5EF4-FFF2-40B4-BE49-F238E27FC236}">
                <a16:creationId xmlns:a16="http://schemas.microsoft.com/office/drawing/2014/main" id="{D5B75173-2D7E-48B3-83F7-80AD04ACD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76803" name="文本占位符 50178">
            <a:extLst>
              <a:ext uri="{FF2B5EF4-FFF2-40B4-BE49-F238E27FC236}">
                <a16:creationId xmlns:a16="http://schemas.microsoft.com/office/drawing/2014/main" id="{5929B850-FF6A-4BEC-8C80-6909104F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/>
          </a:p>
        </p:txBody>
      </p:sp>
      <p:sp>
        <p:nvSpPr>
          <p:cNvPr id="76804" name="文本框 50179">
            <a:extLst>
              <a:ext uri="{FF2B5EF4-FFF2-40B4-BE49-F238E27FC236}">
                <a16:creationId xmlns:a16="http://schemas.microsoft.com/office/drawing/2014/main" id="{A75AC8FE-42A0-4D6A-ABA9-BD7897CD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13125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5192"/>
  <p:extLst>
    <p:ext uri="{3A86A75C-4F4B-4683-9AE1-C65F6400EC91}">
      <p14:laserTraceLst xmlns:p14="http://schemas.microsoft.com/office/powerpoint/2010/main">
        <p14:tracePtLst>
          <p14:tracePt t="398" x="5942013" y="2665413"/>
          <p14:tracePt t="476" x="5942013" y="2652713"/>
          <p14:tracePt t="514" x="5954713" y="2652713"/>
          <p14:tracePt t="538" x="5967413" y="2640013"/>
          <p14:tracePt t="555" x="5978525" y="2640013"/>
          <p14:tracePt t="572" x="5991225" y="2627313"/>
          <p14:tracePt t="576" x="6003925" y="2627313"/>
          <p14:tracePt t="584" x="6016625" y="2627313"/>
          <p14:tracePt t="592" x="6054725" y="2627313"/>
          <p14:tracePt t="600" x="6078538" y="2640013"/>
          <p14:tracePt t="608" x="6103938" y="2640013"/>
          <p14:tracePt t="616" x="6129338" y="2652713"/>
          <p14:tracePt t="624" x="6167438" y="2665413"/>
          <p14:tracePt t="632" x="6229350" y="2678113"/>
          <p14:tracePt t="638" x="6280150" y="2690813"/>
          <p14:tracePt t="646" x="6316663" y="2690813"/>
          <p14:tracePt t="655" x="6354763" y="2703513"/>
          <p14:tracePt t="661" x="6380163" y="2716213"/>
          <p14:tracePt t="670" x="6391275" y="2716213"/>
          <p14:tracePt t="678" x="6403975" y="2728913"/>
          <p14:tracePt t="687" x="6416675" y="2740025"/>
          <p14:tracePt t="694" x="6429375" y="2740025"/>
          <p14:tracePt t="700" x="6442075" y="2752725"/>
          <p14:tracePt t="708" x="6454775" y="2765425"/>
          <p14:tracePt t="724" x="6467475" y="2778125"/>
          <p14:tracePt t="732" x="6480175" y="2778125"/>
          <p14:tracePt t="740" x="6480175" y="2803525"/>
          <p14:tracePt t="748" x="6503988" y="2828925"/>
          <p14:tracePt t="756" x="6503988" y="2840038"/>
          <p14:tracePt t="762" x="6516688" y="2852738"/>
          <p14:tracePt t="770" x="6516688" y="2878138"/>
          <p14:tracePt t="794" x="6503988" y="2878138"/>
          <p14:tracePt t="803" x="6454775" y="2865438"/>
          <p14:tracePt t="811" x="6442075" y="2852738"/>
          <p14:tracePt t="1012" x="6429375" y="2852738"/>
          <p14:tracePt t="1018" x="6429375" y="2928938"/>
          <p14:tracePt t="1026" x="6442075" y="3065463"/>
          <p14:tracePt t="1037" x="6454775" y="3228975"/>
          <p14:tracePt t="1042" x="6467475" y="3354388"/>
          <p14:tracePt t="1050" x="6529388" y="3454400"/>
          <p14:tracePt t="1058" x="6616700" y="3529013"/>
          <p14:tracePt t="1066" x="6704013" y="3616325"/>
          <p14:tracePt t="1074" x="6780213" y="3741738"/>
          <p14:tracePt t="1082" x="6867525" y="3867150"/>
          <p14:tracePt t="1088" x="6954838" y="4005263"/>
          <p14:tracePt t="1096" x="7016750" y="4129088"/>
          <p14:tracePt t="1104" x="7067550" y="4230688"/>
          <p14:tracePt t="1112" x="7129463" y="4341813"/>
          <p14:tracePt t="1120" x="7180263" y="4430713"/>
          <p14:tracePt t="1128" x="7218363" y="4518025"/>
          <p14:tracePt t="1136" x="7254875" y="4592638"/>
          <p14:tracePt t="1144" x="7292975" y="4667250"/>
          <p14:tracePt t="1152" x="7329488" y="4743450"/>
          <p14:tracePt t="1158" x="7380288" y="4818063"/>
          <p14:tracePt t="1166" x="7429500" y="4905375"/>
          <p14:tracePt t="1174" x="7480300" y="4981575"/>
          <p14:tracePt t="1182" x="7531100" y="5043488"/>
          <p14:tracePt t="1190" x="7567613" y="5092700"/>
          <p14:tracePt t="1198" x="7618413" y="5130800"/>
          <p14:tracePt t="1206" x="7642225" y="5168900"/>
          <p14:tracePt t="1212" x="7680325" y="5181600"/>
          <p14:tracePt t="1220" x="7693025" y="5194300"/>
          <p14:tracePt t="1345" x="7693025" y="5205413"/>
          <p14:tracePt t="1352" x="7693025" y="5218113"/>
          <p14:tracePt t="1554" x="7693025" y="5230813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31745">
            <a:extLst>
              <a:ext uri="{FF2B5EF4-FFF2-40B4-BE49-F238E27FC236}">
                <a16:creationId xmlns:a16="http://schemas.microsoft.com/office/drawing/2014/main" id="{36594C73-86B6-46CF-B5CC-AD403C899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 dirty="0"/>
              <a:t>1-</a:t>
            </a:r>
            <a:r>
              <a:rPr lang="zh-CN" altLang="en-US" dirty="0"/>
              <a:t>计时函数</a:t>
            </a:r>
          </a:p>
        </p:txBody>
      </p:sp>
      <p:sp>
        <p:nvSpPr>
          <p:cNvPr id="77827" name="文本占位符 31746">
            <a:extLst>
              <a:ext uri="{FF2B5EF4-FFF2-40B4-BE49-F238E27FC236}">
                <a16:creationId xmlns:a16="http://schemas.microsoft.com/office/drawing/2014/main" id="{901939B0-D688-4CF0-88FE-C9443777E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557338"/>
            <a:ext cx="8134672" cy="381587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</a:rPr>
              <a:t>函数原型：</a:t>
            </a:r>
            <a:r>
              <a:rPr lang="en-US" altLang="zh-CN" sz="2400" b="1" dirty="0" err="1">
                <a:solidFill>
                  <a:srgbClr val="003399"/>
                </a:solidFill>
                <a:latin typeface="+mj-ea"/>
                <a:ea typeface="+mj-ea"/>
              </a:rPr>
              <a:t>clock_t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</a:rPr>
              <a:t> clock(void);</a:t>
            </a:r>
            <a:b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</a:rPr>
            </a:br>
            <a:r>
              <a:rPr lang="en-US" altLang="zh-CN" sz="2400" b="1" dirty="0" err="1">
                <a:solidFill>
                  <a:srgbClr val="003399"/>
                </a:solidFill>
                <a:latin typeface="+mj-ea"/>
                <a:ea typeface="+mj-ea"/>
              </a:rPr>
              <a:t>time.h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</a:rPr>
              <a:t>头文件中定义了日期和时间的处理函数。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endParaRPr lang="zh-CN" altLang="en-US" sz="2400" b="1" dirty="0"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函数功能：返回从“启动程序”到“程序中调用</a:t>
            </a:r>
            <a:r>
              <a:rPr lang="en-US" altLang="zh-CN" sz="2400" b="1" dirty="0">
                <a:latin typeface="+mj-ea"/>
                <a:ea typeface="+mj-ea"/>
              </a:rPr>
              <a:t>clock()</a:t>
            </a:r>
            <a:r>
              <a:rPr lang="zh-CN" altLang="en-US" sz="2400" b="1" dirty="0">
                <a:latin typeface="+mj-ea"/>
                <a:ea typeface="+mj-ea"/>
              </a:rPr>
              <a:t>函数”之间的</a:t>
            </a:r>
            <a:r>
              <a:rPr lang="en-US" altLang="zh-CN" sz="2400" b="1" dirty="0">
                <a:latin typeface="+mj-ea"/>
                <a:ea typeface="+mj-ea"/>
              </a:rPr>
              <a:t>CPU</a:t>
            </a:r>
            <a:r>
              <a:rPr lang="zh-CN" altLang="en-US" sz="2400" b="1" dirty="0">
                <a:latin typeface="+mj-ea"/>
                <a:ea typeface="+mj-ea"/>
              </a:rPr>
              <a:t>时钟计时单元（</a:t>
            </a:r>
            <a:r>
              <a:rPr lang="en-US" altLang="zh-CN" sz="2400" b="1" dirty="0">
                <a:latin typeface="+mj-ea"/>
                <a:ea typeface="+mj-ea"/>
              </a:rPr>
              <a:t>clock tick</a:t>
            </a:r>
            <a:r>
              <a:rPr lang="zh-CN" altLang="en-US" sz="2400" b="1" dirty="0">
                <a:latin typeface="+mj-ea"/>
                <a:ea typeface="+mj-ea"/>
              </a:rPr>
              <a:t>）数。</a:t>
            </a:r>
            <a:endParaRPr lang="en-US" altLang="zh-CN" sz="2400" b="1" dirty="0"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其中</a:t>
            </a:r>
            <a:r>
              <a:rPr lang="en-US" altLang="zh-CN" sz="2400" b="1" dirty="0" err="1">
                <a:latin typeface="+mj-ea"/>
                <a:ea typeface="+mj-ea"/>
              </a:rPr>
              <a:t>clock_t</a:t>
            </a:r>
            <a:r>
              <a:rPr lang="zh-CN" altLang="en-US" sz="2400" b="1" dirty="0">
                <a:latin typeface="+mj-ea"/>
                <a:ea typeface="+mj-ea"/>
              </a:rPr>
              <a:t>是长整型数据类型。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时间单位转换：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	常量</a:t>
            </a:r>
            <a:r>
              <a:rPr lang="en-US" altLang="zh-CN" sz="2400" b="1" dirty="0" err="1">
                <a:latin typeface="+mj-ea"/>
                <a:ea typeface="+mj-ea"/>
              </a:rPr>
              <a:t>CLOCKS_PER_SEC</a:t>
            </a:r>
            <a:r>
              <a:rPr lang="zh-CN" altLang="en-US" sz="2400" b="1" dirty="0">
                <a:latin typeface="+mj-ea"/>
                <a:ea typeface="+mj-ea"/>
              </a:rPr>
              <a:t>表示一秒钟有多少个时钟计时单元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。 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可用</a:t>
            </a:r>
            <a:r>
              <a:rPr lang="en-US" altLang="zh-CN" sz="2400" b="1" dirty="0">
                <a:latin typeface="+mj-ea"/>
                <a:ea typeface="+mj-ea"/>
              </a:rPr>
              <a:t>clock()/</a:t>
            </a:r>
            <a:r>
              <a:rPr lang="en-US" altLang="zh-CN" sz="2400" b="1" dirty="0" err="1">
                <a:latin typeface="+mj-ea"/>
                <a:ea typeface="+mj-ea"/>
              </a:rPr>
              <a:t>CLOCKS_PER_SEC</a:t>
            </a:r>
            <a:r>
              <a:rPr lang="zh-CN" altLang="en-US" sz="2400" b="1" dirty="0">
                <a:latin typeface="+mj-ea"/>
                <a:ea typeface="+mj-ea"/>
              </a:rPr>
              <a:t>来计算一个进程的运行时间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ransition advTm="54422"/>
  <p:extLst>
    <p:ext uri="{3A86A75C-4F4B-4683-9AE1-C65F6400EC91}">
      <p14:laserTraceLst xmlns:p14="http://schemas.microsoft.com/office/powerpoint/2010/main">
        <p14:tracePtLst>
          <p14:tracePt t="347" x="6792913" y="3679825"/>
          <p14:tracePt t="351" x="6716713" y="3629025"/>
          <p14:tracePt t="358" x="6642100" y="3579813"/>
          <p14:tracePt t="366" x="6554788" y="3516313"/>
          <p14:tracePt t="374" x="6442075" y="3441700"/>
          <p14:tracePt t="383" x="6342063" y="3341688"/>
          <p14:tracePt t="390" x="6229350" y="3241675"/>
          <p14:tracePt t="399" x="6116638" y="3165475"/>
          <p14:tracePt t="404" x="5991225" y="3078163"/>
          <p14:tracePt t="413" x="5891213" y="3028950"/>
          <p14:tracePt t="420" x="5803900" y="2978150"/>
          <p14:tracePt t="428" x="5729288" y="2941638"/>
          <p14:tracePt t="436" x="5654675" y="2903538"/>
          <p14:tracePt t="446" x="5591175" y="2878138"/>
          <p14:tracePt t="452" x="5554663" y="2852738"/>
          <p14:tracePt t="463" x="5529263" y="2852738"/>
          <p14:tracePt t="466" x="5503863" y="2840038"/>
          <p14:tracePt t="475" x="5478463" y="2828925"/>
          <p14:tracePt t="483" x="5465763" y="2828925"/>
          <p14:tracePt t="490" x="5441950" y="2816225"/>
          <p14:tracePt t="499" x="5403850" y="2803525"/>
          <p14:tracePt t="506" x="5353050" y="2790825"/>
          <p14:tracePt t="514" x="5316538" y="2778125"/>
          <p14:tracePt t="522" x="5278438" y="2778125"/>
          <p14:tracePt t="530" x="5241925" y="2752725"/>
          <p14:tracePt t="536" x="5191125" y="2740025"/>
          <p14:tracePt t="546" x="5116513" y="2716213"/>
          <p14:tracePt t="552" x="5040313" y="2678113"/>
          <p14:tracePt t="561" x="4965700" y="2640013"/>
          <p14:tracePt t="568" x="4916488" y="2627313"/>
          <p14:tracePt t="578" x="4865688" y="2616200"/>
          <p14:tracePt t="584" x="4829175" y="2603500"/>
          <p14:tracePt t="594" x="4803775" y="2590800"/>
          <p14:tracePt t="598" x="4791075" y="2590800"/>
          <p14:tracePt t="607" x="4778375" y="2578100"/>
          <p14:tracePt t="614" x="4778375" y="2565400"/>
          <p14:tracePt t="622" x="4765675" y="2565400"/>
          <p14:tracePt t="685" x="4752975" y="2565400"/>
          <p14:tracePt t="693" x="4727575" y="2565400"/>
          <p14:tracePt t="700" x="4716463" y="2565400"/>
          <p14:tracePt t="709" x="4691063" y="2565400"/>
          <p14:tracePt t="716" x="4652963" y="2565400"/>
          <p14:tracePt t="722" x="4627563" y="2578100"/>
          <p14:tracePt t="730" x="4603750" y="2578100"/>
          <p14:tracePt t="738" x="4578350" y="2578100"/>
          <p14:tracePt t="746" x="4540250" y="2578100"/>
          <p14:tracePt t="755" x="4516438" y="2578100"/>
          <p14:tracePt t="762" x="4491038" y="2578100"/>
          <p14:tracePt t="770" x="4465638" y="2578100"/>
          <p14:tracePt t="779" x="4452938" y="2578100"/>
          <p14:tracePt t="786" x="4440238" y="2578100"/>
          <p14:tracePt t="795" x="4427538" y="2578100"/>
          <p14:tracePt t="926" x="4416425" y="2565400"/>
          <p14:tracePt t="942" x="4403725" y="2565400"/>
          <p14:tracePt t="948" x="4391025" y="2565400"/>
          <p14:tracePt t="972" x="4378325" y="2565400"/>
          <p14:tracePt t="994" x="4403725" y="2565400"/>
          <p14:tracePt t="1002" x="4465638" y="2565400"/>
          <p14:tracePt t="1010" x="4552950" y="2578100"/>
          <p14:tracePt t="1018" x="4652963" y="2590800"/>
          <p14:tracePt t="1027" x="4765675" y="2603500"/>
          <p14:tracePt t="1034" x="4840288" y="2616200"/>
          <p14:tracePt t="1242" x="4852988" y="2616200"/>
          <p14:tracePt t="1250" x="4852988" y="2603500"/>
          <p14:tracePt t="1259" x="4852988" y="2578100"/>
          <p14:tracePt t="1267" x="4829175" y="2552700"/>
          <p14:tracePt t="1276" x="4816475" y="2552700"/>
          <p14:tracePt t="1282" x="4791075" y="2540000"/>
          <p14:tracePt t="1293" x="4765675" y="2540000"/>
          <p14:tracePt t="1297" x="4740275" y="2540000"/>
          <p14:tracePt t="1312" x="4727575" y="2540000"/>
          <p14:tracePt t="1328" x="4716463" y="2540000"/>
          <p14:tracePt t="1344" x="4703763" y="2540000"/>
          <p14:tracePt t="1352" x="4691063" y="2540000"/>
          <p14:tracePt t="1374" x="4678363" y="2540000"/>
          <p14:tracePt t="1382" x="4665663" y="2540000"/>
          <p14:tracePt t="1393" x="4640263" y="2540000"/>
          <p14:tracePt t="1399" x="4603750" y="2540000"/>
          <p14:tracePt t="1407" x="4565650" y="2540000"/>
          <p14:tracePt t="1414" x="4527550" y="2540000"/>
          <p14:tracePt t="1422" x="4503738" y="2540000"/>
          <p14:tracePt t="1428" x="4491038" y="2540000"/>
          <p14:tracePt t="1476" x="4478338" y="2540000"/>
          <p14:tracePt t="1552" x="4465638" y="2540000"/>
          <p14:tracePt t="1568" x="4452938" y="2540000"/>
          <p14:tracePt t="1747" x="4452938" y="2527300"/>
          <p14:tracePt t="1755" x="4452938" y="2503488"/>
          <p14:tracePt t="1764" x="4452938" y="2465388"/>
          <p14:tracePt t="1771" x="4440238" y="2414588"/>
          <p14:tracePt t="1778" x="4427538" y="2378075"/>
          <p14:tracePt t="1786" x="4416425" y="2352675"/>
          <p14:tracePt t="1794" x="4416425" y="2327275"/>
          <p14:tracePt t="1802" x="4403725" y="2303463"/>
          <p14:tracePt t="1809" x="4403725" y="2290763"/>
          <p14:tracePt t="1825" x="4391025" y="2290763"/>
          <p14:tracePt t="1964" x="4391025" y="2278063"/>
          <p14:tracePt t="2237" x="4403725" y="2265363"/>
          <p14:tracePt t="2756" x="4378325" y="2265363"/>
          <p14:tracePt t="2762" x="4340225" y="2265363"/>
          <p14:tracePt t="2770" x="4291013" y="2252663"/>
          <p14:tracePt t="2778" x="4252913" y="2252663"/>
          <p14:tracePt t="2786" x="4214813" y="2239963"/>
          <p14:tracePt t="2794" x="4178300" y="2239963"/>
          <p14:tracePt t="2802" x="4140200" y="2239963"/>
          <p14:tracePt t="2810" x="4114800" y="2239963"/>
          <p14:tracePt t="2818" x="4090988" y="2239963"/>
          <p14:tracePt t="2826" x="4078288" y="2239963"/>
          <p14:tracePt t="2911" x="4065588" y="2239963"/>
          <p14:tracePt t="2926" x="4027488" y="2239963"/>
          <p14:tracePt t="2934" x="3990975" y="2239963"/>
          <p14:tracePt t="2942" x="3952875" y="2239963"/>
          <p14:tracePt t="2956" x="3914775" y="2239963"/>
          <p14:tracePt t="2958" x="3878263" y="2239963"/>
          <p14:tracePt t="2964" x="3840163" y="2239963"/>
          <p14:tracePt t="2973" x="3802063" y="2239963"/>
          <p14:tracePt t="2981" x="3765550" y="2239963"/>
          <p14:tracePt t="2989" x="3740150" y="2239963"/>
          <p14:tracePt t="2996" x="3727450" y="2227263"/>
          <p14:tracePt t="3006" x="3714750" y="2227263"/>
          <p14:tracePt t="3012" x="3702050" y="2227263"/>
          <p14:tracePt t="3023" x="3689350" y="2214563"/>
          <p14:tracePt t="3026" x="3678238" y="2214563"/>
          <p14:tracePt t="3034" x="3652838" y="2214563"/>
          <p14:tracePt t="3042" x="3640138" y="2214563"/>
          <p14:tracePt t="3050" x="3614738" y="2214563"/>
          <p14:tracePt t="3058" x="3589338" y="2214563"/>
          <p14:tracePt t="3066" x="3552825" y="2214563"/>
          <p14:tracePt t="3074" x="3527425" y="2214563"/>
          <p14:tracePt t="3082" x="3489325" y="2214563"/>
          <p14:tracePt t="3089" x="3452813" y="2214563"/>
          <p14:tracePt t="3096" x="3402013" y="2201863"/>
          <p14:tracePt t="3106" x="3365500" y="2190750"/>
          <p14:tracePt t="3112" x="3327400" y="2178050"/>
          <p14:tracePt t="3123" x="3289300" y="2178050"/>
          <p14:tracePt t="3128" x="3252788" y="2165350"/>
          <p14:tracePt t="3136" x="3227388" y="2152650"/>
          <p14:tracePt t="3144" x="3189288" y="2152650"/>
          <p14:tracePt t="3150" x="3152775" y="2139950"/>
          <p14:tracePt t="3158" x="3114675" y="2139950"/>
          <p14:tracePt t="3166" x="3076575" y="2139950"/>
          <p14:tracePt t="3174" x="3040063" y="2139950"/>
          <p14:tracePt t="3182" x="3001963" y="2139950"/>
          <p14:tracePt t="3190" x="2963863" y="2139950"/>
          <p14:tracePt t="3198" x="2927350" y="2139950"/>
          <p14:tracePt t="3206" x="2889250" y="2139950"/>
          <p14:tracePt t="3212" x="2852738" y="2139950"/>
          <p14:tracePt t="3223" x="2814638" y="2139950"/>
          <p14:tracePt t="3228" x="2789238" y="2127250"/>
          <p14:tracePt t="3237" x="2752725" y="2114550"/>
          <p14:tracePt t="3244" x="2727325" y="2101850"/>
          <p14:tracePt t="3252" x="2701925" y="2101850"/>
          <p14:tracePt t="3260" x="2676525" y="2089150"/>
          <p14:tracePt t="3268" x="2663825" y="2078038"/>
          <p14:tracePt t="3274" x="2627313" y="2065338"/>
          <p14:tracePt t="3282" x="2614613" y="2065338"/>
          <p14:tracePt t="3290" x="2589213" y="2052638"/>
          <p14:tracePt t="3299" x="2563813" y="2039938"/>
          <p14:tracePt t="3306" x="2540000" y="2039938"/>
          <p14:tracePt t="3314" x="2527300" y="2027238"/>
          <p14:tracePt t="3322" x="2514600" y="2027238"/>
          <p14:tracePt t="3331" x="2489200" y="2014538"/>
          <p14:tracePt t="3339" x="2476500" y="2014538"/>
          <p14:tracePt t="3344" x="2451100" y="2001838"/>
          <p14:tracePt t="3352" x="2439988" y="1989138"/>
          <p14:tracePt t="3368" x="2427288" y="1989138"/>
          <p14:tracePt t="3384" x="2414588" y="1989138"/>
          <p14:tracePt t="3446" x="2414588" y="1978025"/>
          <p14:tracePt t="3716" x="2401888" y="1978025"/>
          <p14:tracePt t="4827" x="2427288" y="1978025"/>
          <p14:tracePt t="4834" x="2451100" y="1978025"/>
          <p14:tracePt t="4842" x="2476500" y="1978025"/>
          <p14:tracePt t="4851" x="2501900" y="1978025"/>
          <p14:tracePt t="4858" x="2540000" y="1978025"/>
          <p14:tracePt t="4867" x="2576513" y="1978025"/>
          <p14:tracePt t="4873" x="2614613" y="1978025"/>
          <p14:tracePt t="4880" x="2651125" y="1978025"/>
          <p14:tracePt t="4888" x="2689225" y="1978025"/>
          <p14:tracePt t="4896" x="2727325" y="1978025"/>
          <p14:tracePt t="4904" x="2763838" y="1978025"/>
          <p14:tracePt t="4912" x="2801938" y="1978025"/>
          <p14:tracePt t="4921" x="2827338" y="1978025"/>
          <p14:tracePt t="4928" x="2852738" y="1978025"/>
          <p14:tracePt t="4936" x="2876550" y="1978025"/>
          <p14:tracePt t="4942" x="2889250" y="1978025"/>
          <p14:tracePt t="4954" x="2901950" y="1978025"/>
          <p14:tracePt t="4958" x="2927350" y="1978025"/>
          <p14:tracePt t="4966" x="2952750" y="1978025"/>
          <p14:tracePt t="4974" x="2963863" y="1989138"/>
          <p14:tracePt t="4982" x="2989263" y="1989138"/>
          <p14:tracePt t="4990" x="3014663" y="2001838"/>
          <p14:tracePt t="4996" x="3052763" y="2001838"/>
          <p14:tracePt t="5004" x="3089275" y="2014538"/>
          <p14:tracePt t="5012" x="3114675" y="2027238"/>
          <p14:tracePt t="5020" x="3152775" y="2039938"/>
          <p14:tracePt t="5028" x="3176588" y="2039938"/>
          <p14:tracePt t="5037" x="3201988" y="2052638"/>
          <p14:tracePt t="5044" x="3227388" y="2052638"/>
          <p14:tracePt t="5052" x="3265488" y="2065338"/>
          <p14:tracePt t="5058" x="3289300" y="2065338"/>
          <p14:tracePt t="5066" x="3302000" y="2065338"/>
          <p14:tracePt t="5074" x="3327400" y="2065338"/>
          <p14:tracePt t="5082" x="3352800" y="2065338"/>
          <p14:tracePt t="5090" x="3365500" y="2065338"/>
          <p14:tracePt t="5098" x="3389313" y="2065338"/>
          <p14:tracePt t="5106" x="3402013" y="2065338"/>
          <p14:tracePt t="5114" x="3427413" y="2065338"/>
          <p14:tracePt t="5122" x="3452813" y="2065338"/>
          <p14:tracePt t="5128" x="3489325" y="2065338"/>
          <p14:tracePt t="5136" x="3527425" y="2065338"/>
          <p14:tracePt t="5144" x="3565525" y="2078038"/>
          <p14:tracePt t="5153" x="3602038" y="2078038"/>
          <p14:tracePt t="5160" x="3640138" y="2089150"/>
          <p14:tracePt t="5169" x="3665538" y="2101850"/>
          <p14:tracePt t="5176" x="3702050" y="2114550"/>
          <p14:tracePt t="5186" x="3727450" y="2114550"/>
          <p14:tracePt t="5190" x="3752850" y="2114550"/>
          <p14:tracePt t="5198" x="3802063" y="2127250"/>
          <p14:tracePt t="5206" x="3827463" y="2127250"/>
          <p14:tracePt t="5214" x="3852863" y="2127250"/>
          <p14:tracePt t="5230" x="3878263" y="2127250"/>
          <p14:tracePt t="5246" x="3890963" y="2127250"/>
          <p14:tracePt t="5253" x="3902075" y="2127250"/>
          <p14:tracePt t="5260" x="3914775" y="2127250"/>
          <p14:tracePt t="5269" x="3952875" y="2114550"/>
          <p14:tracePt t="5276" x="3965575" y="2101850"/>
          <p14:tracePt t="5292" x="3978275" y="2101850"/>
          <p14:tracePt t="5302" x="3990975" y="2101850"/>
          <p14:tracePt t="5308" x="4002088" y="2089150"/>
          <p14:tracePt t="5409" x="4027488" y="2089150"/>
          <p14:tracePt t="5416" x="4040188" y="2089150"/>
          <p14:tracePt t="5424" x="4052888" y="2089150"/>
          <p14:tracePt t="5602" x="4065588" y="2078038"/>
          <p14:tracePt t="5618" x="4090988" y="2065338"/>
          <p14:tracePt t="5626" x="4103688" y="2065338"/>
          <p14:tracePt t="5664" x="4114800" y="2065338"/>
          <p14:tracePt t="6138" x="4103688" y="2078038"/>
          <p14:tracePt t="6144" x="4078288" y="2078038"/>
          <p14:tracePt t="6152" x="4052888" y="2089150"/>
          <p14:tracePt t="6160" x="4002088" y="2114550"/>
          <p14:tracePt t="6168" x="3965575" y="2127250"/>
          <p14:tracePt t="6176" x="3927475" y="2152650"/>
          <p14:tracePt t="6185" x="3865563" y="2165350"/>
          <p14:tracePt t="6192" x="3802063" y="2190750"/>
          <p14:tracePt t="6202" x="3740150" y="2201863"/>
          <p14:tracePt t="6208" x="3678238" y="2214563"/>
          <p14:tracePt t="6218" x="3602038" y="2239963"/>
          <p14:tracePt t="6222" x="3527425" y="2278063"/>
          <p14:tracePt t="6231" x="3440113" y="2314575"/>
          <p14:tracePt t="6238" x="3352800" y="2339975"/>
          <p14:tracePt t="6246" x="3276600" y="2352675"/>
          <p14:tracePt t="6254" x="3201988" y="2365375"/>
          <p14:tracePt t="6262" x="3140075" y="2378075"/>
          <p14:tracePt t="6270" x="3065463" y="2390775"/>
          <p14:tracePt t="6276" x="3014663" y="2403475"/>
          <p14:tracePt t="6284" x="2963863" y="2414588"/>
          <p14:tracePt t="6292" x="2901950" y="2427288"/>
          <p14:tracePt t="6300" x="2863850" y="2439988"/>
          <p14:tracePt t="6308" x="2827338" y="2439988"/>
          <p14:tracePt t="6317" x="2763838" y="2478088"/>
          <p14:tracePt t="6325" x="2727325" y="2490788"/>
          <p14:tracePt t="6334" x="2689225" y="2503488"/>
          <p14:tracePt t="6338" x="2651125" y="2503488"/>
          <p14:tracePt t="6346" x="2614613" y="2516188"/>
          <p14:tracePt t="6354" x="2563813" y="2527300"/>
          <p14:tracePt t="6362" x="2489200" y="2540000"/>
          <p14:tracePt t="6370" x="2439988" y="2540000"/>
          <p14:tracePt t="6378" x="2363788" y="2552700"/>
          <p14:tracePt t="6386" x="2301875" y="2565400"/>
          <p14:tracePt t="6394" x="2227263" y="2578100"/>
          <p14:tracePt t="6401" x="2138363" y="2578100"/>
          <p14:tracePt t="6408" x="2076450" y="2578100"/>
          <p14:tracePt t="6417" x="2001838" y="2590800"/>
          <p14:tracePt t="6424" x="1938338" y="2590800"/>
          <p14:tracePt t="6433" x="1863725" y="2603500"/>
          <p14:tracePt t="6440" x="1801813" y="2603500"/>
          <p14:tracePt t="6450" x="1725613" y="2616200"/>
          <p14:tracePt t="6456" x="1663700" y="2616200"/>
          <p14:tracePt t="6462" x="1589088" y="2616200"/>
          <p14:tracePt t="6470" x="1525588" y="2616200"/>
          <p14:tracePt t="6478" x="1463675" y="2616200"/>
          <p14:tracePt t="6486" x="1389063" y="2616200"/>
          <p14:tracePt t="6494" x="1325563" y="2616200"/>
          <p14:tracePt t="6502" x="1276350" y="2603500"/>
          <p14:tracePt t="6510" x="1238250" y="2590800"/>
          <p14:tracePt t="6518" x="1200150" y="2578100"/>
          <p14:tracePt t="6526" x="1176338" y="2578100"/>
          <p14:tracePt t="6533" x="1150938" y="2565400"/>
          <p14:tracePt t="6540" x="1125538" y="2565400"/>
          <p14:tracePt t="6550" x="1100138" y="2552700"/>
          <p14:tracePt t="6556" x="1063625" y="2540000"/>
          <p14:tracePt t="6567" x="1038225" y="2540000"/>
          <p14:tracePt t="6572" x="1012825" y="2527300"/>
          <p14:tracePt t="6583" x="987425" y="2527300"/>
          <p14:tracePt t="6588" x="963613" y="2516188"/>
          <p14:tracePt t="6594" x="925513" y="2516188"/>
          <p14:tracePt t="6602" x="900113" y="2516188"/>
          <p14:tracePt t="6610" x="887413" y="2503488"/>
          <p14:tracePt t="6619" x="876300" y="2490788"/>
          <p14:tracePt t="6866" x="887413" y="2490788"/>
          <p14:tracePt t="6874" x="950913" y="2490788"/>
          <p14:tracePt t="6882" x="1050925" y="2490788"/>
          <p14:tracePt t="6890" x="1150938" y="2490788"/>
          <p14:tracePt t="6899" x="1238250" y="2503488"/>
          <p14:tracePt t="6907" x="1338263" y="2516188"/>
          <p14:tracePt t="6912" x="1438275" y="2527300"/>
          <p14:tracePt t="6920" x="1512888" y="2540000"/>
          <p14:tracePt t="6928" x="1563688" y="2540000"/>
          <p14:tracePt t="6937" x="1601788" y="2540000"/>
          <p14:tracePt t="6944" x="1625600" y="2540000"/>
          <p14:tracePt t="12336" x="1625600" y="2552700"/>
          <p14:tracePt t="12344" x="1714500" y="2590800"/>
          <p14:tracePt t="12353" x="1825625" y="2640013"/>
          <p14:tracePt t="12359" x="1889125" y="2678113"/>
          <p14:tracePt t="12366" x="1938338" y="2716213"/>
          <p14:tracePt t="12374" x="1963738" y="2728913"/>
          <p14:tracePt t="12382" x="1989138" y="2752725"/>
          <p14:tracePt t="12391" x="2001838" y="2765425"/>
          <p14:tracePt t="12399" x="2025650" y="2778125"/>
          <p14:tracePt t="12406" x="2051050" y="2790825"/>
          <p14:tracePt t="12972" x="2063750" y="2803525"/>
          <p14:tracePt t="12982" x="2089150" y="2803525"/>
          <p14:tracePt t="12988" x="2114550" y="2816225"/>
          <p14:tracePt t="12996" x="2127250" y="2828925"/>
          <p14:tracePt t="13007" x="2138363" y="2828925"/>
          <p14:tracePt t="13010" x="2138363" y="2840038"/>
          <p14:tracePt t="13020" x="2151063" y="2852738"/>
          <p14:tracePt t="13036" x="2163763" y="2865438"/>
          <p14:tracePt t="13042" x="2176463" y="2865438"/>
          <p14:tracePt t="13609" x="2189163" y="2865438"/>
          <p14:tracePt t="13618" x="2201863" y="2865438"/>
          <p14:tracePt t="13625" x="2214563" y="2852738"/>
          <p14:tracePt t="13633" x="2251075" y="2852738"/>
          <p14:tracePt t="13640" x="2289175" y="2852738"/>
          <p14:tracePt t="13646" x="2327275" y="2852738"/>
          <p14:tracePt t="13654" x="2338388" y="2852738"/>
          <p14:tracePt t="13670" x="2351088" y="2852738"/>
          <p14:tracePt t="13687" x="2363788" y="2852738"/>
          <p14:tracePt t="13702" x="2376488" y="2852738"/>
          <p14:tracePt t="13818" x="2376488" y="2840038"/>
          <p14:tracePt t="13911" x="2376488" y="2828925"/>
          <p14:tracePt t="13935" x="2376488" y="2816225"/>
          <p14:tracePt t="14104" x="2376488" y="2828925"/>
          <p14:tracePt t="14245" x="2376488" y="2840038"/>
          <p14:tracePt t="14360" x="2376488" y="2852738"/>
          <p14:tracePt t="14438" x="2376488" y="2840038"/>
          <p14:tracePt t="14468" x="2376488" y="2828925"/>
          <p14:tracePt t="14492" x="2376488" y="2816225"/>
          <p14:tracePt t="14670" x="2376488" y="2803525"/>
          <p14:tracePt t="15424" x="2376488" y="2790825"/>
          <p14:tracePt t="15434" x="2376488" y="2778125"/>
          <p14:tracePt t="21826" x="2376488" y="2790825"/>
          <p14:tracePt t="23029" x="2376488" y="2778125"/>
          <p14:tracePt t="23260" x="2376488" y="2790825"/>
          <p14:tracePt t="23284" x="2376488" y="2778125"/>
          <p14:tracePt t="23346" x="2376488" y="2828925"/>
          <p14:tracePt t="23354" x="2439988" y="2952750"/>
          <p14:tracePt t="23360" x="2527300" y="3103563"/>
          <p14:tracePt t="23368" x="2651125" y="3216275"/>
          <p14:tracePt t="23377" x="2814638" y="3341688"/>
          <p14:tracePt t="23384" x="2976563" y="3429000"/>
          <p14:tracePt t="23392" x="3101975" y="3503613"/>
          <p14:tracePt t="23400" x="3176588" y="3554413"/>
          <p14:tracePt t="23410" x="3214688" y="3579813"/>
          <p14:tracePt t="23417" x="3240088" y="3590925"/>
          <p14:tracePt t="23516" x="3201988" y="3590925"/>
          <p14:tracePt t="23524" x="3152775" y="3603625"/>
          <p14:tracePt t="23533" x="3101975" y="3616325"/>
          <p14:tracePt t="23540" x="3040063" y="3629025"/>
          <p14:tracePt t="23550" x="2989263" y="3641725"/>
          <p14:tracePt t="23554" x="2952750" y="3654425"/>
          <p14:tracePt t="23562" x="2927350" y="3654425"/>
          <p14:tracePt t="23570" x="2889250" y="3667125"/>
          <p14:tracePt t="23578" x="2889250" y="3679825"/>
          <p14:tracePt t="23586" x="2876550" y="3679825"/>
          <p14:tracePt t="23602" x="2863850" y="3679825"/>
          <p14:tracePt t="23625" x="2852738" y="3679825"/>
          <p14:tracePt t="23633" x="2840038" y="3679825"/>
          <p14:tracePt t="23640" x="2827338" y="3667125"/>
          <p14:tracePt t="23656" x="2801938" y="3667125"/>
          <p14:tracePt t="23666" x="2789238" y="3654425"/>
          <p14:tracePt t="23672" x="2776538" y="3654425"/>
          <p14:tracePt t="23678" x="2752725" y="3654425"/>
          <p14:tracePt t="23686" x="2740025" y="3641725"/>
          <p14:tracePt t="23702" x="2727325" y="3641725"/>
          <p14:tracePt t="23710" x="2714625" y="3641725"/>
          <p14:tracePt t="23726" x="2701925" y="3641725"/>
          <p14:tracePt t="23904" x="2676525" y="3641725"/>
          <p14:tracePt t="23913" x="2663825" y="3641725"/>
          <p14:tracePt t="24082" x="2676525" y="3641725"/>
          <p14:tracePt t="24107" x="2689225" y="3641725"/>
          <p14:tracePt t="24144" x="2714625" y="3641725"/>
          <p14:tracePt t="24152" x="2740025" y="3641725"/>
          <p14:tracePt t="24160" x="2752725" y="3641725"/>
          <p14:tracePt t="24169" x="2776538" y="3641725"/>
          <p14:tracePt t="24176" x="2789238" y="3654425"/>
          <p14:tracePt t="24184" x="2814638" y="3654425"/>
          <p14:tracePt t="24191" x="2840038" y="3667125"/>
          <p14:tracePt t="24198" x="2876550" y="3667125"/>
          <p14:tracePt t="24206" x="2914650" y="3667125"/>
          <p14:tracePt t="24215" x="2963863" y="3679825"/>
          <p14:tracePt t="24222" x="3014663" y="3679825"/>
          <p14:tracePt t="24232" x="3052763" y="3679825"/>
          <p14:tracePt t="24238" x="3089275" y="3692525"/>
          <p14:tracePt t="24249" x="3127375" y="3692525"/>
          <p14:tracePt t="24252" x="3152775" y="3692525"/>
          <p14:tracePt t="24260" x="3176588" y="3692525"/>
          <p14:tracePt t="24268" x="3201988" y="3703638"/>
          <p14:tracePt t="24276" x="3227388" y="3703638"/>
          <p14:tracePt t="24284" x="3265488" y="3703638"/>
          <p14:tracePt t="24292" x="3302000" y="3703638"/>
          <p14:tracePt t="24300" x="3340100" y="3703638"/>
          <p14:tracePt t="24308" x="3376613" y="3703638"/>
          <p14:tracePt t="24315" x="3402013" y="3703638"/>
          <p14:tracePt t="24322" x="3427413" y="3703638"/>
          <p14:tracePt t="24338" x="3440113" y="3703638"/>
          <p14:tracePt t="24363" x="3452813" y="3703638"/>
          <p14:tracePt t="24454" x="3452813" y="3716338"/>
          <p14:tracePt t="24788" x="3465513" y="3716338"/>
          <p14:tracePt t="24804" x="3478213" y="3716338"/>
          <p14:tracePt t="24827" x="3502025" y="3716338"/>
          <p14:tracePt t="24834" x="3540125" y="3703638"/>
          <p14:tracePt t="24843" x="3578225" y="3703638"/>
          <p14:tracePt t="24851" x="3589338" y="3703638"/>
          <p14:tracePt t="24858" x="3602038" y="3703638"/>
          <p14:tracePt t="24874" x="3614738" y="3703638"/>
          <p14:tracePt t="24882" x="3640138" y="3703638"/>
          <p14:tracePt t="24889" x="3652838" y="3703638"/>
          <p14:tracePt t="24897" x="3665538" y="3703638"/>
          <p14:tracePt t="24904" x="3665538" y="3716338"/>
          <p14:tracePt t="24916" x="3678238" y="3716338"/>
          <p14:tracePt t="24930" x="3689350" y="3716338"/>
          <p14:tracePt t="24950" x="3702050" y="3716338"/>
          <p14:tracePt t="24958" x="3714750" y="3716338"/>
          <p14:tracePt t="24966" x="3727450" y="3716338"/>
          <p14:tracePt t="24982" x="3752850" y="3716338"/>
          <p14:tracePt t="24998" x="3765550" y="3716338"/>
          <p14:tracePt t="25006" x="3765550" y="3729038"/>
          <p14:tracePt t="25014" x="3778250" y="3729038"/>
          <p14:tracePt t="25020" x="3790950" y="3729038"/>
          <p14:tracePt t="25030" x="3802063" y="3729038"/>
          <p14:tracePt t="25046" x="3814763" y="3729038"/>
          <p14:tracePt t="25060" x="3827463" y="3729038"/>
          <p14:tracePt t="25122" x="3840163" y="3729038"/>
          <p14:tracePt t="25138" x="3865563" y="3741738"/>
          <p14:tracePt t="25146" x="3890963" y="3741738"/>
          <p14:tracePt t="25152" x="3914775" y="3741738"/>
          <p14:tracePt t="25162" x="3940175" y="3754438"/>
          <p14:tracePt t="25168" x="3978275" y="3754438"/>
          <p14:tracePt t="25177" x="4014788" y="3767138"/>
          <p14:tracePt t="25184" x="4052888" y="3767138"/>
          <p14:tracePt t="25192" x="4090988" y="3767138"/>
          <p14:tracePt t="25200" x="4127500" y="3767138"/>
          <p14:tracePt t="25208" x="4165600" y="3767138"/>
          <p14:tracePt t="25214" x="4191000" y="3767138"/>
          <p14:tracePt t="25230" x="4203700" y="3767138"/>
          <p14:tracePt t="25300" x="4214813" y="3767138"/>
          <p14:tracePt t="25324" x="4227513" y="3767138"/>
          <p14:tracePt t="25332" x="4227513" y="3754438"/>
          <p14:tracePt t="25338" x="4252913" y="3754438"/>
          <p14:tracePt t="25347" x="4291013" y="3754438"/>
          <p14:tracePt t="25354" x="4314825" y="3754438"/>
          <p14:tracePt t="25362" x="4340225" y="3741738"/>
          <p14:tracePt t="25370" x="4352925" y="3741738"/>
          <p14:tracePt t="25379" x="4365625" y="3741738"/>
          <p14:tracePt t="25387" x="4391025" y="3741738"/>
          <p14:tracePt t="25400" x="4403725" y="3741738"/>
          <p14:tracePt t="25644" x="4416425" y="3741738"/>
          <p14:tracePt t="25664" x="4416425" y="3729038"/>
          <p14:tracePt t="25681" x="4427538" y="3729038"/>
          <p14:tracePt t="25758" x="4427538" y="3716338"/>
          <p14:tracePt t="25998" x="4427538" y="3703638"/>
          <p14:tracePt t="26077" x="4427538" y="3692525"/>
          <p14:tracePt t="27348" x="4427538" y="3679825"/>
          <p14:tracePt t="27364" x="4403725" y="3716338"/>
          <p14:tracePt t="27372" x="4327525" y="3754438"/>
          <p14:tracePt t="27380" x="4252913" y="3792538"/>
          <p14:tracePt t="27389" x="4178300" y="3841750"/>
          <p14:tracePt t="27394" x="4078288" y="3892550"/>
          <p14:tracePt t="27402" x="3952875" y="3941763"/>
          <p14:tracePt t="27410" x="3827463" y="4005263"/>
          <p14:tracePt t="27418" x="3702050" y="4054475"/>
          <p14:tracePt t="27426" x="3589338" y="4117975"/>
          <p14:tracePt t="27434" x="3478213" y="4167188"/>
          <p14:tracePt t="27442" x="3389313" y="4205288"/>
          <p14:tracePt t="27450" x="3314700" y="4241800"/>
          <p14:tracePt t="27458" x="3240088" y="4279900"/>
          <p14:tracePt t="27465" x="3189288" y="4292600"/>
          <p14:tracePt t="27472" x="3140075" y="4318000"/>
          <p14:tracePt t="27480" x="3101975" y="4330700"/>
          <p14:tracePt t="27488" x="3065463" y="4341813"/>
          <p14:tracePt t="27496" x="3027363" y="4341813"/>
          <p14:tracePt t="27504" x="2989263" y="4354513"/>
          <p14:tracePt t="27512" x="2952750" y="4367213"/>
          <p14:tracePt t="27520" x="2914650" y="4379913"/>
          <p14:tracePt t="27526" x="2863850" y="4392613"/>
          <p14:tracePt t="27534" x="2789238" y="4392613"/>
          <p14:tracePt t="27542" x="2714625" y="4405313"/>
          <p14:tracePt t="27550" x="2640013" y="4405313"/>
          <p14:tracePt t="27559" x="2563813" y="4405313"/>
          <p14:tracePt t="27566" x="2501900" y="4405313"/>
          <p14:tracePt t="27575" x="2463800" y="4405313"/>
          <p14:tracePt t="27582" x="2427288" y="4405313"/>
          <p14:tracePt t="27588" x="2389188" y="4405313"/>
          <p14:tracePt t="27596" x="2363788" y="4405313"/>
          <p14:tracePt t="27604" x="2338388" y="4418013"/>
          <p14:tracePt t="27612" x="2301875" y="4430713"/>
          <p14:tracePt t="27620" x="2263775" y="4430713"/>
          <p14:tracePt t="27628" x="2227263" y="4454525"/>
          <p14:tracePt t="27636" x="2189163" y="4467225"/>
          <p14:tracePt t="27644" x="2151063" y="4492625"/>
          <p14:tracePt t="27650" x="2114550" y="4518025"/>
          <p14:tracePt t="27658" x="2063750" y="4543425"/>
          <p14:tracePt t="27666" x="2025650" y="4554538"/>
          <p14:tracePt t="27675" x="1989138" y="4579938"/>
          <p14:tracePt t="27682" x="1951038" y="4592638"/>
          <p14:tracePt t="27692" x="1925638" y="4592638"/>
          <p14:tracePt t="27698" x="1889125" y="4605338"/>
          <p14:tracePt t="27708" x="1851025" y="4618038"/>
          <p14:tracePt t="27712" x="1825625" y="4630738"/>
          <p14:tracePt t="27720" x="1789113" y="4630738"/>
          <p14:tracePt t="27728" x="1751013" y="4630738"/>
          <p14:tracePt t="27736" x="1701800" y="4630738"/>
          <p14:tracePt t="27744" x="1651000" y="4630738"/>
          <p14:tracePt t="27752" x="1601788" y="4630738"/>
          <p14:tracePt t="27760" x="1576388" y="4630738"/>
          <p14:tracePt t="27768" x="1538288" y="4630738"/>
          <p14:tracePt t="27774" x="1525588" y="4630738"/>
          <p14:tracePt t="27782" x="1501775" y="4618038"/>
          <p14:tracePt t="27791" x="1489075" y="4618038"/>
          <p14:tracePt t="27798" x="1476375" y="4618038"/>
          <p14:tracePt t="27808" x="1463675" y="4618038"/>
          <p14:tracePt t="27830" x="1450975" y="4618038"/>
          <p14:tracePt t="27939" x="1412875" y="4605338"/>
          <p14:tracePt t="27946" x="1389063" y="4592638"/>
          <p14:tracePt t="27955" x="1363663" y="4592638"/>
          <p14:tracePt t="27962" x="1350963" y="4592638"/>
          <p14:tracePt t="27968" x="1338263" y="4592638"/>
          <p14:tracePt t="27976" x="1325563" y="4592638"/>
          <p14:tracePt t="27984" x="1312863" y="4592638"/>
          <p14:tracePt t="27992" x="1289050" y="4592638"/>
          <p14:tracePt t="28000" x="1276350" y="4592638"/>
          <p14:tracePt t="28008" x="1250950" y="4592638"/>
          <p14:tracePt t="28264" x="1238250" y="4592638"/>
          <p14:tracePt t="29909" x="1238250" y="4579938"/>
          <p14:tracePt t="29916" x="1276350" y="4579938"/>
          <p14:tracePt t="29924" x="1350963" y="4579938"/>
          <p14:tracePt t="29932" x="1401763" y="4592638"/>
          <p14:tracePt t="29940" x="1438275" y="4605338"/>
          <p14:tracePt t="29955" x="1476375" y="4605338"/>
          <p14:tracePt t="29956" x="1512888" y="4605338"/>
          <p14:tracePt t="29967" x="1550988" y="4618038"/>
          <p14:tracePt t="29971" x="1576388" y="4618038"/>
          <p14:tracePt t="29978" x="1601788" y="4618038"/>
          <p14:tracePt t="29992" x="1612900" y="4618038"/>
          <p14:tracePt t="29994" x="1625600" y="4618038"/>
          <p14:tracePt t="30010" x="1638300" y="4618038"/>
          <p14:tracePt t="30024" x="1651000" y="4618038"/>
          <p14:tracePt t="30032" x="1676400" y="4618038"/>
          <p14:tracePt t="30040" x="1701800" y="4618038"/>
          <p14:tracePt t="30048" x="1738313" y="4618038"/>
          <p14:tracePt t="30056" x="1776413" y="4618038"/>
          <p14:tracePt t="30064" x="1814513" y="4618038"/>
          <p14:tracePt t="30072" x="1851025" y="4618038"/>
          <p14:tracePt t="30081" x="1889125" y="4618038"/>
          <p14:tracePt t="30088" x="1925638" y="4618038"/>
          <p14:tracePt t="30094" x="1963738" y="4618038"/>
          <p14:tracePt t="30103" x="1989138" y="4618038"/>
          <p14:tracePt t="30110" x="2014538" y="4618038"/>
          <p14:tracePt t="30120" x="2038350" y="4618038"/>
          <p14:tracePt t="30126" x="2076450" y="4618038"/>
          <p14:tracePt t="30136" x="2101850" y="4618038"/>
          <p14:tracePt t="30142" x="2127250" y="4618038"/>
          <p14:tracePt t="30151" x="2163763" y="4630738"/>
          <p14:tracePt t="30157" x="2189163" y="4643438"/>
          <p14:tracePt t="30164" x="2214563" y="4643438"/>
          <p14:tracePt t="30172" x="2263775" y="4656138"/>
          <p14:tracePt t="30180" x="2301875" y="4667250"/>
          <p14:tracePt t="30188" x="2338388" y="4679950"/>
          <p14:tracePt t="30196" x="2376488" y="4679950"/>
          <p14:tracePt t="30204" x="2414588" y="4679950"/>
          <p14:tracePt t="30212" x="2463800" y="4679950"/>
          <p14:tracePt t="30220" x="2514600" y="4679950"/>
          <p14:tracePt t="30226" x="2551113" y="4692650"/>
          <p14:tracePt t="30236" x="2589213" y="4692650"/>
          <p14:tracePt t="30242" x="2614613" y="4692650"/>
          <p14:tracePt t="30253" x="2640013" y="4692650"/>
          <p14:tracePt t="30258" x="2663825" y="4692650"/>
          <p14:tracePt t="30267" x="2676525" y="4692650"/>
          <p14:tracePt t="30274" x="2689225" y="4692650"/>
          <p14:tracePt t="30350" x="2701925" y="4692650"/>
          <p14:tracePt t="30358" x="2740025" y="4692650"/>
          <p14:tracePt t="30366" x="2776538" y="4692650"/>
          <p14:tracePt t="30374" x="2814638" y="4692650"/>
          <p14:tracePt t="30382" x="2852738" y="4692650"/>
          <p14:tracePt t="30390" x="2876550" y="4692650"/>
          <p14:tracePt t="30398" x="2889250" y="4692650"/>
          <p14:tracePt t="30406" x="2901950" y="4692650"/>
          <p14:tracePt t="30412" x="2914650" y="4692650"/>
          <p14:tracePt t="30420" x="2927350" y="4679950"/>
          <p14:tracePt t="30428" x="2940050" y="4679950"/>
          <p14:tracePt t="31050" x="2989263" y="4656138"/>
          <p14:tracePt t="31056" x="3076575" y="4643438"/>
          <p14:tracePt t="31064" x="3152775" y="4643438"/>
          <p14:tracePt t="31072" x="3189288" y="4643438"/>
          <p14:tracePt t="31081" x="3214688" y="4643438"/>
          <p14:tracePt t="31097" x="3214688" y="4656138"/>
          <p14:tracePt t="31112" x="3214688" y="4667250"/>
          <p14:tracePt t="31118" x="3176588" y="4679950"/>
          <p14:tracePt t="31361" x="3176588" y="4667250"/>
          <p14:tracePt t="31369" x="3176588" y="4656138"/>
          <p14:tracePt t="31374" x="3165475" y="4630738"/>
          <p14:tracePt t="31384" x="3165475" y="4605338"/>
          <p14:tracePt t="31390" x="3152775" y="4579938"/>
          <p14:tracePt t="31401" x="3152775" y="4567238"/>
          <p14:tracePt t="31406" x="3140075" y="4554538"/>
          <p14:tracePt t="31414" x="3127375" y="4554538"/>
          <p14:tracePt t="32228" x="3127375" y="4567238"/>
          <p14:tracePt t="36402" x="3001963" y="4643438"/>
          <p14:tracePt t="36410" x="2927350" y="4692650"/>
          <p14:tracePt t="36418" x="2927350" y="4705350"/>
          <p14:tracePt t="36434" x="2914650" y="4718050"/>
          <p14:tracePt t="36481" x="2901950" y="4718050"/>
          <p14:tracePt t="36489" x="2876550" y="4730750"/>
          <p14:tracePt t="36497" x="2840038" y="4756150"/>
          <p14:tracePt t="36504" x="2814638" y="4779963"/>
          <p14:tracePt t="36512" x="2776538" y="4805363"/>
          <p14:tracePt t="36520" x="2752725" y="4818063"/>
          <p14:tracePt t="36526" x="2727325" y="4843463"/>
          <p14:tracePt t="36534" x="2663825" y="4868863"/>
          <p14:tracePt t="36543" x="2601913" y="4892675"/>
          <p14:tracePt t="36550" x="2514600" y="4905375"/>
          <p14:tracePt t="36558" x="2439988" y="4918075"/>
          <p14:tracePt t="36566" x="2363788" y="4930775"/>
          <p14:tracePt t="36575" x="2314575" y="4943475"/>
          <p14:tracePt t="36582" x="2276475" y="4956175"/>
          <p14:tracePt t="36590" x="2238375" y="4981575"/>
          <p14:tracePt t="36596" x="2201863" y="4992688"/>
          <p14:tracePt t="36604" x="2189163" y="5005388"/>
          <p14:tracePt t="36612" x="2176463" y="5018088"/>
          <p14:tracePt t="36620" x="2163763" y="5018088"/>
          <p14:tracePt t="36628" x="2151063" y="5018088"/>
          <p14:tracePt t="36644" x="2151063" y="5030788"/>
          <p14:tracePt t="36650" x="2138363" y="5030788"/>
          <p14:tracePt t="36658" x="2127250" y="5043488"/>
          <p14:tracePt t="36666" x="2101850" y="5056188"/>
          <p14:tracePt t="36674" x="2076450" y="5056188"/>
          <p14:tracePt t="36682" x="2038350" y="5068888"/>
          <p14:tracePt t="36691" x="2001838" y="5081588"/>
          <p14:tracePt t="36698" x="1938338" y="5092700"/>
          <p14:tracePt t="36708" x="1901825" y="5105400"/>
          <p14:tracePt t="36712" x="1851025" y="5105400"/>
          <p14:tracePt t="36721" x="1814513" y="5105400"/>
          <p14:tracePt t="36728" x="1776413" y="5105400"/>
          <p14:tracePt t="36736" x="1751013" y="5105400"/>
          <p14:tracePt t="36744" x="1738313" y="5105400"/>
          <p14:tracePt t="36752" x="1714500" y="5105400"/>
          <p14:tracePt t="36838" x="1701800" y="5105400"/>
          <p14:tracePt t="36844" x="1676400" y="5105400"/>
          <p14:tracePt t="36852" x="1651000" y="5092700"/>
          <p14:tracePt t="36860" x="1625600" y="5081588"/>
          <p14:tracePt t="36868" x="1589088" y="5081588"/>
          <p14:tracePt t="36876" x="1550988" y="5068888"/>
          <p14:tracePt t="36884" x="1512888" y="5056188"/>
          <p14:tracePt t="36893" x="1463675" y="5043488"/>
          <p14:tracePt t="36900" x="1412875" y="5043488"/>
          <p14:tracePt t="36907" x="1338263" y="5030788"/>
          <p14:tracePt t="36914" x="1289050" y="5018088"/>
          <p14:tracePt t="36923" x="1238250" y="5005388"/>
          <p14:tracePt t="36930" x="1200150" y="4992688"/>
          <p14:tracePt t="36939" x="1176338" y="4992688"/>
          <p14:tracePt t="36958" x="1150938" y="4981575"/>
          <p14:tracePt t="36962" x="1138238" y="4981575"/>
          <p14:tracePt t="37412" x="1176338" y="4981575"/>
          <p14:tracePt t="37418" x="1212850" y="4981575"/>
          <p14:tracePt t="37426" x="1238250" y="4981575"/>
          <p14:tracePt t="37434" x="1276350" y="4981575"/>
          <p14:tracePt t="37442" x="1312863" y="4981575"/>
          <p14:tracePt t="37450" x="1363663" y="4981575"/>
          <p14:tracePt t="37458" x="1401763" y="4992688"/>
          <p14:tracePt t="37467" x="1438275" y="4992688"/>
          <p14:tracePt t="37474" x="1463675" y="5005388"/>
          <p14:tracePt t="37484" x="1501775" y="5005388"/>
          <p14:tracePt t="37489" x="1525588" y="5005388"/>
          <p14:tracePt t="37496" x="1550988" y="5005388"/>
          <p14:tracePt t="37505" x="1576388" y="5005388"/>
          <p14:tracePt t="37512" x="1601788" y="5005388"/>
          <p14:tracePt t="37522" x="1625600" y="5005388"/>
          <p14:tracePt t="37528" x="1663700" y="5005388"/>
          <p14:tracePt t="37539" x="1689100" y="5005388"/>
          <p14:tracePt t="37544" x="1725613" y="5005388"/>
          <p14:tracePt t="37550" x="1763713" y="4992688"/>
          <p14:tracePt t="37558" x="1801813" y="4992688"/>
          <p14:tracePt t="37566" x="1838325" y="4992688"/>
          <p14:tracePt t="37574" x="1876425" y="4981575"/>
          <p14:tracePt t="37582" x="1901825" y="4981575"/>
          <p14:tracePt t="37590" x="1914525" y="4981575"/>
          <p14:tracePt t="37598" x="1925638" y="4981575"/>
          <p14:tracePt t="37606" x="1938338" y="4981575"/>
          <p14:tracePt t="37612" x="1951038" y="4981575"/>
          <p14:tracePt t="37621" x="1976438" y="4981575"/>
          <p14:tracePt t="37628" x="2001838" y="4981575"/>
          <p14:tracePt t="37638" x="2038350" y="4981575"/>
          <p14:tracePt t="37646" x="2063750" y="4981575"/>
          <p14:tracePt t="37653" x="2089150" y="4981575"/>
          <p14:tracePt t="37660" x="2114550" y="4981575"/>
          <p14:tracePt t="37668" x="2127250" y="4981575"/>
          <p14:tracePt t="37676" x="2163763" y="4981575"/>
          <p14:tracePt t="37682" x="2176463" y="4981575"/>
          <p14:tracePt t="37698" x="2201863" y="4981575"/>
          <p14:tracePt t="37714" x="2214563" y="4981575"/>
          <p14:tracePt t="37730" x="2227263" y="4981575"/>
          <p14:tracePt t="37744" x="2238375" y="4981575"/>
          <p14:tracePt t="37755" x="2251075" y="4981575"/>
          <p14:tracePt t="37768" x="2263775" y="4981575"/>
          <p14:tracePt t="37776" x="2263775" y="4968875"/>
          <p14:tracePt t="37962" x="2314575" y="4968875"/>
          <p14:tracePt t="37971" x="2376488" y="4968875"/>
          <p14:tracePt t="37978" x="2451100" y="4981575"/>
          <p14:tracePt t="37986" x="2540000" y="4981575"/>
          <p14:tracePt t="37992" x="2640013" y="4981575"/>
          <p14:tracePt t="38000" x="2740025" y="4981575"/>
          <p14:tracePt t="38008" x="2827338" y="4992688"/>
          <p14:tracePt t="38016" x="2914650" y="5005388"/>
          <p14:tracePt t="38024" x="2963863" y="5018088"/>
          <p14:tracePt t="38032" x="3014663" y="5018088"/>
          <p14:tracePt t="38040" x="3065463" y="5030788"/>
          <p14:tracePt t="38048" x="3101975" y="5030788"/>
          <p14:tracePt t="38056" x="3140075" y="5030788"/>
          <p14:tracePt t="38062" x="3176588" y="5030788"/>
          <p14:tracePt t="38071" x="3214688" y="5043488"/>
          <p14:tracePt t="38078" x="3252788" y="5056188"/>
          <p14:tracePt t="38088" x="3302000" y="5056188"/>
          <p14:tracePt t="38094" x="3327400" y="5056188"/>
          <p14:tracePt t="38104" x="3365500" y="5068888"/>
          <p14:tracePt t="38110" x="3402013" y="5068888"/>
          <p14:tracePt t="38121" x="3440113" y="5068888"/>
          <p14:tracePt t="38124" x="3478213" y="5068888"/>
          <p14:tracePt t="38132" x="3514725" y="5068888"/>
          <p14:tracePt t="38140" x="3552825" y="5068888"/>
          <p14:tracePt t="38148" x="3589338" y="5068888"/>
          <p14:tracePt t="38156" x="3627438" y="5068888"/>
          <p14:tracePt t="38164" x="3652838" y="5068888"/>
          <p14:tracePt t="38172" x="3689350" y="5081588"/>
          <p14:tracePt t="38180" x="3727450" y="5081588"/>
          <p14:tracePt t="38188" x="3752850" y="5092700"/>
          <p14:tracePt t="38194" x="3778250" y="5092700"/>
          <p14:tracePt t="38205" x="3802063" y="5092700"/>
          <p14:tracePt t="38210" x="3840163" y="5092700"/>
          <p14:tracePt t="38221" x="3865563" y="5092700"/>
          <p14:tracePt t="38226" x="3890963" y="5092700"/>
          <p14:tracePt t="38234" x="3914775" y="5105400"/>
          <p14:tracePt t="38242" x="3940175" y="5105400"/>
          <p14:tracePt t="38250" x="3965575" y="5118100"/>
          <p14:tracePt t="38256" x="4002088" y="5130800"/>
          <p14:tracePt t="38264" x="4027488" y="5130800"/>
          <p14:tracePt t="38272" x="4065588" y="5143500"/>
          <p14:tracePt t="38280" x="4103688" y="5156200"/>
          <p14:tracePt t="38288" x="4165600" y="5156200"/>
          <p14:tracePt t="38296" x="4227513" y="5168900"/>
          <p14:tracePt t="38304" x="4278313" y="5168900"/>
          <p14:tracePt t="38312" x="4314825" y="5168900"/>
          <p14:tracePt t="38321" x="4340225" y="5168900"/>
          <p14:tracePt t="38326" x="4352925" y="5168900"/>
          <p14:tracePt t="38388" x="4365625" y="5168900"/>
          <p14:tracePt t="38809" x="4378325" y="5168900"/>
          <p14:tracePt t="38911" x="4378325" y="5156200"/>
          <p14:tracePt t="39058" x="4378325" y="5143500"/>
          <p14:tracePt t="39066" x="4378325" y="5118100"/>
          <p14:tracePt t="39206" x="4378325" y="5130800"/>
          <p14:tracePt t="51931" x="0" y="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2769">
            <a:extLst>
              <a:ext uri="{FF2B5EF4-FFF2-40B4-BE49-F238E27FC236}">
                <a16:creationId xmlns:a16="http://schemas.microsoft.com/office/drawing/2014/main" id="{52F97D69-0AA9-43EB-8C70-D4DC711C3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/>
              <a:t>1-</a:t>
            </a:r>
            <a:r>
              <a:rPr lang="zh-CN" altLang="en-US"/>
              <a:t>计时函数</a:t>
            </a:r>
          </a:p>
        </p:txBody>
      </p:sp>
      <p:sp>
        <p:nvSpPr>
          <p:cNvPr id="78851" name="文本占位符 32770">
            <a:extLst>
              <a:ext uri="{FF2B5EF4-FFF2-40B4-BE49-F238E27FC236}">
                <a16:creationId xmlns:a16="http://schemas.microsoft.com/office/drawing/2014/main" id="{9E2E5F38-0402-49A7-8E49-54B029338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7" y="1169369"/>
            <a:ext cx="8353425" cy="542798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time.h</a:t>
            </a:r>
            <a:r>
              <a:rPr lang="en-US" altLang="zh-CN" sz="1800" b="1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stdio.h</a:t>
            </a:r>
            <a:r>
              <a:rPr lang="en-US" altLang="zh-CN" sz="1800" b="1" dirty="0"/>
              <a:t>&gt;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windows.h</a:t>
            </a:r>
            <a:r>
              <a:rPr lang="en-US" altLang="zh-CN" sz="1800" b="1" dirty="0"/>
              <a:t>&gt;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main()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{     int num = 0;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clock_t</a:t>
            </a:r>
            <a:r>
              <a:rPr lang="en-US" altLang="zh-CN" sz="1800" b="1" dirty="0"/>
              <a:t> interval, start, finish;    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>
                <a:solidFill>
                  <a:srgbClr val="FF0000"/>
                </a:solidFill>
              </a:rPr>
              <a:t>start=clock();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while (num&lt;1000) {             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</a:t>
            </a:r>
            <a:r>
              <a:rPr lang="en-US" altLang="zh-CN" sz="1800" b="1" dirty="0">
                <a:solidFill>
                  <a:srgbClr val="FF0000"/>
                </a:solidFill>
              </a:rPr>
              <a:t>finish=clock();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interval=finish-start;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if (interval%(5*</a:t>
            </a:r>
            <a:r>
              <a:rPr lang="en-US" altLang="zh-CN" sz="1800" b="1" dirty="0" err="1"/>
              <a:t>CLOCKS_PER_SEC</a:t>
            </a:r>
            <a:r>
              <a:rPr lang="en-US" altLang="zh-CN" sz="1800" b="1" dirty="0"/>
              <a:t>)==0) {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("clock=%d num=%d\n", interval, num);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num ++;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Sleep(2000);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} // end if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} // end while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return 0;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} </a:t>
            </a:r>
          </a:p>
        </p:txBody>
      </p:sp>
    </p:spTree>
  </p:cSld>
  <p:clrMapOvr>
    <a:masterClrMapping/>
  </p:clrMapOvr>
  <p:transition advTm="78945"/>
  <p:extLst>
    <p:ext uri="{3A86A75C-4F4B-4683-9AE1-C65F6400EC91}">
      <p14:laserTraceLst xmlns:p14="http://schemas.microsoft.com/office/powerpoint/2010/main">
        <p14:tracePtLst>
          <p14:tracePt t="905" x="6742113" y="4005263"/>
          <p14:tracePt t="912" x="6629400" y="4005263"/>
          <p14:tracePt t="920" x="6529388" y="3992563"/>
          <p14:tracePt t="928" x="6442075" y="3979863"/>
          <p14:tracePt t="936" x="6380163" y="3967163"/>
          <p14:tracePt t="944" x="6291263" y="3954463"/>
          <p14:tracePt t="952" x="6216650" y="3941763"/>
          <p14:tracePt t="960" x="6129338" y="3929063"/>
          <p14:tracePt t="966" x="6067425" y="3905250"/>
          <p14:tracePt t="976" x="6003925" y="3905250"/>
          <p14:tracePt t="982" x="5954713" y="3879850"/>
          <p14:tracePt t="990" x="5903913" y="3854450"/>
          <p14:tracePt t="998" x="5867400" y="3841750"/>
          <p14:tracePt t="1006" x="5829300" y="3829050"/>
          <p14:tracePt t="1014" x="5778500" y="3792538"/>
          <p14:tracePt t="1020" x="5729288" y="3754438"/>
          <p14:tracePt t="1028" x="5654675" y="3716338"/>
          <p14:tracePt t="1036" x="5591175" y="3667125"/>
          <p14:tracePt t="1044" x="5503863" y="3590925"/>
          <p14:tracePt t="1052" x="5416550" y="3516313"/>
          <p14:tracePt t="1060" x="5316538" y="3429000"/>
          <p14:tracePt t="1068" x="5216525" y="3354388"/>
          <p14:tracePt t="1077" x="5116513" y="3267075"/>
          <p14:tracePt t="1084" x="5016500" y="3203575"/>
          <p14:tracePt t="1090" x="4929188" y="3128963"/>
          <p14:tracePt t="1098" x="4852988" y="3065463"/>
          <p14:tracePt t="1106" x="4778375" y="2990850"/>
          <p14:tracePt t="1114" x="4691063" y="2916238"/>
          <p14:tracePt t="1122" x="4616450" y="2865438"/>
          <p14:tracePt t="1130" x="4578350" y="2828925"/>
          <p14:tracePt t="1138" x="4527550" y="2778125"/>
          <p14:tracePt t="1146" x="4503738" y="2752725"/>
          <p14:tracePt t="1152" x="4478338" y="2728913"/>
          <p14:tracePt t="1160" x="4440238" y="2690813"/>
          <p14:tracePt t="1168" x="4416425" y="2652713"/>
          <p14:tracePt t="1176" x="4365625" y="2603500"/>
          <p14:tracePt t="1184" x="4314825" y="2540000"/>
          <p14:tracePt t="1193" x="4240213" y="2478088"/>
          <p14:tracePt t="1200" x="4165600" y="2403475"/>
          <p14:tracePt t="1209" x="4090988" y="2339975"/>
          <p14:tracePt t="1214" x="4002088" y="2265363"/>
          <p14:tracePt t="1222" x="3927475" y="2201863"/>
          <p14:tracePt t="1230" x="3852863" y="2139950"/>
          <p14:tracePt t="1238" x="3778250" y="2078038"/>
          <p14:tracePt t="1246" x="3702050" y="2027238"/>
          <p14:tracePt t="1254" x="3627438" y="1978025"/>
          <p14:tracePt t="1262" x="3552825" y="1952625"/>
          <p14:tracePt t="1270" x="3502025" y="1914525"/>
          <p14:tracePt t="1276" x="3465513" y="1889125"/>
          <p14:tracePt t="1284" x="3440113" y="1876425"/>
          <p14:tracePt t="1293" x="3414713" y="1852613"/>
          <p14:tracePt t="1300" x="3389313" y="1839913"/>
          <p14:tracePt t="1309" x="3352800" y="1827213"/>
          <p14:tracePt t="1316" x="3327400" y="1814513"/>
          <p14:tracePt t="1326" x="3302000" y="1789113"/>
          <p14:tracePt t="1332" x="3289300" y="1776413"/>
          <p14:tracePt t="1338" x="3252788" y="1765300"/>
          <p14:tracePt t="1346" x="3227388" y="1752600"/>
          <p14:tracePt t="1354" x="3201988" y="1739900"/>
          <p14:tracePt t="1362" x="3176588" y="1739900"/>
          <p14:tracePt t="1370" x="3152775" y="1727200"/>
          <p14:tracePt t="1378" x="3114675" y="1714500"/>
          <p14:tracePt t="1386" x="3089275" y="1701800"/>
          <p14:tracePt t="1394" x="3052763" y="1663700"/>
          <p14:tracePt t="1400" x="3001963" y="1639888"/>
          <p14:tracePt t="1410" x="2963863" y="1601788"/>
          <p14:tracePt t="1416" x="2901950" y="1563688"/>
          <p14:tracePt t="1426" x="2863850" y="1539875"/>
          <p14:tracePt t="1432" x="2814638" y="1501775"/>
          <p14:tracePt t="1442" x="2776538" y="1463675"/>
          <p14:tracePt t="1448" x="2740025" y="1463675"/>
          <p14:tracePt t="1456" x="2701925" y="1450975"/>
          <p14:tracePt t="1464" x="2689225" y="1439863"/>
          <p14:tracePt t="1478" x="2676525" y="1439863"/>
          <p14:tracePt t="1486" x="2663825" y="1439863"/>
          <p14:tracePt t="1602" x="2663825" y="1427163"/>
          <p14:tracePt t="1689" x="2663825" y="1476375"/>
          <p14:tracePt t="1696" x="2651125" y="1563688"/>
          <p14:tracePt t="1704" x="2640013" y="1639888"/>
          <p14:tracePt t="1712" x="2614613" y="1714500"/>
          <p14:tracePt t="1720" x="2601913" y="1776413"/>
          <p14:tracePt t="1726" x="2589213" y="1814513"/>
          <p14:tracePt t="1734" x="2576513" y="1876425"/>
          <p14:tracePt t="1742" x="2576513" y="1927225"/>
          <p14:tracePt t="1750" x="2576513" y="1965325"/>
          <p14:tracePt t="1759" x="2563813" y="2014538"/>
          <p14:tracePt t="1766" x="2563813" y="2052638"/>
          <p14:tracePt t="1775" x="2563813" y="2089150"/>
          <p14:tracePt t="1782" x="2563813" y="2127250"/>
          <p14:tracePt t="1788" x="2563813" y="2152650"/>
          <p14:tracePt t="1796" x="2563813" y="2178050"/>
          <p14:tracePt t="1804" x="2551113" y="2201863"/>
          <p14:tracePt t="1812" x="2540000" y="2227263"/>
          <p14:tracePt t="1820" x="2540000" y="2252663"/>
          <p14:tracePt t="1828" x="2527300" y="2278063"/>
          <p14:tracePt t="1836" x="2527300" y="2303463"/>
          <p14:tracePt t="1844" x="2514600" y="2339975"/>
          <p14:tracePt t="1850" x="2501900" y="2390775"/>
          <p14:tracePt t="1859" x="2489200" y="2427288"/>
          <p14:tracePt t="1866" x="2489200" y="2452688"/>
          <p14:tracePt t="1875" x="2476500" y="2478088"/>
          <p14:tracePt t="1882" x="2463800" y="2503488"/>
          <p14:tracePt t="1892" x="2463800" y="2527300"/>
          <p14:tracePt t="1908" x="2451100" y="2540000"/>
          <p14:tracePt t="1913" x="2451100" y="2552700"/>
          <p14:tracePt t="1920" x="2451100" y="2565400"/>
          <p14:tracePt t="1937" x="2451100" y="2578100"/>
          <p14:tracePt t="1958" x="2451100" y="2590800"/>
          <p14:tracePt t="1968" x="2451100" y="2603500"/>
          <p14:tracePt t="1975" x="2451100" y="2616200"/>
          <p14:tracePt t="1991" x="2451100" y="2627313"/>
          <p14:tracePt t="2014" x="2451100" y="2640013"/>
          <p14:tracePt t="2036" x="2451100" y="2652713"/>
          <p14:tracePt t="2044" x="2451100" y="2665413"/>
          <p14:tracePt t="2176" x="2451100" y="2678113"/>
          <p14:tracePt t="2200" x="2463800" y="2690813"/>
          <p14:tracePt t="2216" x="2463800" y="2703513"/>
          <p14:tracePt t="2416" x="2463800" y="2716213"/>
          <p14:tracePt t="2650" x="2476500" y="2716213"/>
          <p14:tracePt t="2666" x="2489200" y="2716213"/>
          <p14:tracePt t="2680" x="2501900" y="2728913"/>
          <p14:tracePt t="2689" x="2514600" y="2728913"/>
          <p14:tracePt t="2696" x="2527300" y="2740025"/>
          <p14:tracePt t="2712" x="2540000" y="2752725"/>
          <p14:tracePt t="2720" x="2551113" y="2765425"/>
          <p14:tracePt t="3340" x="2527300" y="2740025"/>
          <p14:tracePt t="3348" x="2463800" y="2716213"/>
          <p14:tracePt t="3356" x="2389188" y="2665413"/>
          <p14:tracePt t="3364" x="2289175" y="2603500"/>
          <p14:tracePt t="3372" x="2163763" y="2552700"/>
          <p14:tracePt t="3380" x="2038350" y="2503488"/>
          <p14:tracePt t="3389" x="1914525" y="2452688"/>
          <p14:tracePt t="3394" x="1801813" y="2414588"/>
          <p14:tracePt t="3402" x="1689100" y="2378075"/>
          <p14:tracePt t="3410" x="1589088" y="2339975"/>
          <p14:tracePt t="3418" x="1501775" y="2303463"/>
          <p14:tracePt t="3426" x="1425575" y="2278063"/>
          <p14:tracePt t="3434" x="1389063" y="2265363"/>
          <p14:tracePt t="3440" x="1363663" y="2252663"/>
          <p14:tracePt t="3450" x="1338263" y="2252663"/>
          <p14:tracePt t="3534" x="1338263" y="2239963"/>
          <p14:tracePt t="3634" x="1325563" y="2239963"/>
          <p14:tracePt t="3642" x="1312863" y="2227263"/>
          <p14:tracePt t="3650" x="1300163" y="2214563"/>
          <p14:tracePt t="3658" x="1289050" y="2214563"/>
          <p14:tracePt t="3666" x="1276350" y="2214563"/>
          <p14:tracePt t="4852" x="1289050" y="2239963"/>
          <p14:tracePt t="4860" x="1338263" y="2303463"/>
          <p14:tracePt t="4869" x="1389063" y="2352675"/>
          <p14:tracePt t="4878" x="1425575" y="2403475"/>
          <p14:tracePt t="4885" x="1450975" y="2439988"/>
          <p14:tracePt t="4892" x="1489075" y="2490788"/>
          <p14:tracePt t="4902" x="1525588" y="2552700"/>
          <p14:tracePt t="4908" x="1538288" y="2590800"/>
          <p14:tracePt t="4915" x="1550988" y="2627313"/>
          <p14:tracePt t="4922" x="1563688" y="2652713"/>
          <p14:tracePt t="4931" x="1576388" y="2678113"/>
          <p14:tracePt t="4952" x="1576388" y="2703513"/>
          <p14:tracePt t="4954" x="1576388" y="2716213"/>
          <p14:tracePt t="4962" x="1576388" y="2728913"/>
          <p14:tracePt t="4970" x="1576388" y="2752725"/>
          <p14:tracePt t="4976" x="1576388" y="2765425"/>
          <p14:tracePt t="4985" x="1576388" y="2778125"/>
          <p14:tracePt t="4992" x="1589088" y="2803525"/>
          <p14:tracePt t="5002" x="1589088" y="2816225"/>
          <p14:tracePt t="5008" x="1589088" y="2828925"/>
          <p14:tracePt t="5019" x="1601788" y="2852738"/>
          <p14:tracePt t="5024" x="1601788" y="2865438"/>
          <p14:tracePt t="5032" x="1601788" y="2878138"/>
          <p14:tracePt t="5046" x="1601788" y="2890838"/>
          <p14:tracePt t="5062" x="1601788" y="2903538"/>
          <p14:tracePt t="5086" x="1601788" y="2916238"/>
          <p14:tracePt t="5095" x="1601788" y="2928938"/>
          <p14:tracePt t="5102" x="1601788" y="2941638"/>
          <p14:tracePt t="5109" x="1589088" y="2952750"/>
          <p14:tracePt t="5118" x="1576388" y="2978150"/>
          <p14:tracePt t="5124" x="1550988" y="3016250"/>
          <p14:tracePt t="5132" x="1512888" y="3054350"/>
          <p14:tracePt t="5140" x="1463675" y="3103563"/>
          <p14:tracePt t="5148" x="1438275" y="3141663"/>
          <p14:tracePt t="5156" x="1389063" y="3178175"/>
          <p14:tracePt t="5162" x="1363663" y="3203575"/>
          <p14:tracePt t="5170" x="1338263" y="3216275"/>
          <p14:tracePt t="5178" x="1312863" y="3228975"/>
          <p14:tracePt t="5194" x="1300163" y="3241675"/>
          <p14:tracePt t="5210" x="1289050" y="3254375"/>
          <p14:tracePt t="5219" x="1276350" y="3254375"/>
          <p14:tracePt t="5232" x="1263650" y="3267075"/>
          <p14:tracePt t="5251" x="1238250" y="3278188"/>
          <p14:tracePt t="5264" x="1225550" y="3290888"/>
          <p14:tracePt t="5280" x="1212850" y="3303588"/>
          <p14:tracePt t="5302" x="1200150" y="3303588"/>
          <p14:tracePt t="5682" x="1212850" y="3303588"/>
          <p14:tracePt t="5690" x="1225550" y="3303588"/>
          <p14:tracePt t="5699" x="1238250" y="3290888"/>
          <p14:tracePt t="5706" x="1250950" y="3290888"/>
          <p14:tracePt t="5714" x="1263650" y="3290888"/>
          <p14:tracePt t="5722" x="1276350" y="3290888"/>
          <p14:tracePt t="5730" x="1312863" y="3290888"/>
          <p14:tracePt t="5736" x="1363663" y="3290888"/>
          <p14:tracePt t="5744" x="1401763" y="3303588"/>
          <p14:tracePt t="5752" x="1412875" y="3303588"/>
          <p14:tracePt t="5776" x="1425575" y="3303588"/>
          <p14:tracePt t="5792" x="1438275" y="3303588"/>
          <p14:tracePt t="5806" x="1450975" y="3303588"/>
          <p14:tracePt t="5822" x="1463675" y="3303588"/>
          <p14:tracePt t="5838" x="1476375" y="3303588"/>
          <p14:tracePt t="5846" x="1489075" y="3303588"/>
          <p14:tracePt t="5863" x="1501775" y="3303588"/>
          <p14:tracePt t="5868" x="1512888" y="3303588"/>
          <p14:tracePt t="5876" x="1525588" y="3303588"/>
          <p14:tracePt t="5884" x="1550988" y="3303588"/>
          <p14:tracePt t="5892" x="1576388" y="3303588"/>
          <p14:tracePt t="5901" x="1601788" y="3303588"/>
          <p14:tracePt t="5908" x="1612900" y="3303588"/>
          <p14:tracePt t="5917" x="1638300" y="3303588"/>
          <p14:tracePt t="5924" x="1663700" y="3303588"/>
          <p14:tracePt t="5930" x="1689100" y="3303588"/>
          <p14:tracePt t="5949" x="1714500" y="3303588"/>
          <p14:tracePt t="5954" x="1725613" y="3303588"/>
          <p14:tracePt t="5986" x="1738313" y="3303588"/>
          <p14:tracePt t="6444" x="1751013" y="3303588"/>
          <p14:tracePt t="6458" x="1776413" y="3303588"/>
          <p14:tracePt t="6466" x="1801813" y="3303588"/>
          <p14:tracePt t="6598" x="1789113" y="3303588"/>
          <p14:tracePt t="6607" x="1776413" y="3303588"/>
          <p14:tracePt t="6644" x="1763713" y="3316288"/>
          <p14:tracePt t="6684" x="1751013" y="3316288"/>
          <p14:tracePt t="6706" x="1738313" y="3316288"/>
          <p14:tracePt t="6715" x="1725613" y="3316288"/>
          <p14:tracePt t="6730" x="1714500" y="3328988"/>
          <p14:tracePt t="6748" x="1701800" y="3328988"/>
          <p14:tracePt t="6784" x="1689100" y="3328988"/>
          <p14:tracePt t="6800" x="1676400" y="3328988"/>
          <p14:tracePt t="6908" x="1663700" y="3328988"/>
          <p14:tracePt t="6916" x="1651000" y="3341688"/>
          <p14:tracePt t="6940" x="1638300" y="3341688"/>
          <p14:tracePt t="6946" x="1612900" y="3341688"/>
          <p14:tracePt t="6954" x="1601788" y="3341688"/>
          <p14:tracePt t="7086" x="1601788" y="3354388"/>
          <p14:tracePt t="7204" x="1612900" y="3354388"/>
          <p14:tracePt t="7218" x="1625600" y="3354388"/>
          <p14:tracePt t="7234" x="1651000" y="3354388"/>
          <p14:tracePt t="7242" x="1676400" y="3354388"/>
          <p14:tracePt t="7250" x="1689100" y="3354388"/>
          <p14:tracePt t="7258" x="1714500" y="3354388"/>
          <p14:tracePt t="7266" x="1725613" y="3354388"/>
          <p14:tracePt t="7272" x="1763713" y="3341688"/>
          <p14:tracePt t="7282" x="1776413" y="3341688"/>
          <p14:tracePt t="7298" x="1801813" y="3341688"/>
          <p14:tracePt t="7314" x="1814513" y="3341688"/>
          <p14:tracePt t="7328" x="1825625" y="3341688"/>
          <p14:tracePt t="7334" x="1838325" y="3341688"/>
          <p14:tracePt t="7342" x="1851025" y="3341688"/>
          <p14:tracePt t="7358" x="1863725" y="3341688"/>
          <p14:tracePt t="7374" x="1876425" y="3341688"/>
          <p14:tracePt t="7382" x="1889125" y="3341688"/>
          <p14:tracePt t="7398" x="1901825" y="3341688"/>
          <p14:tracePt t="7414" x="1914525" y="3341688"/>
          <p14:tracePt t="7431" x="1925638" y="3341688"/>
          <p14:tracePt t="7436" x="1938338" y="3341688"/>
          <p14:tracePt t="7452" x="1951038" y="3341688"/>
          <p14:tracePt t="7458" x="1976438" y="3341688"/>
          <p14:tracePt t="7474" x="2001838" y="3341688"/>
          <p14:tracePt t="7482" x="2025650" y="3341688"/>
          <p14:tracePt t="7490" x="2051050" y="3341688"/>
          <p14:tracePt t="7498" x="2089150" y="3341688"/>
          <p14:tracePt t="7506" x="2114550" y="3341688"/>
          <p14:tracePt t="7515" x="2138363" y="3341688"/>
          <p14:tracePt t="7520" x="2163763" y="3341688"/>
          <p14:tracePt t="7531" x="2176463" y="3341688"/>
          <p14:tracePt t="7536" x="2189163" y="3341688"/>
          <p14:tracePt t="7544" x="2214563" y="3341688"/>
          <p14:tracePt t="7560" x="2227263" y="3341688"/>
          <p14:tracePt t="7730" x="2238375" y="3341688"/>
          <p14:tracePt t="7738" x="2251075" y="3328988"/>
          <p14:tracePt t="7747" x="2263775" y="3328988"/>
          <p14:tracePt t="8895" x="2251075" y="3328988"/>
          <p14:tracePt t="8956" x="2251075" y="3341688"/>
          <p14:tracePt t="8964" x="2227263" y="3341688"/>
          <p14:tracePt t="8972" x="2201863" y="3354388"/>
          <p14:tracePt t="8980" x="2176463" y="3367088"/>
          <p14:tracePt t="8988" x="2151063" y="3378200"/>
          <p14:tracePt t="8994" x="2127250" y="3378200"/>
          <p14:tracePt t="9002" x="2089150" y="3378200"/>
          <p14:tracePt t="9011" x="2051050" y="3378200"/>
          <p14:tracePt t="9018" x="2014538" y="3378200"/>
          <p14:tracePt t="9028" x="1976438" y="3378200"/>
          <p14:tracePt t="9034" x="1938338" y="3378200"/>
          <p14:tracePt t="9044" x="1901825" y="3378200"/>
          <p14:tracePt t="9050" x="1863725" y="3378200"/>
          <p14:tracePt t="9056" x="1825625" y="3378200"/>
          <p14:tracePt t="9064" x="1789113" y="3378200"/>
          <p14:tracePt t="9072" x="1763713" y="3378200"/>
          <p14:tracePt t="9080" x="1738313" y="3378200"/>
          <p14:tracePt t="9088" x="1701800" y="3378200"/>
          <p14:tracePt t="9096" x="1676400" y="3378200"/>
          <p14:tracePt t="9104" x="1651000" y="3378200"/>
          <p14:tracePt t="9112" x="1625600" y="3378200"/>
          <p14:tracePt t="9118" x="1601788" y="3378200"/>
          <p14:tracePt t="9127" x="1576388" y="3378200"/>
          <p14:tracePt t="9134" x="1563688" y="3390900"/>
          <p14:tracePt t="9144" x="1550988" y="3390900"/>
          <p14:tracePt t="9328" x="1538288" y="3390900"/>
          <p14:tracePt t="9344" x="1525588" y="3390900"/>
          <p14:tracePt t="12416" x="1525588" y="3378200"/>
          <p14:tracePt t="12440" x="1538288" y="3378200"/>
          <p14:tracePt t="12618" x="1538288" y="3367088"/>
          <p14:tracePt t="13510" x="1550988" y="3367088"/>
          <p14:tracePt t="13519" x="1576388" y="3367088"/>
          <p14:tracePt t="13526" x="1601788" y="3367088"/>
          <p14:tracePt t="13535" x="1625600" y="3354388"/>
          <p14:tracePt t="13540" x="1651000" y="3354388"/>
          <p14:tracePt t="13548" x="1676400" y="3354388"/>
          <p14:tracePt t="13556" x="1714500" y="3354388"/>
          <p14:tracePt t="13564" x="1714500" y="3367088"/>
          <p14:tracePt t="13572" x="1725613" y="3367088"/>
          <p14:tracePt t="13580" x="1738313" y="3367088"/>
          <p14:tracePt t="13596" x="1751013" y="3378200"/>
          <p14:tracePt t="13626" x="1763713" y="3390900"/>
          <p14:tracePt t="13635" x="1763713" y="3403600"/>
          <p14:tracePt t="13651" x="1763713" y="3416300"/>
          <p14:tracePt t="13667" x="1763713" y="3441700"/>
          <p14:tracePt t="13672" x="1763713" y="3454400"/>
          <p14:tracePt t="13680" x="1763713" y="3467100"/>
          <p14:tracePt t="13688" x="1763713" y="3490913"/>
          <p14:tracePt t="13696" x="1763713" y="3516313"/>
          <p14:tracePt t="13704" x="1763713" y="3541713"/>
          <p14:tracePt t="13712" x="1763713" y="3579813"/>
          <p14:tracePt t="13720" x="1763713" y="3603625"/>
          <p14:tracePt t="13729" x="1763713" y="3629025"/>
          <p14:tracePt t="13735" x="1763713" y="3641725"/>
          <p14:tracePt t="13742" x="1751013" y="3667125"/>
          <p14:tracePt t="13758" x="1751013" y="3679825"/>
          <p14:tracePt t="14006" x="1776413" y="3667125"/>
          <p14:tracePt t="14014" x="1789113" y="3654425"/>
          <p14:tracePt t="14022" x="1814513" y="3641725"/>
          <p14:tracePt t="14038" x="1825625" y="3629025"/>
          <p14:tracePt t="14046" x="1838325" y="3629025"/>
          <p14:tracePt t="14052" x="1838325" y="3616325"/>
          <p14:tracePt t="14060" x="1838325" y="3603625"/>
          <p14:tracePt t="14068" x="1851025" y="3603625"/>
          <p14:tracePt t="14246" x="1851025" y="3629025"/>
          <p14:tracePt t="14254" x="1851025" y="3654425"/>
          <p14:tracePt t="14262" x="1851025" y="3692525"/>
          <p14:tracePt t="14270" x="1838325" y="3729038"/>
          <p14:tracePt t="14279" x="1838325" y="3767138"/>
          <p14:tracePt t="14286" x="1825625" y="3792538"/>
          <p14:tracePt t="14294" x="1814513" y="3841750"/>
          <p14:tracePt t="14302" x="1814513" y="3879850"/>
          <p14:tracePt t="14308" x="1801813" y="3916363"/>
          <p14:tracePt t="14318" x="1801813" y="3941763"/>
          <p14:tracePt t="14324" x="1801813" y="3979863"/>
          <p14:tracePt t="14333" x="1789113" y="4017963"/>
          <p14:tracePt t="14340" x="1789113" y="4054475"/>
          <p14:tracePt t="14350" x="1789113" y="4092575"/>
          <p14:tracePt t="14356" x="1776413" y="4117975"/>
          <p14:tracePt t="14365" x="1776413" y="4154488"/>
          <p14:tracePt t="14372" x="1776413" y="4192588"/>
          <p14:tracePt t="14379" x="1763713" y="4230688"/>
          <p14:tracePt t="14386" x="1763713" y="4254500"/>
          <p14:tracePt t="14394" x="1751013" y="4292600"/>
          <p14:tracePt t="14402" x="1738313" y="4330700"/>
          <p14:tracePt t="14410" x="1738313" y="4367213"/>
          <p14:tracePt t="14418" x="1725613" y="4405313"/>
          <p14:tracePt t="14426" x="1725613" y="4443413"/>
          <p14:tracePt t="14435" x="1714500" y="4479925"/>
          <p14:tracePt t="14440" x="1701800" y="4518025"/>
          <p14:tracePt t="14451" x="1689100" y="4543425"/>
          <p14:tracePt t="14456" x="1689100" y="4579938"/>
          <p14:tracePt t="14464" x="1676400" y="4605338"/>
          <p14:tracePt t="14472" x="1663700" y="4643438"/>
          <p14:tracePt t="14480" x="1651000" y="4679950"/>
          <p14:tracePt t="14488" x="1651000" y="4718050"/>
          <p14:tracePt t="14496" x="1638300" y="4743450"/>
          <p14:tracePt t="14502" x="1625600" y="4768850"/>
          <p14:tracePt t="14510" x="1612900" y="4805363"/>
          <p14:tracePt t="14518" x="1612900" y="4843463"/>
          <p14:tracePt t="14526" x="1612900" y="4879975"/>
          <p14:tracePt t="14534" x="1601788" y="4905375"/>
          <p14:tracePt t="14542" x="1589088" y="4943475"/>
          <p14:tracePt t="14550" x="1576388" y="4981575"/>
          <p14:tracePt t="14558" x="1576388" y="5005388"/>
          <p14:tracePt t="14567" x="1563688" y="5030788"/>
          <p14:tracePt t="14572" x="1550988" y="5056188"/>
          <p14:tracePt t="14581" x="1550988" y="5081588"/>
          <p14:tracePt t="14588" x="1538288" y="5118100"/>
          <p14:tracePt t="14596" x="1525588" y="5143500"/>
          <p14:tracePt t="14604" x="1512888" y="5168900"/>
          <p14:tracePt t="14612" x="1512888" y="5194300"/>
          <p14:tracePt t="14620" x="1501775" y="5218113"/>
          <p14:tracePt t="14626" x="1489075" y="5256213"/>
          <p14:tracePt t="14634" x="1476375" y="5281613"/>
          <p14:tracePt t="14642" x="1476375" y="5305425"/>
          <p14:tracePt t="14650" x="1476375" y="5330825"/>
          <p14:tracePt t="14659" x="1463675" y="5356225"/>
          <p14:tracePt t="14666" x="1450975" y="5394325"/>
          <p14:tracePt t="14674" x="1450975" y="5430838"/>
          <p14:tracePt t="14683" x="1438275" y="5468938"/>
          <p14:tracePt t="14690" x="1438275" y="5494338"/>
          <p14:tracePt t="14696" x="1438275" y="5518150"/>
          <p14:tracePt t="14704" x="1438275" y="5543550"/>
          <p14:tracePt t="14712" x="1425575" y="5568950"/>
          <p14:tracePt t="14720" x="1412875" y="5594350"/>
          <p14:tracePt t="14728" x="1412875" y="5619750"/>
          <p14:tracePt t="14736" x="1401763" y="5643563"/>
          <p14:tracePt t="14744" x="1389063" y="5656263"/>
          <p14:tracePt t="14758" x="1389063" y="5668963"/>
          <p14:tracePt t="14766" x="1376363" y="5668963"/>
          <p14:tracePt t="14774" x="1376363" y="5681663"/>
          <p14:tracePt t="14783" x="1363663" y="5707063"/>
          <p14:tracePt t="14790" x="1363663" y="5719763"/>
          <p14:tracePt t="14800" x="1363663" y="5743575"/>
          <p14:tracePt t="14806" x="1350963" y="5756275"/>
          <p14:tracePt t="14812" x="1350963" y="5768975"/>
          <p14:tracePt t="14820" x="1350963" y="5781675"/>
          <p14:tracePt t="14828" x="1350963" y="5794375"/>
          <p14:tracePt t="14836" x="1338263" y="5794375"/>
          <p14:tracePt t="14844" x="1338263" y="5807075"/>
          <p14:tracePt t="14852" x="1325563" y="5819775"/>
          <p14:tracePt t="14868" x="1325563" y="5832475"/>
          <p14:tracePt t="16211" x="1338263" y="5819775"/>
          <p14:tracePt t="16218" x="1350963" y="5807075"/>
          <p14:tracePt t="16226" x="1363663" y="5781675"/>
          <p14:tracePt t="16232" x="1376363" y="5768975"/>
          <p14:tracePt t="16240" x="1389063" y="5743575"/>
          <p14:tracePt t="16248" x="1401763" y="5719763"/>
          <p14:tracePt t="16256" x="1412875" y="5707063"/>
          <p14:tracePt t="16265" x="1425575" y="5681663"/>
          <p14:tracePt t="16272" x="1425575" y="5656263"/>
          <p14:tracePt t="16281" x="1438275" y="5630863"/>
          <p14:tracePt t="16289" x="1450975" y="5594350"/>
          <p14:tracePt t="16297" x="1463675" y="5568950"/>
          <p14:tracePt t="16302" x="1463675" y="5530850"/>
          <p14:tracePt t="16310" x="1463675" y="5507038"/>
          <p14:tracePt t="16319" x="1463675" y="5468938"/>
          <p14:tracePt t="16326" x="1476375" y="5430838"/>
          <p14:tracePt t="16334" x="1476375" y="5381625"/>
          <p14:tracePt t="16342" x="1476375" y="5343525"/>
          <p14:tracePt t="16350" x="1489075" y="5305425"/>
          <p14:tracePt t="16356" x="1489075" y="5256213"/>
          <p14:tracePt t="16364" x="1501775" y="5205413"/>
          <p14:tracePt t="16372" x="1501775" y="5168900"/>
          <p14:tracePt t="16380" x="1501775" y="5130800"/>
          <p14:tracePt t="16388" x="1501775" y="5092700"/>
          <p14:tracePt t="16396" x="1501775" y="5056188"/>
          <p14:tracePt t="16404" x="1501775" y="5030788"/>
          <p14:tracePt t="16413" x="1501775" y="4992688"/>
          <p14:tracePt t="16418" x="1501775" y="4968875"/>
          <p14:tracePt t="16426" x="1501775" y="4943475"/>
          <p14:tracePt t="16434" x="1501775" y="4930775"/>
          <p14:tracePt t="16442" x="1501775" y="4892675"/>
          <p14:tracePt t="16451" x="1501775" y="4868863"/>
          <p14:tracePt t="16458" x="1501775" y="4843463"/>
          <p14:tracePt t="16466" x="1501775" y="4805363"/>
          <p14:tracePt t="16474" x="1501775" y="4768850"/>
          <p14:tracePt t="16480" x="1501775" y="4718050"/>
          <p14:tracePt t="16488" x="1501775" y="4656138"/>
          <p14:tracePt t="16497" x="1501775" y="4618038"/>
          <p14:tracePt t="16504" x="1501775" y="4592638"/>
          <p14:tracePt t="16513" x="1501775" y="4567238"/>
          <p14:tracePt t="16520" x="1512888" y="4554538"/>
          <p14:tracePt t="16530" x="1512888" y="4543425"/>
          <p14:tracePt t="16536" x="1525588" y="4530725"/>
          <p14:tracePt t="16542" x="1525588" y="4518025"/>
          <p14:tracePt t="16550" x="1538288" y="4505325"/>
          <p14:tracePt t="16558" x="1550988" y="4492625"/>
          <p14:tracePt t="16566" x="1550988" y="4467225"/>
          <p14:tracePt t="16574" x="1550988" y="4454525"/>
          <p14:tracePt t="16582" x="1563688" y="4443413"/>
          <p14:tracePt t="16598" x="1563688" y="4430713"/>
          <p14:tracePt t="16606" x="1576388" y="4418013"/>
          <p14:tracePt t="16620" x="1589088" y="4405313"/>
          <p14:tracePt t="16630" x="1589088" y="4392613"/>
          <p14:tracePt t="16636" x="1601788" y="4367213"/>
          <p14:tracePt t="16646" x="1612900" y="4367213"/>
          <p14:tracePt t="16652" x="1612900" y="4354513"/>
          <p14:tracePt t="16662" x="1625600" y="4341813"/>
          <p14:tracePt t="16668" x="1625600" y="4330700"/>
          <p14:tracePt t="16674" x="1638300" y="4330700"/>
          <p14:tracePt t="16682" x="1638300" y="4318000"/>
          <p14:tracePt t="16690" x="1651000" y="4305300"/>
          <p14:tracePt t="16698" x="1651000" y="4292600"/>
          <p14:tracePt t="16706" x="1663700" y="4254500"/>
          <p14:tracePt t="16714" x="1676400" y="4230688"/>
          <p14:tracePt t="16722" x="1676400" y="4192588"/>
          <p14:tracePt t="16730" x="1689100" y="4167188"/>
          <p14:tracePt t="16736" x="1701800" y="4141788"/>
          <p14:tracePt t="16746" x="1714500" y="4117975"/>
          <p14:tracePt t="16752" x="1714500" y="4105275"/>
          <p14:tracePt t="16763" x="1714500" y="4092575"/>
          <p14:tracePt t="16776" x="1725613" y="4079875"/>
          <p14:tracePt t="16792" x="1725613" y="4067175"/>
          <p14:tracePt t="16814" x="1725613" y="4054475"/>
          <p14:tracePt t="16838" x="1725613" y="4041775"/>
          <p14:tracePt t="16854" x="1725613" y="4029075"/>
          <p14:tracePt t="16868" x="1714500" y="4017963"/>
          <p14:tracePt t="16884" x="1714500" y="4005263"/>
          <p14:tracePt t="16892" x="1701800" y="4005263"/>
          <p14:tracePt t="16900" x="1701800" y="3992563"/>
          <p14:tracePt t="16908" x="1689100" y="3979863"/>
          <p14:tracePt t="16916" x="1689100" y="3967163"/>
          <p14:tracePt t="16930" x="1676400" y="3954463"/>
          <p14:tracePt t="16947" x="1676400" y="3941763"/>
          <p14:tracePt t="16954" x="1663700" y="3929063"/>
          <p14:tracePt t="17062" x="1663700" y="3916363"/>
          <p14:tracePt t="17086" x="1663700" y="3905250"/>
          <p14:tracePt t="17094" x="1663700" y="3892550"/>
          <p14:tracePt t="17636" x="1676400" y="3892550"/>
          <p14:tracePt t="17648" x="1689100" y="3879850"/>
          <p14:tracePt t="17652" x="1701800" y="3879850"/>
          <p14:tracePt t="17668" x="1714500" y="3879850"/>
          <p14:tracePt t="18072" x="1751013" y="3879850"/>
          <p14:tracePt t="18079" x="1763713" y="3879850"/>
          <p14:tracePt t="18086" x="1776413" y="3879850"/>
          <p14:tracePt t="18102" x="1789113" y="3879850"/>
          <p14:tracePt t="18110" x="1801813" y="3879850"/>
          <p14:tracePt t="18126" x="1814513" y="3879850"/>
          <p14:tracePt t="18817" x="1801813" y="3879850"/>
          <p14:tracePt t="18825" x="1789113" y="3879850"/>
          <p14:tracePt t="19018" x="1801813" y="3879850"/>
          <p14:tracePt t="19034" x="1814513" y="3879850"/>
          <p14:tracePt t="19592" x="1801813" y="3879850"/>
          <p14:tracePt t="19608" x="1789113" y="3879850"/>
          <p14:tracePt t="19630" x="1776413" y="3879850"/>
          <p14:tracePt t="19646" x="1763713" y="3879850"/>
          <p14:tracePt t="19662" x="1763713" y="3892550"/>
          <p14:tracePt t="19670" x="1751013" y="3892550"/>
          <p14:tracePt t="19678" x="1738313" y="3892550"/>
          <p14:tracePt t="19684" x="1725613" y="3892550"/>
          <p14:tracePt t="19692" x="1701800" y="3892550"/>
          <p14:tracePt t="19700" x="1676400" y="3905250"/>
          <p14:tracePt t="19708" x="1651000" y="3916363"/>
          <p14:tracePt t="19716" x="1612900" y="3916363"/>
          <p14:tracePt t="19724" x="1589088" y="3916363"/>
          <p14:tracePt t="19732" x="1563688" y="3929063"/>
          <p14:tracePt t="19740" x="1525588" y="3941763"/>
          <p14:tracePt t="19746" x="1501775" y="3941763"/>
          <p14:tracePt t="19756" x="1476375" y="3954463"/>
          <p14:tracePt t="19763" x="1450975" y="3954463"/>
          <p14:tracePt t="19770" x="1425575" y="3967163"/>
          <p14:tracePt t="19778" x="1412875" y="3967163"/>
          <p14:tracePt t="19794" x="1401763" y="3967163"/>
          <p14:tracePt t="19808" x="1389063" y="3967163"/>
          <p14:tracePt t="19840" x="1376363" y="3967163"/>
          <p14:tracePt t="19856" x="1363663" y="3967163"/>
          <p14:tracePt t="19870" x="1350963" y="3967163"/>
          <p14:tracePt t="19886" x="1338263" y="3967163"/>
          <p14:tracePt t="19894" x="1325563" y="3967163"/>
          <p14:tracePt t="19902" x="1312863" y="3967163"/>
          <p14:tracePt t="19910" x="1300163" y="3967163"/>
          <p14:tracePt t="19918" x="1289050" y="3967163"/>
          <p14:tracePt t="19926" x="1289050" y="3954463"/>
          <p14:tracePt t="19932" x="1276350" y="3954463"/>
          <p14:tracePt t="19964" x="1263650" y="3954463"/>
          <p14:tracePt t="20452" x="1276350" y="3954463"/>
          <p14:tracePt t="21013" x="1276350" y="3941763"/>
          <p14:tracePt t="21026" x="1289050" y="3941763"/>
          <p14:tracePt t="21034" x="1300163" y="3929063"/>
          <p14:tracePt t="21042" x="1312863" y="3929063"/>
          <p14:tracePt t="21050" x="1325563" y="3929063"/>
          <p14:tracePt t="21058" x="1338263" y="3929063"/>
          <p14:tracePt t="21066" x="1363663" y="3929063"/>
          <p14:tracePt t="21074" x="1401763" y="3929063"/>
          <p14:tracePt t="21082" x="1425575" y="3916363"/>
          <p14:tracePt t="21096" x="1438275" y="3905250"/>
          <p14:tracePt t="21104" x="1450975" y="3905250"/>
          <p14:tracePt t="21112" x="1463675" y="3905250"/>
          <p14:tracePt t="21121" x="1489075" y="3905250"/>
          <p14:tracePt t="21128" x="1501775" y="3892550"/>
          <p14:tracePt t="21137" x="1525588" y="3879850"/>
          <p14:tracePt t="21144" x="1550988" y="3879850"/>
          <p14:tracePt t="21150" x="1589088" y="3879850"/>
          <p14:tracePt t="21158" x="1601788" y="3879850"/>
          <p14:tracePt t="21166" x="1625600" y="3879850"/>
          <p14:tracePt t="21174" x="1638300" y="3879850"/>
          <p14:tracePt t="21182" x="1663700" y="3879850"/>
          <p14:tracePt t="21190" x="1676400" y="3879850"/>
          <p14:tracePt t="21198" x="1689100" y="3879850"/>
          <p14:tracePt t="21206" x="1714500" y="3879850"/>
          <p14:tracePt t="21214" x="1725613" y="3892550"/>
          <p14:tracePt t="21220" x="1738313" y="3892550"/>
          <p14:tracePt t="21237" x="1751013" y="3892550"/>
          <p14:tracePt t="21282" x="1763713" y="3892550"/>
          <p14:tracePt t="21307" x="1789113" y="3892550"/>
          <p14:tracePt t="21314" x="1814513" y="3892550"/>
          <p14:tracePt t="21330" x="1825625" y="3892550"/>
          <p14:tracePt t="21338" x="1838325" y="3892550"/>
          <p14:tracePt t="21361" x="1851025" y="3892550"/>
          <p14:tracePt t="21554" x="1863725" y="3892550"/>
          <p14:tracePt t="22300" x="1889125" y="3892550"/>
          <p14:tracePt t="22306" x="1889125" y="3905250"/>
          <p14:tracePt t="22532" x="1901825" y="3905250"/>
          <p14:tracePt t="22548" x="1914525" y="3905250"/>
          <p14:tracePt t="22556" x="1925638" y="3905250"/>
          <p14:tracePt t="22571" x="1938338" y="3905250"/>
          <p14:tracePt t="22664" x="1951038" y="3905250"/>
          <p14:tracePt t="22672" x="1963738" y="3905250"/>
          <p14:tracePt t="22680" x="1976438" y="3892550"/>
          <p14:tracePt t="22702" x="1989138" y="3892550"/>
          <p14:tracePt t="22735" x="1989138" y="3879850"/>
          <p14:tracePt t="22796" x="2001838" y="3867150"/>
          <p14:tracePt t="22804" x="2014538" y="3867150"/>
          <p14:tracePt t="22936" x="2014538" y="3854450"/>
          <p14:tracePt t="26908" x="2025650" y="3854450"/>
          <p14:tracePt t="26922" x="2051050" y="3854450"/>
          <p14:tracePt t="26930" x="2089150" y="3854450"/>
          <p14:tracePt t="26938" x="2101850" y="3854450"/>
          <p14:tracePt t="26954" x="2114550" y="3854450"/>
          <p14:tracePt t="26962" x="2127250" y="3854450"/>
          <p14:tracePt t="26992" x="2138363" y="3854450"/>
          <p14:tracePt t="27159" x="2151063" y="3854450"/>
          <p14:tracePt t="27164" x="2163763" y="3854450"/>
          <p14:tracePt t="27178" x="2176463" y="3867150"/>
          <p14:tracePt t="27186" x="2189163" y="3867150"/>
          <p14:tracePt t="27202" x="2201863" y="3867150"/>
          <p14:tracePt t="27210" x="2214563" y="3867150"/>
          <p14:tracePt t="27219" x="2214563" y="3879850"/>
          <p14:tracePt t="27226" x="2227263" y="3879850"/>
          <p14:tracePt t="27288" x="2214563" y="3892550"/>
          <p14:tracePt t="27296" x="2201863" y="3892550"/>
          <p14:tracePt t="27302" x="2189163" y="3905250"/>
          <p14:tracePt t="27310" x="2189163" y="3916363"/>
          <p14:tracePt t="27318" x="2163763" y="3916363"/>
          <p14:tracePt t="27326" x="2138363" y="3929063"/>
          <p14:tracePt t="27334" x="2101850" y="3941763"/>
          <p14:tracePt t="27343" x="2076450" y="3941763"/>
          <p14:tracePt t="27350" x="2038350" y="3954463"/>
          <p14:tracePt t="27359" x="1989138" y="3967163"/>
          <p14:tracePt t="27364" x="1951038" y="3979863"/>
          <p14:tracePt t="27372" x="1876425" y="3992563"/>
          <p14:tracePt t="27380" x="1838325" y="4005263"/>
          <p14:tracePt t="27388" x="1789113" y="4005263"/>
          <p14:tracePt t="27396" x="1751013" y="4017963"/>
          <p14:tracePt t="27404" x="1701800" y="4029075"/>
          <p14:tracePt t="27412" x="1663700" y="4041775"/>
          <p14:tracePt t="27421" x="1638300" y="4041775"/>
          <p14:tracePt t="27428" x="1612900" y="4054475"/>
          <p14:tracePt t="27434" x="1601788" y="4067175"/>
          <p14:tracePt t="27442" x="1589088" y="4067175"/>
          <p14:tracePt t="27450" x="1576388" y="4067175"/>
          <p14:tracePt t="27458" x="1576388" y="4079875"/>
          <p14:tracePt t="27466" x="1563688" y="4092575"/>
          <p14:tracePt t="27475" x="1550988" y="4092575"/>
          <p14:tracePt t="27482" x="1525588" y="4105275"/>
          <p14:tracePt t="27491" x="1501775" y="4117975"/>
          <p14:tracePt t="27496" x="1450975" y="4129088"/>
          <p14:tracePt t="27504" x="1412875" y="4154488"/>
          <p14:tracePt t="27512" x="1389063" y="4167188"/>
          <p14:tracePt t="27520" x="1350963" y="4167188"/>
          <p14:tracePt t="27529" x="1325563" y="4179888"/>
          <p14:tracePt t="27536" x="1289050" y="4192588"/>
          <p14:tracePt t="27545" x="1250950" y="4205288"/>
          <p14:tracePt t="27552" x="1225550" y="4205288"/>
          <p14:tracePt t="27558" x="1200150" y="4217988"/>
          <p14:tracePt t="27566" x="1176338" y="4230688"/>
          <p14:tracePt t="27575" x="1150938" y="4241800"/>
          <p14:tracePt t="27582" x="1112838" y="4241800"/>
          <p14:tracePt t="27591" x="1089025" y="4241800"/>
          <p14:tracePt t="27598" x="1063625" y="4254500"/>
          <p14:tracePt t="27608" x="1038225" y="4267200"/>
          <p14:tracePt t="27614" x="1025525" y="4267200"/>
          <p14:tracePt t="27620" x="1000125" y="4267200"/>
          <p14:tracePt t="27636" x="987425" y="4267200"/>
          <p14:tracePt t="27847" x="1000125" y="4267200"/>
          <p14:tracePt t="27854" x="1025525" y="4254500"/>
          <p14:tracePt t="27862" x="1038225" y="4254500"/>
          <p14:tracePt t="27870" x="1063625" y="4254500"/>
          <p14:tracePt t="27876" x="1100138" y="4241800"/>
          <p14:tracePt t="27884" x="1112838" y="4241800"/>
          <p14:tracePt t="27892" x="1138238" y="4230688"/>
          <p14:tracePt t="27900" x="1163638" y="4230688"/>
          <p14:tracePt t="27908" x="1189038" y="4230688"/>
          <p14:tracePt t="27916" x="1200150" y="4230688"/>
          <p14:tracePt t="27924" x="1212850" y="4230688"/>
          <p14:tracePt t="27932" x="1238250" y="4230688"/>
          <p14:tracePt t="27941" x="1263650" y="4230688"/>
          <p14:tracePt t="27954" x="1276350" y="4230688"/>
          <p14:tracePt t="27962" x="1300163" y="4230688"/>
          <p14:tracePt t="27970" x="1325563" y="4230688"/>
          <p14:tracePt t="27978" x="1338263" y="4230688"/>
          <p14:tracePt t="27986" x="1363663" y="4230688"/>
          <p14:tracePt t="27994" x="1389063" y="4230688"/>
          <p14:tracePt t="28002" x="1425575" y="4230688"/>
          <p14:tracePt t="28008" x="1450975" y="4230688"/>
          <p14:tracePt t="28016" x="1476375" y="4217988"/>
          <p14:tracePt t="28024" x="1501775" y="4217988"/>
          <p14:tracePt t="28032" x="1525588" y="4217988"/>
          <p14:tracePt t="28040" x="1550988" y="4217988"/>
          <p14:tracePt t="28048" x="1576388" y="4217988"/>
          <p14:tracePt t="28057" x="1589088" y="4217988"/>
          <p14:tracePt t="28064" x="1601788" y="4205288"/>
          <p14:tracePt t="28070" x="1612900" y="4205288"/>
          <p14:tracePt t="28094" x="1625600" y="4205288"/>
          <p14:tracePt t="28140" x="1638300" y="4205288"/>
          <p14:tracePt t="28148" x="1651000" y="4205288"/>
          <p14:tracePt t="28157" x="1676400" y="4205288"/>
          <p14:tracePt t="28164" x="1701800" y="4205288"/>
          <p14:tracePt t="28174" x="1725613" y="4205288"/>
          <p14:tracePt t="28180" x="1751013" y="4205288"/>
          <p14:tracePt t="28190" x="1776413" y="4205288"/>
          <p14:tracePt t="28194" x="1801813" y="4205288"/>
          <p14:tracePt t="28202" x="1825625" y="4205288"/>
          <p14:tracePt t="28210" x="1838325" y="4205288"/>
          <p14:tracePt t="28218" x="1851025" y="4205288"/>
          <p14:tracePt t="28374" x="1851025" y="4192588"/>
          <p14:tracePt t="28909" x="1876425" y="4179888"/>
          <p14:tracePt t="28916" x="1901825" y="4179888"/>
          <p14:tracePt t="28924" x="1914525" y="4179888"/>
          <p14:tracePt t="28932" x="1925638" y="4179888"/>
          <p14:tracePt t="28955" x="1938338" y="4179888"/>
          <p14:tracePt t="28957" x="1951038" y="4179888"/>
          <p14:tracePt t="28972" x="1963738" y="4179888"/>
          <p14:tracePt t="29072" x="1976438" y="4179888"/>
          <p14:tracePt t="29088" x="1989138" y="4179888"/>
          <p14:tracePt t="29297" x="2014538" y="4179888"/>
          <p14:tracePt t="29304" x="2051050" y="4167188"/>
          <p14:tracePt t="29312" x="2089150" y="4167188"/>
          <p14:tracePt t="29321" x="2138363" y="4154488"/>
          <p14:tracePt t="29328" x="2176463" y="4154488"/>
          <p14:tracePt t="29338" x="2214563" y="4154488"/>
          <p14:tracePt t="29344" x="2251075" y="4154488"/>
          <p14:tracePt t="29350" x="2289175" y="4154488"/>
          <p14:tracePt t="29358" x="2327275" y="4154488"/>
          <p14:tracePt t="29366" x="2351088" y="4154488"/>
          <p14:tracePt t="29374" x="2376488" y="4154488"/>
          <p14:tracePt t="29800" x="2401888" y="4154488"/>
          <p14:tracePt t="29808" x="2439988" y="4154488"/>
          <p14:tracePt t="29816" x="2501900" y="4167188"/>
          <p14:tracePt t="29824" x="2563813" y="4167188"/>
          <p14:tracePt t="29832" x="2663825" y="4179888"/>
          <p14:tracePt t="29840" x="2763838" y="4179888"/>
          <p14:tracePt t="29848" x="2863850" y="4192588"/>
          <p14:tracePt t="29856" x="2952750" y="4205288"/>
          <p14:tracePt t="29862" x="3027363" y="4217988"/>
          <p14:tracePt t="29870" x="3076575" y="4230688"/>
          <p14:tracePt t="29879" x="3101975" y="4230688"/>
          <p14:tracePt t="29887" x="3127375" y="4230688"/>
          <p14:tracePt t="29926" x="3127375" y="4241800"/>
          <p14:tracePt t="29940" x="3114675" y="4241800"/>
          <p14:tracePt t="29948" x="3101975" y="4241800"/>
          <p14:tracePt t="29956" x="3101975" y="4254500"/>
          <p14:tracePt t="30142" x="3114675" y="4254500"/>
          <p14:tracePt t="30159" x="3127375" y="4254500"/>
          <p14:tracePt t="30166" x="3152775" y="4254500"/>
          <p14:tracePt t="30174" x="3176588" y="4254500"/>
          <p14:tracePt t="30182" x="3201988" y="4254500"/>
          <p14:tracePt t="30188" x="3227388" y="4254500"/>
          <p14:tracePt t="30196" x="3252788" y="4254500"/>
          <p14:tracePt t="30204" x="3276600" y="4254500"/>
          <p14:tracePt t="30212" x="3314700" y="4254500"/>
          <p14:tracePt t="30220" x="3327400" y="4254500"/>
          <p14:tracePt t="30229" x="3340100" y="4254500"/>
          <p14:tracePt t="30236" x="3352800" y="4254500"/>
          <p14:tracePt t="34589" x="3352800" y="4241800"/>
          <p14:tracePt t="34596" x="3365500" y="4230688"/>
          <p14:tracePt t="34602" x="3376613" y="4230688"/>
          <p14:tracePt t="34611" x="3376613" y="4217988"/>
          <p14:tracePt t="34627" x="3389313" y="4217988"/>
          <p14:tracePt t="34634" x="3389313" y="4205288"/>
          <p14:tracePt t="34650" x="3402013" y="4205288"/>
          <p14:tracePt t="34666" x="3402013" y="4192588"/>
          <p14:tracePt t="34680" x="3414713" y="4179888"/>
          <p14:tracePt t="34696" x="3427413" y="4179888"/>
          <p14:tracePt t="34704" x="3427413" y="4167188"/>
          <p14:tracePt t="34720" x="3440113" y="4167188"/>
          <p14:tracePt t="34742" x="3452813" y="4167188"/>
          <p14:tracePt t="34750" x="3452813" y="4154488"/>
          <p14:tracePt t="34766" x="3465513" y="4141788"/>
          <p14:tracePt t="34790" x="3478213" y="4129088"/>
          <p14:tracePt t="34828" x="3489325" y="4129088"/>
          <p14:tracePt t="34852" x="3502025" y="4117975"/>
          <p14:tracePt t="34866" x="3514725" y="4117975"/>
          <p14:tracePt t="34875" x="3527425" y="4117975"/>
          <p14:tracePt t="34882" x="3540125" y="4117975"/>
          <p14:tracePt t="34890" x="3552825" y="4117975"/>
          <p14:tracePt t="34898" x="3565525" y="4117975"/>
          <p14:tracePt t="34922" x="3578225" y="4105275"/>
          <p14:tracePt t="35014" x="3565525" y="4105275"/>
          <p14:tracePt t="35022" x="3527425" y="4129088"/>
          <p14:tracePt t="35030" x="3489325" y="4167188"/>
          <p14:tracePt t="35038" x="3440113" y="4179888"/>
          <p14:tracePt t="35046" x="3402013" y="4192588"/>
          <p14:tracePt t="35052" x="3352800" y="4217988"/>
          <p14:tracePt t="35060" x="3276600" y="4230688"/>
          <p14:tracePt t="35068" x="3214688" y="4241800"/>
          <p14:tracePt t="35076" x="3140075" y="4254500"/>
          <p14:tracePt t="35084" x="3065463" y="4267200"/>
          <p14:tracePt t="35093" x="3001963" y="4279900"/>
          <p14:tracePt t="35100" x="2927350" y="4292600"/>
          <p14:tracePt t="35110" x="2840038" y="4305300"/>
          <p14:tracePt t="35116" x="2776538" y="4318000"/>
          <p14:tracePt t="35122" x="2701925" y="4330700"/>
          <p14:tracePt t="35130" x="2651125" y="4330700"/>
          <p14:tracePt t="35138" x="2614613" y="4341813"/>
          <p14:tracePt t="35146" x="2576513" y="4354513"/>
          <p14:tracePt t="35154" x="2540000" y="4367213"/>
          <p14:tracePt t="35162" x="2514600" y="4367213"/>
          <p14:tracePt t="35170" x="2489200" y="4379913"/>
          <p14:tracePt t="35178" x="2476500" y="4392613"/>
          <p14:tracePt t="35184" x="2439988" y="4392613"/>
          <p14:tracePt t="35193" x="2427288" y="4392613"/>
          <p14:tracePt t="35200" x="2414588" y="4405313"/>
          <p14:tracePt t="35209" x="2389188" y="4418013"/>
          <p14:tracePt t="35216" x="2363788" y="4430713"/>
          <p14:tracePt t="35226" x="2338388" y="4430713"/>
          <p14:tracePt t="35232" x="2327275" y="4443413"/>
          <p14:tracePt t="35240" x="2289175" y="4454525"/>
          <p14:tracePt t="35246" x="2263775" y="4454525"/>
          <p14:tracePt t="35254" x="2238375" y="4454525"/>
          <p14:tracePt t="35262" x="2214563" y="4454525"/>
          <p14:tracePt t="35270" x="2201863" y="4454525"/>
          <p14:tracePt t="35278" x="2189163" y="4467225"/>
          <p14:tracePt t="35286" x="2176463" y="4467225"/>
          <p14:tracePt t="35294" x="2163763" y="4467225"/>
          <p14:tracePt t="35310" x="2151063" y="4467225"/>
          <p14:tracePt t="35326" x="2138363" y="4467225"/>
          <p14:tracePt t="35332" x="2127250" y="4467225"/>
          <p14:tracePt t="35343" x="2127250" y="4479925"/>
          <p14:tracePt t="35348" x="2101850" y="4479925"/>
          <p14:tracePt t="35356" x="2076450" y="4479925"/>
          <p14:tracePt t="35364" x="2051050" y="4479925"/>
          <p14:tracePt t="35370" x="2014538" y="4479925"/>
          <p14:tracePt t="35378" x="1989138" y="4479925"/>
          <p14:tracePt t="35386" x="1951038" y="4479925"/>
          <p14:tracePt t="35394" x="1914525" y="4479925"/>
          <p14:tracePt t="35402" x="1876425" y="4479925"/>
          <p14:tracePt t="35410" x="1838325" y="4479925"/>
          <p14:tracePt t="35418" x="1814513" y="4479925"/>
          <p14:tracePt t="35426" x="1776413" y="4479925"/>
          <p14:tracePt t="35432" x="1751013" y="4479925"/>
          <p14:tracePt t="35442" x="1725613" y="4479925"/>
          <p14:tracePt t="35448" x="1714500" y="4479925"/>
          <p14:tracePt t="35456" x="1676400" y="4479925"/>
          <p14:tracePt t="35464" x="1676400" y="4467225"/>
          <p14:tracePt t="35472" x="1663700" y="4467225"/>
          <p14:tracePt t="35480" x="1638300" y="4467225"/>
          <p14:tracePt t="35494" x="1625600" y="4467225"/>
          <p14:tracePt t="35510" x="1612900" y="4467225"/>
          <p14:tracePt t="35518" x="1601788" y="4467225"/>
          <p14:tracePt t="35526" x="1589088" y="4467225"/>
          <p14:tracePt t="35534" x="1576388" y="4467225"/>
          <p14:tracePt t="35542" x="1563688" y="4454525"/>
          <p14:tracePt t="35550" x="1525588" y="4454525"/>
          <p14:tracePt t="35559" x="1501775" y="4443413"/>
          <p14:tracePt t="35564" x="1476375" y="4430713"/>
          <p14:tracePt t="35572" x="1450975" y="4430713"/>
          <p14:tracePt t="35580" x="1425575" y="4430713"/>
          <p14:tracePt t="35588" x="1401763" y="4430713"/>
          <p14:tracePt t="35596" x="1376363" y="4430713"/>
          <p14:tracePt t="35604" x="1350963" y="4418013"/>
          <p14:tracePt t="35620" x="1338263" y="4418013"/>
          <p14:tracePt t="35626" x="1325563" y="4418013"/>
          <p14:tracePt t="35720" x="1312863" y="4418013"/>
          <p14:tracePt t="35729" x="1300163" y="4418013"/>
          <p14:tracePt t="35736" x="1289050" y="4418013"/>
          <p14:tracePt t="35744" x="1276350" y="4418013"/>
          <p14:tracePt t="35750" x="1263650" y="4430713"/>
          <p14:tracePt t="35845" x="1276350" y="4430713"/>
          <p14:tracePt t="35860" x="1289050" y="4430713"/>
          <p14:tracePt t="35868" x="1300163" y="4430713"/>
          <p14:tracePt t="35875" x="1312863" y="4430713"/>
          <p14:tracePt t="35882" x="1325563" y="4430713"/>
          <p14:tracePt t="35892" x="1350963" y="4430713"/>
          <p14:tracePt t="35898" x="1376363" y="4430713"/>
          <p14:tracePt t="35908" x="1389063" y="4430713"/>
          <p14:tracePt t="35914" x="1401763" y="4430713"/>
          <p14:tracePt t="35930" x="1412875" y="4430713"/>
          <p14:tracePt t="35943" x="1425575" y="4430713"/>
          <p14:tracePt t="35944" x="1438275" y="4430713"/>
          <p14:tracePt t="35960" x="1450975" y="4430713"/>
          <p14:tracePt t="36063" x="1476375" y="4430713"/>
          <p14:tracePt t="36068" x="1501775" y="4430713"/>
          <p14:tracePt t="36076" x="1525588" y="4430713"/>
          <p14:tracePt t="36084" x="1550988" y="4430713"/>
          <p14:tracePt t="36092" x="1589088" y="4418013"/>
          <p14:tracePt t="36100" x="1625600" y="4418013"/>
          <p14:tracePt t="36109" x="1663700" y="4405313"/>
          <p14:tracePt t="36116" x="1714500" y="4405313"/>
          <p14:tracePt t="36125" x="1751013" y="4405313"/>
          <p14:tracePt t="36132" x="1776413" y="4405313"/>
          <p14:tracePt t="36138" x="1814513" y="4405313"/>
          <p14:tracePt t="36146" x="1838325" y="4392613"/>
          <p14:tracePt t="36154" x="1863725" y="4392613"/>
          <p14:tracePt t="36162" x="1876425" y="4392613"/>
          <p14:tracePt t="36178" x="1889125" y="4392613"/>
          <p14:tracePt t="36272" x="1901825" y="4392613"/>
          <p14:tracePt t="36281" x="1914525" y="4392613"/>
          <p14:tracePt t="36288" x="1925638" y="4392613"/>
          <p14:tracePt t="36296" x="1951038" y="4405313"/>
          <p14:tracePt t="36302" x="1963738" y="4405313"/>
          <p14:tracePt t="36310" x="1989138" y="4418013"/>
          <p14:tracePt t="36318" x="2001838" y="4430713"/>
          <p14:tracePt t="36325" x="2014538" y="4443413"/>
          <p14:tracePt t="36332" x="2025650" y="4443413"/>
          <p14:tracePt t="36341" x="2038350" y="4443413"/>
          <p14:tracePt t="36348" x="2051050" y="4443413"/>
          <p14:tracePt t="36364" x="2063750" y="4443413"/>
          <p14:tracePt t="36645" x="2038350" y="4454525"/>
          <p14:tracePt t="36650" x="2014538" y="4454525"/>
          <p14:tracePt t="36658" x="1989138" y="4467225"/>
          <p14:tracePt t="36666" x="1951038" y="4467225"/>
          <p14:tracePt t="36674" x="1914525" y="4467225"/>
          <p14:tracePt t="36682" x="1876425" y="4479925"/>
          <p14:tracePt t="36690" x="1838325" y="4479925"/>
          <p14:tracePt t="36698" x="1801813" y="4492625"/>
          <p14:tracePt t="36707" x="1763713" y="4492625"/>
          <p14:tracePt t="36712" x="1725613" y="4492625"/>
          <p14:tracePt t="36720" x="1689100" y="4505325"/>
          <p14:tracePt t="36728" x="1663700" y="4505325"/>
          <p14:tracePt t="36736" x="1625600" y="4505325"/>
          <p14:tracePt t="36744" x="1601788" y="4505325"/>
          <p14:tracePt t="36760" x="1589088" y="4505325"/>
          <p14:tracePt t="36774" x="1576388" y="4505325"/>
          <p14:tracePt t="36823" x="1563688" y="4505325"/>
          <p14:tracePt t="36844" x="1550988" y="4505325"/>
          <p14:tracePt t="36860" x="1525588" y="4505325"/>
          <p14:tracePt t="36868" x="1512888" y="4505325"/>
          <p14:tracePt t="36892" x="1501775" y="4505325"/>
          <p14:tracePt t="37046" x="1512888" y="4505325"/>
          <p14:tracePt t="37062" x="1525588" y="4505325"/>
          <p14:tracePt t="37071" x="1538288" y="4505325"/>
          <p14:tracePt t="37078" x="1550988" y="4505325"/>
          <p14:tracePt t="37086" x="1589088" y="4505325"/>
          <p14:tracePt t="37094" x="1601788" y="4505325"/>
          <p14:tracePt t="37100" x="1625600" y="4505325"/>
          <p14:tracePt t="37108" x="1638300" y="4505325"/>
          <p14:tracePt t="37116" x="1663700" y="4505325"/>
          <p14:tracePt t="37124" x="1689100" y="4505325"/>
          <p14:tracePt t="37132" x="1714500" y="4505325"/>
          <p14:tracePt t="37140" x="1738313" y="4505325"/>
          <p14:tracePt t="37148" x="1763713" y="4505325"/>
          <p14:tracePt t="37156" x="1801813" y="4505325"/>
          <p14:tracePt t="37162" x="1825625" y="4505325"/>
          <p14:tracePt t="37172" x="1851025" y="4505325"/>
          <p14:tracePt t="37178" x="1876425" y="4518025"/>
          <p14:tracePt t="37189" x="1889125" y="4518025"/>
          <p14:tracePt t="37194" x="1914525" y="4518025"/>
          <p14:tracePt t="37202" x="1925638" y="4518025"/>
          <p14:tracePt t="37218" x="1938338" y="4518025"/>
          <p14:tracePt t="37232" x="1951038" y="4518025"/>
          <p14:tracePt t="37240" x="1963738" y="4518025"/>
          <p14:tracePt t="37256" x="1976438" y="4518025"/>
          <p14:tracePt t="37373" x="1989138" y="4518025"/>
          <p14:tracePt t="37389" x="2014538" y="4518025"/>
          <p14:tracePt t="37405" x="2025650" y="4518025"/>
          <p14:tracePt t="37418" x="2038350" y="4518025"/>
          <p14:tracePt t="38132" x="2063750" y="4518025"/>
          <p14:tracePt t="38148" x="2076450" y="4518025"/>
          <p14:tracePt t="38156" x="2089150" y="4518025"/>
          <p14:tracePt t="38172" x="2101850" y="4518025"/>
          <p14:tracePt t="38256" x="2114550" y="4518025"/>
          <p14:tracePt t="38272" x="2138363" y="4518025"/>
          <p14:tracePt t="38280" x="2151063" y="4518025"/>
          <p14:tracePt t="38288" x="2163763" y="4518025"/>
          <p14:tracePt t="38296" x="2176463" y="4518025"/>
          <p14:tracePt t="38310" x="2189163" y="4518025"/>
          <p14:tracePt t="38320" x="2201863" y="4518025"/>
          <p14:tracePt t="38334" x="2214563" y="4518025"/>
          <p14:tracePt t="38350" x="2227263" y="4518025"/>
          <p14:tracePt t="38366" x="2251075" y="4518025"/>
          <p14:tracePt t="38372" x="2276475" y="4518025"/>
          <p14:tracePt t="38380" x="2301875" y="4518025"/>
          <p14:tracePt t="38388" x="2327275" y="4530725"/>
          <p14:tracePt t="38396" x="2363788" y="4530725"/>
          <p14:tracePt t="38404" x="2401888" y="4530725"/>
          <p14:tracePt t="38412" x="2439988" y="4543425"/>
          <p14:tracePt t="38420" x="2476500" y="4543425"/>
          <p14:tracePt t="38428" x="2514600" y="4543425"/>
          <p14:tracePt t="38437" x="2551113" y="4543425"/>
          <p14:tracePt t="38442" x="2576513" y="4543425"/>
          <p14:tracePt t="38451" x="2601913" y="4543425"/>
          <p14:tracePt t="38458" x="2627313" y="4543425"/>
          <p14:tracePt t="38474" x="2640013" y="4543425"/>
          <p14:tracePt t="38566" x="2651125" y="4543425"/>
          <p14:tracePt t="38808" x="2663825" y="4530725"/>
          <p14:tracePt t="38816" x="2689225" y="4518025"/>
          <p14:tracePt t="38822" x="2701925" y="4518025"/>
          <p14:tracePt t="38830" x="2727325" y="4518025"/>
          <p14:tracePt t="38838" x="2740025" y="4518025"/>
          <p14:tracePt t="38846" x="2763838" y="4518025"/>
          <p14:tracePt t="38854" x="2776538" y="4518025"/>
          <p14:tracePt t="38862" x="2814638" y="4518025"/>
          <p14:tracePt t="38870" x="2840038" y="4518025"/>
          <p14:tracePt t="38878" x="2876550" y="4518025"/>
          <p14:tracePt t="38885" x="2901950" y="4518025"/>
          <p14:tracePt t="38892" x="2940050" y="4518025"/>
          <p14:tracePt t="38902" x="2976563" y="4518025"/>
          <p14:tracePt t="38908" x="3014663" y="4518025"/>
          <p14:tracePt t="38916" x="3052763" y="4518025"/>
          <p14:tracePt t="38924" x="3101975" y="4518025"/>
          <p14:tracePt t="38932" x="3140075" y="4505325"/>
          <p14:tracePt t="38940" x="3176588" y="4492625"/>
          <p14:tracePt t="38946" x="3214688" y="4479925"/>
          <p14:tracePt t="38954" x="3240088" y="4467225"/>
          <p14:tracePt t="38962" x="3265488" y="4467225"/>
          <p14:tracePt t="38970" x="3289300" y="4454525"/>
          <p14:tracePt t="38986" x="3314700" y="4443413"/>
          <p14:tracePt t="38994" x="3327400" y="4443413"/>
          <p14:tracePt t="39002" x="3340100" y="4443413"/>
          <p14:tracePt t="39008" x="3365500" y="4443413"/>
          <p14:tracePt t="39016" x="3389313" y="4443413"/>
          <p14:tracePt t="39024" x="3414713" y="4443413"/>
          <p14:tracePt t="39032" x="3440113" y="4443413"/>
          <p14:tracePt t="39040" x="3465513" y="4443413"/>
          <p14:tracePt t="39048" x="3489325" y="4443413"/>
          <p14:tracePt t="39056" x="3527425" y="4443413"/>
          <p14:tracePt t="39064" x="3552825" y="4443413"/>
          <p14:tracePt t="39072" x="3602038" y="4430713"/>
          <p14:tracePt t="39079" x="3640138" y="4430713"/>
          <p14:tracePt t="39086" x="3678238" y="4430713"/>
          <p14:tracePt t="39094" x="3714750" y="4430713"/>
          <p14:tracePt t="39102" x="3740150" y="4430713"/>
          <p14:tracePt t="39110" x="3778250" y="4430713"/>
          <p14:tracePt t="39119" x="3814763" y="4430713"/>
          <p14:tracePt t="39126" x="3852863" y="4430713"/>
          <p14:tracePt t="39135" x="3890963" y="4430713"/>
          <p14:tracePt t="39140" x="3902075" y="4430713"/>
          <p14:tracePt t="39148" x="3914775" y="4430713"/>
          <p14:tracePt t="39156" x="3927475" y="4430713"/>
          <p14:tracePt t="39172" x="3940175" y="4430713"/>
          <p14:tracePt t="39180" x="3940175" y="4418013"/>
          <p14:tracePt t="39196" x="3952875" y="4418013"/>
          <p14:tracePt t="39202" x="3965575" y="4405313"/>
          <p14:tracePt t="39210" x="3978275" y="4405313"/>
          <p14:tracePt t="39218" x="4014788" y="4405313"/>
          <p14:tracePt t="39226" x="4052888" y="4405313"/>
          <p14:tracePt t="39235" x="4090988" y="4405313"/>
          <p14:tracePt t="39242" x="4127500" y="4405313"/>
          <p14:tracePt t="39252" x="4191000" y="4405313"/>
          <p14:tracePt t="39258" x="4252913" y="4405313"/>
          <p14:tracePt t="39268" x="4327525" y="4405313"/>
          <p14:tracePt t="39272" x="4365625" y="4405313"/>
          <p14:tracePt t="39280" x="4403725" y="4418013"/>
          <p14:tracePt t="39288" x="4440238" y="4418013"/>
          <p14:tracePt t="39296" x="4465638" y="4418013"/>
          <p14:tracePt t="39304" x="4478338" y="4430713"/>
          <p14:tracePt t="39429" x="4452938" y="4430713"/>
          <p14:tracePt t="39436" x="4378325" y="4443413"/>
          <p14:tracePt t="39444" x="4278313" y="4454525"/>
          <p14:tracePt t="39453" x="4178300" y="4467225"/>
          <p14:tracePt t="39458" x="4078288" y="4467225"/>
          <p14:tracePt t="39468" x="3990975" y="4467225"/>
          <p14:tracePt t="39474" x="3914775" y="4467225"/>
          <p14:tracePt t="39485" x="3802063" y="4467225"/>
          <p14:tracePt t="39490" x="3702050" y="4454525"/>
          <p14:tracePt t="39498" x="3614738" y="4443413"/>
          <p14:tracePt t="39506" x="3514725" y="4443413"/>
          <p14:tracePt t="39514" x="3414713" y="4430713"/>
          <p14:tracePt t="39520" x="3327400" y="4430713"/>
          <p14:tracePt t="39528" x="3252788" y="4430713"/>
          <p14:tracePt t="39536" x="3176588" y="4430713"/>
          <p14:tracePt t="39544" x="3140075" y="4430713"/>
          <p14:tracePt t="39552" x="3101975" y="4430713"/>
          <p14:tracePt t="39560" x="3076575" y="4430713"/>
          <p14:tracePt t="39568" x="3052763" y="4443413"/>
          <p14:tracePt t="39576" x="3040063" y="4443413"/>
          <p14:tracePt t="39584" x="3001963" y="4443413"/>
          <p14:tracePt t="39590" x="2989263" y="4454525"/>
          <p14:tracePt t="39598" x="2976563" y="4467225"/>
          <p14:tracePt t="39606" x="2952750" y="4467225"/>
          <p14:tracePt t="39614" x="2927350" y="4479925"/>
          <p14:tracePt t="39622" x="2914650" y="4492625"/>
          <p14:tracePt t="39630" x="2889250" y="4505325"/>
          <p14:tracePt t="39638" x="2852738" y="4505325"/>
          <p14:tracePt t="39646" x="2827338" y="4505325"/>
          <p14:tracePt t="39652" x="2801938" y="4518025"/>
          <p14:tracePt t="39660" x="2776538" y="4518025"/>
          <p14:tracePt t="39668" x="2752725" y="4518025"/>
          <p14:tracePt t="39676" x="2727325" y="4518025"/>
          <p14:tracePt t="39692" x="2714625" y="4518025"/>
          <p14:tracePt t="39708" x="2701925" y="4518025"/>
          <p14:tracePt t="39784" x="2689225" y="4518025"/>
          <p14:tracePt t="39792" x="2676525" y="4518025"/>
          <p14:tracePt t="39808" x="2663825" y="4518025"/>
          <p14:tracePt t="39817" x="2663825" y="4530725"/>
          <p14:tracePt t="39916" x="2701925" y="4518025"/>
          <p14:tracePt t="39924" x="2727325" y="4518025"/>
          <p14:tracePt t="39932" x="2752725" y="4518025"/>
          <p14:tracePt t="39940" x="2789238" y="4518025"/>
          <p14:tracePt t="39952" x="2827338" y="4518025"/>
          <p14:tracePt t="39956" x="2863850" y="4518025"/>
          <p14:tracePt t="39964" x="2901950" y="4518025"/>
          <p14:tracePt t="39970" x="2927350" y="4518025"/>
          <p14:tracePt t="39978" x="2963863" y="4518025"/>
          <p14:tracePt t="39986" x="2989263" y="4518025"/>
          <p14:tracePt t="39994" x="3027363" y="4518025"/>
          <p14:tracePt t="40002" x="3065463" y="4518025"/>
          <p14:tracePt t="40010" x="3114675" y="4518025"/>
          <p14:tracePt t="40018" x="3165475" y="4518025"/>
          <p14:tracePt t="40026" x="3240088" y="4518025"/>
          <p14:tracePt t="40033" x="3314700" y="4518025"/>
          <p14:tracePt t="40040" x="3389313" y="4518025"/>
          <p14:tracePt t="40050" x="3452813" y="4518025"/>
          <p14:tracePt t="40056" x="3527425" y="4518025"/>
          <p14:tracePt t="40066" x="3614738" y="4518025"/>
          <p14:tracePt t="40072" x="3678238" y="4530725"/>
          <p14:tracePt t="40080" x="3752850" y="4530725"/>
          <p14:tracePt t="40088" x="3790950" y="4543425"/>
          <p14:tracePt t="40096" x="3827463" y="4543425"/>
          <p14:tracePt t="40102" x="3852863" y="4543425"/>
          <p14:tracePt t="40110" x="3878263" y="4543425"/>
          <p14:tracePt t="40118" x="3890963" y="4543425"/>
          <p14:tracePt t="40126" x="3914775" y="4543425"/>
          <p14:tracePt t="40134" x="3927475" y="4543425"/>
          <p14:tracePt t="40142" x="3952875" y="4543425"/>
          <p14:tracePt t="40150" x="3978275" y="4543425"/>
          <p14:tracePt t="40158" x="4014788" y="4543425"/>
          <p14:tracePt t="40166" x="4052888" y="4543425"/>
          <p14:tracePt t="40172" x="4103688" y="4543425"/>
          <p14:tracePt t="40180" x="4140200" y="4543425"/>
          <p14:tracePt t="40188" x="4165600" y="4554538"/>
          <p14:tracePt t="40196" x="4203700" y="4554538"/>
          <p14:tracePt t="40204" x="4240213" y="4554538"/>
          <p14:tracePt t="40212" x="4265613" y="4567238"/>
          <p14:tracePt t="40220" x="4278313" y="4567238"/>
          <p14:tracePt t="40226" x="4291013" y="4567238"/>
          <p14:tracePt t="40366" x="4303713" y="4554538"/>
          <p14:tracePt t="40383" x="4327525" y="4554538"/>
          <p14:tracePt t="40390" x="4340225" y="4554538"/>
          <p14:tracePt t="40407" x="4352925" y="4554538"/>
          <p14:tracePt t="40482" x="4352925" y="4567238"/>
          <p14:tracePt t="40490" x="4340225" y="4567238"/>
          <p14:tracePt t="40499" x="4314825" y="4567238"/>
          <p14:tracePt t="40506" x="4278313" y="4579938"/>
          <p14:tracePt t="40516" x="4227513" y="4592638"/>
          <p14:tracePt t="40522" x="4203700" y="4592638"/>
          <p14:tracePt t="40532" x="4152900" y="4592638"/>
          <p14:tracePt t="40538" x="4127500" y="4592638"/>
          <p14:tracePt t="40544" x="4090988" y="4605338"/>
          <p14:tracePt t="40552" x="4052888" y="4605338"/>
          <p14:tracePt t="40560" x="4027488" y="4605338"/>
          <p14:tracePt t="40568" x="4002088" y="4605338"/>
          <p14:tracePt t="40576" x="3990975" y="4618038"/>
          <p14:tracePt t="40584" x="3952875" y="4618038"/>
          <p14:tracePt t="40592" x="3940175" y="4630738"/>
          <p14:tracePt t="40600" x="3914775" y="4630738"/>
          <p14:tracePt t="40606" x="3890963" y="4630738"/>
          <p14:tracePt t="40615" x="3840163" y="4630738"/>
          <p14:tracePt t="40622" x="3790950" y="4630738"/>
          <p14:tracePt t="40632" x="3714750" y="4618038"/>
          <p14:tracePt t="40638" x="3640138" y="4605338"/>
          <p14:tracePt t="40646" x="3578225" y="4592638"/>
          <p14:tracePt t="40654" x="3502025" y="4579938"/>
          <p14:tracePt t="40663" x="3427413" y="4567238"/>
          <p14:tracePt t="40668" x="3376613" y="4567238"/>
          <p14:tracePt t="40676" x="3314700" y="4554538"/>
          <p14:tracePt t="40684" x="3240088" y="4554538"/>
          <p14:tracePt t="40692" x="3189288" y="4554538"/>
          <p14:tracePt t="40700" x="3140075" y="4554538"/>
          <p14:tracePt t="40708" x="3101975" y="4554538"/>
          <p14:tracePt t="40716" x="3076575" y="4554538"/>
          <p14:tracePt t="40724" x="3052763" y="4554538"/>
          <p14:tracePt t="40732" x="3027363" y="4567238"/>
          <p14:tracePt t="40738" x="2989263" y="4567238"/>
          <p14:tracePt t="40746" x="2976563" y="4567238"/>
          <p14:tracePt t="40754" x="2963863" y="4567238"/>
          <p14:tracePt t="40762" x="2952750" y="4567238"/>
          <p14:tracePt t="40770" x="2940050" y="4579938"/>
          <p14:tracePt t="40778" x="2914650" y="4579938"/>
          <p14:tracePt t="40786" x="2889250" y="4579938"/>
          <p14:tracePt t="40794" x="2852738" y="4592638"/>
          <p14:tracePt t="40800" x="2814638" y="4592638"/>
          <p14:tracePt t="40808" x="2776538" y="4592638"/>
          <p14:tracePt t="40816" x="2740025" y="4592638"/>
          <p14:tracePt t="40824" x="2701925" y="4592638"/>
          <p14:tracePt t="40832" x="2663825" y="4592638"/>
          <p14:tracePt t="40840" x="2640013" y="4592638"/>
          <p14:tracePt t="40849" x="2627313" y="4592638"/>
          <p14:tracePt t="40856" x="2614613" y="4592638"/>
          <p14:tracePt t="40862" x="2601913" y="4592638"/>
          <p14:tracePt t="41002" x="2614613" y="4592638"/>
          <p14:tracePt t="41010" x="2640013" y="4592638"/>
          <p14:tracePt t="41018" x="2676525" y="4579938"/>
          <p14:tracePt t="41026" x="2714625" y="4579938"/>
          <p14:tracePt t="41034" x="2763838" y="4567238"/>
          <p14:tracePt t="41042" x="2801938" y="4567238"/>
          <p14:tracePt t="41049" x="2863850" y="4554538"/>
          <p14:tracePt t="41056" x="2914650" y="4543425"/>
          <p14:tracePt t="41065" x="2976563" y="4530725"/>
          <p14:tracePt t="41072" x="3052763" y="4518025"/>
          <p14:tracePt t="41081" x="3127375" y="4518025"/>
          <p14:tracePt t="41088" x="3176588" y="4518025"/>
          <p14:tracePt t="41098" x="3227388" y="4518025"/>
          <p14:tracePt t="41104" x="3289300" y="4518025"/>
          <p14:tracePt t="41112" x="3340100" y="4518025"/>
          <p14:tracePt t="41118" x="3389313" y="4518025"/>
          <p14:tracePt t="41126" x="3452813" y="4518025"/>
          <p14:tracePt t="41134" x="3489325" y="4518025"/>
          <p14:tracePt t="41142" x="3552825" y="4518025"/>
          <p14:tracePt t="41150" x="3602038" y="4530725"/>
          <p14:tracePt t="41158" x="3665538" y="4530725"/>
          <p14:tracePt t="41166" x="3714750" y="4543425"/>
          <p14:tracePt t="41174" x="3752850" y="4543425"/>
          <p14:tracePt t="41181" x="3790950" y="4543425"/>
          <p14:tracePt t="41188" x="3814763" y="4543425"/>
          <p14:tracePt t="41198" x="3840163" y="4543425"/>
          <p14:tracePt t="41204" x="3865563" y="4554538"/>
          <p14:tracePt t="41214" x="3890963" y="4554538"/>
          <p14:tracePt t="41220" x="3914775" y="4567238"/>
          <p14:tracePt t="41236" x="3940175" y="4567238"/>
          <p14:tracePt t="41242" x="3965575" y="4567238"/>
          <p14:tracePt t="41250" x="3978275" y="4567238"/>
          <p14:tracePt t="41258" x="4002088" y="4579938"/>
          <p14:tracePt t="41266" x="4027488" y="4579938"/>
          <p14:tracePt t="41274" x="4065588" y="4579938"/>
          <p14:tracePt t="41282" x="4103688" y="4579938"/>
          <p14:tracePt t="41290" x="4140200" y="4579938"/>
          <p14:tracePt t="41298" x="4178300" y="4592638"/>
          <p14:tracePt t="41306" x="4214813" y="4592638"/>
          <p14:tracePt t="41314" x="4227513" y="4592638"/>
          <p14:tracePt t="41320" x="4252913" y="4592638"/>
          <p14:tracePt t="41328" x="4265613" y="4592638"/>
          <p14:tracePt t="41336" x="4278313" y="4592638"/>
          <p14:tracePt t="41492" x="4291013" y="4592638"/>
          <p14:tracePt t="41514" x="4314825" y="4592638"/>
          <p14:tracePt t="41522" x="4340225" y="4592638"/>
          <p14:tracePt t="41708" x="4340225" y="4579938"/>
          <p14:tracePt t="43298" x="4352925" y="4579938"/>
          <p14:tracePt t="43306" x="4378325" y="4579938"/>
          <p14:tracePt t="43314" x="4403725" y="4579938"/>
          <p14:tracePt t="43322" x="4440238" y="4579938"/>
          <p14:tracePt t="43330" x="4491038" y="4579938"/>
          <p14:tracePt t="43338" x="4565650" y="4579938"/>
          <p14:tracePt t="43353" x="4640263" y="4592638"/>
          <p14:tracePt t="43361" x="4665663" y="4605338"/>
          <p14:tracePt t="43368" x="4678363" y="4605338"/>
          <p14:tracePt t="43377" x="4691063" y="4618038"/>
          <p14:tracePt t="43384" x="4703763" y="4630738"/>
          <p14:tracePt t="43394" x="4716463" y="4630738"/>
          <p14:tracePt t="43400" x="4716463" y="4643438"/>
          <p14:tracePt t="43524" x="4727575" y="4643438"/>
          <p14:tracePt t="43602" x="4752975" y="4643438"/>
          <p14:tracePt t="43608" x="4829175" y="4656138"/>
          <p14:tracePt t="43616" x="4878388" y="4656138"/>
          <p14:tracePt t="43624" x="4916488" y="4656138"/>
          <p14:tracePt t="43632" x="4953000" y="4656138"/>
          <p14:tracePt t="43643" x="4978400" y="4656138"/>
          <p14:tracePt t="43648" x="4991100" y="4667250"/>
          <p14:tracePt t="43656" x="5003800" y="4667250"/>
          <p14:tracePt t="43827" x="5016500" y="4667250"/>
          <p14:tracePt t="43880" x="5029200" y="4667250"/>
          <p14:tracePt t="43889" x="5040313" y="4667250"/>
          <p14:tracePt t="43896" x="5040313" y="4656138"/>
          <p14:tracePt t="43928" x="5053013" y="4656138"/>
          <p14:tracePt t="43966" x="5053013" y="4643438"/>
          <p14:tracePt t="43974" x="5065713" y="4643438"/>
          <p14:tracePt t="44098" x="5078413" y="4643438"/>
          <p14:tracePt t="44114" x="5091113" y="4630738"/>
          <p14:tracePt t="44122" x="5103813" y="4618038"/>
          <p14:tracePt t="44128" x="5141913" y="4618038"/>
          <p14:tracePt t="44136" x="5165725" y="4605338"/>
          <p14:tracePt t="44144" x="5178425" y="4592638"/>
          <p14:tracePt t="44300" x="5178425" y="4579938"/>
          <p14:tracePt t="44494" x="5178425" y="4567238"/>
          <p14:tracePt t="45409" x="5191125" y="4567238"/>
          <p14:tracePt t="45650" x="5191125" y="4554538"/>
          <p14:tracePt t="45664" x="5191125" y="4543425"/>
          <p14:tracePt t="45673" x="5191125" y="4567238"/>
          <p14:tracePt t="45680" x="5165725" y="4592638"/>
          <p14:tracePt t="45690" x="5116513" y="4618038"/>
          <p14:tracePt t="45696" x="5078413" y="4643438"/>
          <p14:tracePt t="45706" x="5040313" y="4656138"/>
          <p14:tracePt t="45712" x="4965700" y="4679950"/>
          <p14:tracePt t="45723" x="4891088" y="4718050"/>
          <p14:tracePt t="45726" x="4791075" y="4756150"/>
          <p14:tracePt t="45734" x="4665663" y="4792663"/>
          <p14:tracePt t="45742" x="4540250" y="4805363"/>
          <p14:tracePt t="45750" x="4403725" y="4805363"/>
          <p14:tracePt t="45758" x="4291013" y="4805363"/>
          <p14:tracePt t="45766" x="4165600" y="4818063"/>
          <p14:tracePt t="45774" x="4027488" y="4843463"/>
          <p14:tracePt t="45782" x="3914775" y="4879975"/>
          <p14:tracePt t="45789" x="3790950" y="4905375"/>
          <p14:tracePt t="45796" x="3689350" y="4930775"/>
          <p14:tracePt t="45805" x="3614738" y="4943475"/>
          <p14:tracePt t="45812" x="3552825" y="4956175"/>
          <p14:tracePt t="45822" x="3478213" y="4968875"/>
          <p14:tracePt t="45828" x="3440113" y="4981575"/>
          <p14:tracePt t="45839" x="3414713" y="4981575"/>
          <p14:tracePt t="45844" x="3376613" y="4992688"/>
          <p14:tracePt t="45850" x="3340100" y="5005388"/>
          <p14:tracePt t="45858" x="3314700" y="5005388"/>
          <p14:tracePt t="45866" x="3276600" y="5005388"/>
          <p14:tracePt t="45874" x="3240088" y="5005388"/>
          <p14:tracePt t="45882" x="3201988" y="5005388"/>
          <p14:tracePt t="45890" x="3140075" y="5005388"/>
          <p14:tracePt t="45898" x="3076575" y="4992688"/>
          <p14:tracePt t="45906" x="3014663" y="4981575"/>
          <p14:tracePt t="45912" x="2963863" y="4968875"/>
          <p14:tracePt t="45922" x="2914650" y="4956175"/>
          <p14:tracePt t="45928" x="2863850" y="4956175"/>
          <p14:tracePt t="45939" x="2814638" y="4956175"/>
          <p14:tracePt t="45944" x="2752725" y="4956175"/>
          <p14:tracePt t="45956" x="2714625" y="4956175"/>
          <p14:tracePt t="45960" x="2676525" y="4956175"/>
          <p14:tracePt t="45968" x="2640013" y="4956175"/>
          <p14:tracePt t="45976" x="2601913" y="4956175"/>
          <p14:tracePt t="45983" x="2576513" y="4956175"/>
          <p14:tracePt t="45990" x="2551113" y="4968875"/>
          <p14:tracePt t="45998" x="2540000" y="4968875"/>
          <p14:tracePt t="46014" x="2527300" y="4968875"/>
          <p14:tracePt t="46076" x="2527300" y="4981575"/>
          <p14:tracePt t="46092" x="2514600" y="4981575"/>
          <p14:tracePt t="46395" x="2514600" y="4956175"/>
          <p14:tracePt t="46402" x="2514600" y="4943475"/>
          <p14:tracePt t="46410" x="2514600" y="4930775"/>
          <p14:tracePt t="46418" x="2514600" y="4918075"/>
          <p14:tracePt t="46424" x="2514600" y="4905375"/>
          <p14:tracePt t="46432" x="2527300" y="4892675"/>
          <p14:tracePt t="46440" x="2527300" y="4879975"/>
          <p14:tracePt t="46448" x="2540000" y="4879975"/>
          <p14:tracePt t="46742" x="2527300" y="4879975"/>
          <p14:tracePt t="46758" x="2514600" y="4879975"/>
          <p14:tracePt t="46790" x="2501900" y="4879975"/>
          <p14:tracePt t="46898" x="2476500" y="4879975"/>
          <p14:tracePt t="46914" x="2463800" y="4879975"/>
          <p14:tracePt t="46930" x="2451100" y="4868863"/>
          <p14:tracePt t="46945" x="2439988" y="4868863"/>
          <p14:tracePt t="46960" x="2439988" y="4856163"/>
          <p14:tracePt t="49116" x="2439988" y="4868863"/>
          <p14:tracePt t="50272" x="2439988" y="4856163"/>
          <p14:tracePt t="50978" x="2439988" y="4843463"/>
          <p14:tracePt t="50986" x="2476500" y="4818063"/>
          <p14:tracePt t="50995" x="2501900" y="4805363"/>
          <p14:tracePt t="51002" x="2527300" y="4805363"/>
          <p14:tracePt t="51012" x="2563813" y="4805363"/>
          <p14:tracePt t="51018" x="2601913" y="4805363"/>
          <p14:tracePt t="51029" x="2663825" y="4805363"/>
          <p14:tracePt t="51034" x="2752725" y="4805363"/>
          <p14:tracePt t="51040" x="2863850" y="4830763"/>
          <p14:tracePt t="51048" x="2989263" y="4843463"/>
          <p14:tracePt t="51056" x="3114675" y="4856163"/>
          <p14:tracePt t="51064" x="3252788" y="4868863"/>
          <p14:tracePt t="51072" x="3389313" y="4879975"/>
          <p14:tracePt t="51080" x="3502025" y="4892675"/>
          <p14:tracePt t="51088" x="3589338" y="4892675"/>
          <p14:tracePt t="51096" x="3689350" y="4905375"/>
          <p14:tracePt t="51102" x="3790950" y="4905375"/>
          <p14:tracePt t="51112" x="3840163" y="4905375"/>
          <p14:tracePt t="51118" x="3914775" y="4905375"/>
          <p14:tracePt t="51129" x="3978275" y="4905375"/>
          <p14:tracePt t="51134" x="4014788" y="4905375"/>
          <p14:tracePt t="51142" x="4052888" y="4905375"/>
          <p14:tracePt t="51150" x="4090988" y="4905375"/>
          <p14:tracePt t="51158" x="4127500" y="4905375"/>
          <p14:tracePt t="51166" x="4165600" y="4905375"/>
          <p14:tracePt t="51172" x="4191000" y="4905375"/>
          <p14:tracePt t="51180" x="4227513" y="4905375"/>
          <p14:tracePt t="51188" x="4252913" y="4905375"/>
          <p14:tracePt t="51196" x="4265613" y="4905375"/>
          <p14:tracePt t="51204" x="4278313" y="4918075"/>
          <p14:tracePt t="51212" x="4303713" y="4918075"/>
          <p14:tracePt t="51220" x="4327525" y="4918075"/>
          <p14:tracePt t="51228" x="4365625" y="4943475"/>
          <p14:tracePt t="51234" x="4403725" y="4956175"/>
          <p14:tracePt t="51242" x="4478338" y="4981575"/>
          <p14:tracePt t="51250" x="4540250" y="4981575"/>
          <p14:tracePt t="51258" x="4627563" y="4992688"/>
          <p14:tracePt t="51266" x="4740275" y="5005388"/>
          <p14:tracePt t="51274" x="4816475" y="5018088"/>
          <p14:tracePt t="51282" x="4929188" y="5030788"/>
          <p14:tracePt t="51290" x="5003800" y="5043488"/>
          <p14:tracePt t="51296" x="5116513" y="5068888"/>
          <p14:tracePt t="51304" x="5191125" y="5068888"/>
          <p14:tracePt t="51312" x="5278438" y="5068888"/>
          <p14:tracePt t="51320" x="5341938" y="5068888"/>
          <p14:tracePt t="51328" x="5403850" y="5068888"/>
          <p14:tracePt t="51336" x="5441950" y="5068888"/>
          <p14:tracePt t="51345" x="5478463" y="5068888"/>
          <p14:tracePt t="51352" x="5503863" y="5068888"/>
          <p14:tracePt t="51358" x="5529263" y="5068888"/>
          <p14:tracePt t="51391" x="5641975" y="5030788"/>
          <p14:tracePt t="51398" x="5665788" y="5018088"/>
          <p14:tracePt t="51406" x="5678488" y="5005388"/>
          <p14:tracePt t="51421" x="5691188" y="5005388"/>
          <p14:tracePt t="51646" x="5678488" y="4981575"/>
          <p14:tracePt t="51654" x="5629275" y="4930775"/>
          <p14:tracePt t="51685" x="5441950" y="4779963"/>
          <p14:tracePt t="51692" x="5391150" y="4756150"/>
          <p14:tracePt t="51700" x="5353050" y="4730750"/>
          <p14:tracePt t="51709" x="5329238" y="4718050"/>
          <p14:tracePt t="51716" x="5303838" y="4718050"/>
          <p14:tracePt t="51724" x="5291138" y="4718050"/>
          <p14:tracePt t="51800" x="5291138" y="4705350"/>
          <p14:tracePt t="51840" x="5291138" y="4692650"/>
          <p14:tracePt t="51940" x="5303838" y="4692650"/>
          <p14:tracePt t="51948" x="5316538" y="4692650"/>
          <p14:tracePt t="51981" x="5341938" y="4692650"/>
          <p14:tracePt t="52104" x="5316538" y="4692650"/>
          <p14:tracePt t="52112" x="5291138" y="4718050"/>
          <p14:tracePt t="52120" x="5253038" y="4718050"/>
          <p14:tracePt t="52127" x="5203825" y="4730750"/>
          <p14:tracePt t="52134" x="5103813" y="4730750"/>
          <p14:tracePt t="52144" x="4991100" y="4743450"/>
          <p14:tracePt t="52150" x="4878388" y="4743450"/>
          <p14:tracePt t="52160" x="4765675" y="4743450"/>
          <p14:tracePt t="52166" x="4640263" y="4743450"/>
          <p14:tracePt t="52176" x="4540250" y="4743450"/>
          <p14:tracePt t="52182" x="4427538" y="4743450"/>
          <p14:tracePt t="52188" x="4314825" y="4743450"/>
          <p14:tracePt t="52196" x="4191000" y="4743450"/>
          <p14:tracePt t="52204" x="4065588" y="4743450"/>
          <p14:tracePt t="52212" x="3914775" y="4743450"/>
          <p14:tracePt t="52220" x="3790950" y="4743450"/>
          <p14:tracePt t="52228" x="3665538" y="4743450"/>
          <p14:tracePt t="52236" x="3514725" y="4743450"/>
          <p14:tracePt t="52244" x="3376613" y="4743450"/>
          <p14:tracePt t="52250" x="3265488" y="4743450"/>
          <p14:tracePt t="52259" x="3176588" y="4756150"/>
          <p14:tracePt t="52266" x="3101975" y="4768850"/>
          <p14:tracePt t="52276" x="3040063" y="4768850"/>
          <p14:tracePt t="52282" x="2963863" y="4779963"/>
          <p14:tracePt t="52290" x="2901950" y="4792663"/>
          <p14:tracePt t="52298" x="2840038" y="4805363"/>
          <p14:tracePt t="52306" x="2776538" y="4818063"/>
          <p14:tracePt t="52312" x="2714625" y="4843463"/>
          <p14:tracePt t="52320" x="2676525" y="4843463"/>
          <p14:tracePt t="52328" x="2640013" y="4856163"/>
          <p14:tracePt t="52336" x="2601913" y="4868863"/>
          <p14:tracePt t="52344" x="2563813" y="4879975"/>
          <p14:tracePt t="52352" x="2527300" y="4879975"/>
          <p14:tracePt t="52360" x="2489200" y="4879975"/>
          <p14:tracePt t="52368" x="2463800" y="4892675"/>
          <p14:tracePt t="52376" x="2427288" y="4892675"/>
          <p14:tracePt t="52382" x="2414588" y="4892675"/>
          <p14:tracePt t="52468" x="2427288" y="4879975"/>
          <p14:tracePt t="52492" x="2439988" y="4879975"/>
          <p14:tracePt t="52592" x="2439988" y="4868863"/>
          <p14:tracePt t="52600" x="2451100" y="4868863"/>
          <p14:tracePt t="52609" x="2451100" y="4856163"/>
          <p14:tracePt t="52624" x="2463800" y="4856163"/>
          <p14:tracePt t="52638" x="2476500" y="4843463"/>
          <p14:tracePt t="52654" x="2489200" y="4843463"/>
          <p14:tracePt t="52662" x="2501900" y="4843463"/>
          <p14:tracePt t="52678" x="2514600" y="4843463"/>
          <p14:tracePt t="52686" x="2527300" y="4843463"/>
          <p14:tracePt t="52692" x="2551113" y="4843463"/>
          <p14:tracePt t="52700" x="2576513" y="4843463"/>
          <p14:tracePt t="52709" x="2614613" y="4843463"/>
          <p14:tracePt t="52716" x="2663825" y="4843463"/>
          <p14:tracePt t="52725" x="2740025" y="4830763"/>
          <p14:tracePt t="52732" x="2801938" y="4818063"/>
          <p14:tracePt t="52742" x="2889250" y="4805363"/>
          <p14:tracePt t="52748" x="2989263" y="4792663"/>
          <p14:tracePt t="52759" x="3076575" y="4779963"/>
          <p14:tracePt t="52762" x="3176588" y="4768850"/>
          <p14:tracePt t="52770" x="3302000" y="4743450"/>
          <p14:tracePt t="52778" x="3427413" y="4718050"/>
          <p14:tracePt t="52786" x="3540125" y="4705350"/>
          <p14:tracePt t="52794" x="3640138" y="4692650"/>
          <p14:tracePt t="52802" x="3740150" y="4679950"/>
          <p14:tracePt t="52810" x="3814763" y="4679950"/>
          <p14:tracePt t="52818" x="3852863" y="4679950"/>
          <p14:tracePt t="52825" x="3878263" y="4679950"/>
          <p14:tracePt t="52832" x="3890963" y="4679950"/>
          <p14:tracePt t="53282" x="3902075" y="4679950"/>
          <p14:tracePt t="53291" x="3952875" y="4692650"/>
          <p14:tracePt t="53298" x="4052888" y="4718050"/>
          <p14:tracePt t="53306" x="4165600" y="4743450"/>
          <p14:tracePt t="53314" x="4278313" y="4792663"/>
          <p14:tracePt t="53324" x="4416425" y="4805363"/>
          <p14:tracePt t="53328" x="4552950" y="4830763"/>
          <p14:tracePt t="53336" x="4703763" y="4843463"/>
          <p14:tracePt t="53344" x="4865688" y="4856163"/>
          <p14:tracePt t="53352" x="5053013" y="4868863"/>
          <p14:tracePt t="53360" x="5216525" y="4879975"/>
          <p14:tracePt t="53368" x="5365750" y="4892675"/>
          <p14:tracePt t="53376" x="5491163" y="4905375"/>
          <p14:tracePt t="53384" x="5565775" y="4905375"/>
          <p14:tracePt t="53392" x="5641975" y="4905375"/>
          <p14:tracePt t="53398" x="5678488" y="4905375"/>
          <p14:tracePt t="53407" x="5716588" y="4905375"/>
          <p14:tracePt t="53414" x="5741988" y="4905375"/>
          <p14:tracePt t="53424" x="5767388" y="4905375"/>
          <p14:tracePt t="53430" x="5791200" y="4905375"/>
          <p14:tracePt t="53441" x="5816600" y="4905375"/>
          <p14:tracePt t="53446" x="5829300" y="4905375"/>
          <p14:tracePt t="53600" x="5842000" y="4905375"/>
          <p14:tracePt t="53625" x="5854700" y="4905375"/>
          <p14:tracePt t="53641" x="5867400" y="4892675"/>
          <p14:tracePt t="53654" x="5878513" y="4879975"/>
          <p14:tracePt t="53670" x="5891213" y="4879975"/>
          <p14:tracePt t="53678" x="5891213" y="4868863"/>
          <p14:tracePt t="53686" x="5903913" y="4856163"/>
          <p14:tracePt t="53694" x="5916613" y="4856163"/>
          <p14:tracePt t="53702" x="5942013" y="4818063"/>
          <p14:tracePt t="53710" x="5967413" y="4768850"/>
          <p14:tracePt t="53716" x="6003925" y="4743450"/>
          <p14:tracePt t="53724" x="6016625" y="4730750"/>
          <p14:tracePt t="53732" x="6029325" y="4730750"/>
          <p14:tracePt t="53740" x="6029325" y="4718050"/>
          <p14:tracePt t="53748" x="6042025" y="4718050"/>
          <p14:tracePt t="54376" x="6067425" y="4718050"/>
          <p14:tracePt t="54384" x="6091238" y="4718050"/>
          <p14:tracePt t="54392" x="6103938" y="4730750"/>
          <p14:tracePt t="54400" x="6129338" y="4730750"/>
          <p14:tracePt t="54416" x="6142038" y="4730750"/>
          <p14:tracePt t="54546" x="6129338" y="4743450"/>
          <p14:tracePt t="54555" x="6116638" y="4756150"/>
          <p14:tracePt t="54570" x="6103938" y="4756150"/>
          <p14:tracePt t="54578" x="6067425" y="4756150"/>
          <p14:tracePt t="54586" x="6042025" y="4756150"/>
          <p14:tracePt t="54595" x="6003925" y="4756150"/>
          <p14:tracePt t="54602" x="5954713" y="4768850"/>
          <p14:tracePt t="54608" x="5891213" y="4768850"/>
          <p14:tracePt t="54616" x="5816600" y="4768850"/>
          <p14:tracePt t="54624" x="5754688" y="4768850"/>
          <p14:tracePt t="54632" x="5665788" y="4756150"/>
          <p14:tracePt t="54640" x="5565775" y="4743450"/>
          <p14:tracePt t="54648" x="5478463" y="4743450"/>
          <p14:tracePt t="54656" x="5403850" y="4730750"/>
          <p14:tracePt t="54664" x="5341938" y="4730750"/>
          <p14:tracePt t="54671" x="5265738" y="4718050"/>
          <p14:tracePt t="54678" x="5229225" y="4705350"/>
          <p14:tracePt t="54688" x="5191125" y="4705350"/>
          <p14:tracePt t="54694" x="5141913" y="4705350"/>
          <p14:tracePt t="54705" x="5103813" y="4705350"/>
          <p14:tracePt t="54710" x="5053013" y="4705350"/>
          <p14:tracePt t="54718" x="5016500" y="4705350"/>
          <p14:tracePt t="54726" x="4978400" y="4705350"/>
          <p14:tracePt t="54732" x="4940300" y="4705350"/>
          <p14:tracePt t="54740" x="4903788" y="4692650"/>
          <p14:tracePt t="54748" x="4852988" y="4692650"/>
          <p14:tracePt t="54756" x="4803775" y="4692650"/>
          <p14:tracePt t="54764" x="4740275" y="4679950"/>
          <p14:tracePt t="54772" x="4691063" y="4679950"/>
          <p14:tracePt t="54780" x="4627563" y="4667250"/>
          <p14:tracePt t="54788" x="4591050" y="4667250"/>
          <p14:tracePt t="54796" x="4540250" y="4667250"/>
          <p14:tracePt t="54804" x="4503738" y="4667250"/>
          <p14:tracePt t="54811" x="4440238" y="4667250"/>
          <p14:tracePt t="54818" x="4403725" y="4667250"/>
          <p14:tracePt t="54826" x="4365625" y="4656138"/>
          <p14:tracePt t="54834" x="4314825" y="4656138"/>
          <p14:tracePt t="54842" x="4278313" y="4656138"/>
          <p14:tracePt t="54850" x="4240213" y="4643438"/>
          <p14:tracePt t="54858" x="4203700" y="4630738"/>
          <p14:tracePt t="54864" x="4165600" y="4630738"/>
          <p14:tracePt t="54872" x="4114800" y="4618038"/>
          <p14:tracePt t="54880" x="4078288" y="4618038"/>
          <p14:tracePt t="54888" x="4040188" y="4618038"/>
          <p14:tracePt t="54896" x="4014788" y="4618038"/>
          <p14:tracePt t="54905" x="3990975" y="4618038"/>
          <p14:tracePt t="54912" x="3978275" y="4618038"/>
          <p14:tracePt t="54921" x="3965575" y="4618038"/>
          <p14:tracePt t="54926" x="3952875" y="4618038"/>
          <p14:tracePt t="54934" x="3940175" y="4618038"/>
          <p14:tracePt t="54953" x="3927475" y="4618038"/>
          <p14:tracePt t="54974" x="3914775" y="4618038"/>
          <p14:tracePt t="54988" x="3902075" y="4618038"/>
          <p14:tracePt t="55004" x="3890963" y="4618038"/>
          <p14:tracePt t="55261" x="3890963" y="4630738"/>
          <p14:tracePt t="55268" x="3878263" y="4630738"/>
          <p14:tracePt t="55276" x="3878263" y="4643438"/>
          <p14:tracePt t="55284" x="3878263" y="4656138"/>
          <p14:tracePt t="55292" x="3865563" y="4656138"/>
          <p14:tracePt t="55322" x="3865563" y="4667250"/>
          <p14:tracePt t="55462" x="3914775" y="4667250"/>
          <p14:tracePt t="55470" x="3990975" y="4667250"/>
          <p14:tracePt t="55478" x="4078288" y="4667250"/>
          <p14:tracePt t="55487" x="4178300" y="4679950"/>
          <p14:tracePt t="55494" x="4291013" y="4692650"/>
          <p14:tracePt t="55500" x="4416425" y="4705350"/>
          <p14:tracePt t="55508" x="4527550" y="4730750"/>
          <p14:tracePt t="55516" x="4652963" y="4743450"/>
          <p14:tracePt t="55524" x="4752975" y="4756150"/>
          <p14:tracePt t="55532" x="4852988" y="4756150"/>
          <p14:tracePt t="55540" x="4953000" y="4768850"/>
          <p14:tracePt t="55548" x="5053013" y="4768850"/>
          <p14:tracePt t="55556" x="5116513" y="4768850"/>
          <p14:tracePt t="55562" x="5191125" y="4768850"/>
          <p14:tracePt t="55570" x="5253038" y="4768850"/>
          <p14:tracePt t="55578" x="5329238" y="4768850"/>
          <p14:tracePt t="55586" x="5391150" y="4768850"/>
          <p14:tracePt t="55594" x="5441950" y="4779963"/>
          <p14:tracePt t="55603" x="5516563" y="4779963"/>
          <p14:tracePt t="55610" x="5591175" y="4792663"/>
          <p14:tracePt t="55619" x="5641975" y="4805363"/>
          <p14:tracePt t="55624" x="5691188" y="4818063"/>
          <p14:tracePt t="55632" x="5741988" y="4818063"/>
          <p14:tracePt t="55640" x="5803900" y="4818063"/>
          <p14:tracePt t="55648" x="5867400" y="4830763"/>
          <p14:tracePt t="55656" x="5929313" y="4843463"/>
          <p14:tracePt t="55664" x="5967413" y="4856163"/>
          <p14:tracePt t="55672" x="6003925" y="4868863"/>
          <p14:tracePt t="55680" x="6029325" y="4879975"/>
          <p14:tracePt t="55688" x="6054725" y="4879975"/>
          <p14:tracePt t="55694" x="6067425" y="4892675"/>
          <p14:tracePt t="57626" x="6016625" y="4930775"/>
          <p14:tracePt t="57634" x="5842000" y="4956175"/>
          <p14:tracePt t="57643" x="5691188" y="4981575"/>
          <p14:tracePt t="57650" x="5554663" y="4992688"/>
          <p14:tracePt t="57658" x="5441950" y="5005388"/>
          <p14:tracePt t="57666" x="5316538" y="5056188"/>
          <p14:tracePt t="57672" x="5178425" y="5068888"/>
          <p14:tracePt t="57682" x="5029200" y="5092700"/>
          <p14:tracePt t="57688" x="4878388" y="5130800"/>
          <p14:tracePt t="57696" x="4727575" y="5143500"/>
          <p14:tracePt t="57704" x="4565650" y="5168900"/>
          <p14:tracePt t="57712" x="4391025" y="5194300"/>
          <p14:tracePt t="57720" x="4265613" y="5205413"/>
          <p14:tracePt t="57728" x="4140200" y="5218113"/>
          <p14:tracePt t="57736" x="4040188" y="5218113"/>
          <p14:tracePt t="57742" x="3978275" y="5230813"/>
          <p14:tracePt t="57750" x="3940175" y="5230813"/>
          <p14:tracePt t="57758" x="3890963" y="5230813"/>
          <p14:tracePt t="57766" x="3840163" y="5230813"/>
          <p14:tracePt t="57774" x="3802063" y="5230813"/>
          <p14:tracePt t="57782" x="3752850" y="5243513"/>
          <p14:tracePt t="57790" x="3714750" y="5256213"/>
          <p14:tracePt t="57799" x="3678238" y="5256213"/>
          <p14:tracePt t="57804" x="3640138" y="5268913"/>
          <p14:tracePt t="57812" x="3614738" y="5268913"/>
          <p14:tracePt t="57820" x="3578225" y="5281613"/>
          <p14:tracePt t="57828" x="3514725" y="5305425"/>
          <p14:tracePt t="57836" x="3478213" y="5318125"/>
          <p14:tracePt t="57844" x="3440113" y="5330825"/>
          <p14:tracePt t="57852" x="3402013" y="5343525"/>
          <p14:tracePt t="57861" x="3365500" y="5368925"/>
          <p14:tracePt t="57866" x="3327400" y="5381625"/>
          <p14:tracePt t="57874" x="3276600" y="5381625"/>
          <p14:tracePt t="57882" x="3252788" y="5394325"/>
          <p14:tracePt t="57890" x="3227388" y="5407025"/>
          <p14:tracePt t="57899" x="3201988" y="5418138"/>
          <p14:tracePt t="57906" x="3176588" y="5418138"/>
          <p14:tracePt t="57915" x="3140075" y="5430838"/>
          <p14:tracePt t="57922" x="3114675" y="5443538"/>
          <p14:tracePt t="57928" x="3076575" y="5456238"/>
          <p14:tracePt t="57936" x="3040063" y="5456238"/>
          <p14:tracePt t="57944" x="2963863" y="5494338"/>
          <p14:tracePt t="57952" x="2889250" y="5518150"/>
          <p14:tracePt t="57961" x="2827338" y="5530850"/>
          <p14:tracePt t="57968" x="2740025" y="5543550"/>
          <p14:tracePt t="57976" x="2663825" y="5556250"/>
          <p14:tracePt t="57985" x="2601913" y="5568950"/>
          <p14:tracePt t="57990" x="2563813" y="5581650"/>
          <p14:tracePt t="57999" x="2527300" y="5594350"/>
          <p14:tracePt t="58006" x="2501900" y="5594350"/>
          <p14:tracePt t="58015" x="2476500" y="5594350"/>
          <p14:tracePt t="58031" x="2463800" y="5594350"/>
          <p14:tracePt t="58038" x="2451100" y="5594350"/>
          <p14:tracePt t="58054" x="2439988" y="5594350"/>
          <p14:tracePt t="58068" x="2427288" y="5594350"/>
          <p14:tracePt t="58084" x="2414588" y="5594350"/>
          <p14:tracePt t="58092" x="2401888" y="5594350"/>
          <p14:tracePt t="58108" x="2389188" y="5594350"/>
          <p14:tracePt t="58116" x="2351088" y="5594350"/>
          <p14:tracePt t="58123" x="2314575" y="5594350"/>
          <p14:tracePt t="58131" x="2276475" y="5581650"/>
          <p14:tracePt t="58138" x="2251075" y="5581650"/>
          <p14:tracePt t="58148" x="2227263" y="5568950"/>
          <p14:tracePt t="58154" x="2201863" y="5568950"/>
          <p14:tracePt t="58162" x="2176463" y="5568950"/>
          <p14:tracePt t="58170" x="2138363" y="5556250"/>
          <p14:tracePt t="58178" x="2101850" y="5543550"/>
          <p14:tracePt t="58184" x="2063750" y="5543550"/>
          <p14:tracePt t="58192" x="2025650" y="5530850"/>
          <p14:tracePt t="58200" x="2001838" y="5530850"/>
          <p14:tracePt t="58208" x="1976438" y="5518150"/>
          <p14:tracePt t="58216" x="1963738" y="5518150"/>
          <p14:tracePt t="58224" x="1951038" y="5507038"/>
          <p14:tracePt t="58240" x="1938338" y="5494338"/>
          <p14:tracePt t="58248" x="1925638" y="5481638"/>
          <p14:tracePt t="58270" x="1914525" y="5481638"/>
          <p14:tracePt t="58278" x="1914525" y="5468938"/>
          <p14:tracePt t="58308" x="1889125" y="5468938"/>
          <p14:tracePt t="58316" x="1863725" y="5468938"/>
          <p14:tracePt t="58324" x="1838325" y="5456238"/>
          <p14:tracePt t="58332" x="1814513" y="5456238"/>
          <p14:tracePt t="58340" x="1789113" y="5456238"/>
          <p14:tracePt t="58348" x="1763713" y="5456238"/>
          <p14:tracePt t="58357" x="1738313" y="5456238"/>
          <p14:tracePt t="58364" x="1725613" y="5456238"/>
          <p14:tracePt t="58378" x="1701800" y="5456238"/>
          <p14:tracePt t="58394" x="1689100" y="5456238"/>
          <p14:tracePt t="58410" x="1676400" y="5456238"/>
          <p14:tracePt t="58418" x="1663700" y="5456238"/>
          <p14:tracePt t="58426" x="1651000" y="5456238"/>
          <p14:tracePt t="58434" x="1638300" y="5456238"/>
          <p14:tracePt t="58440" x="1625600" y="5456238"/>
          <p14:tracePt t="58456" x="1612900" y="5456238"/>
          <p14:tracePt t="58752" x="1638300" y="5456238"/>
          <p14:tracePt t="58758" x="1651000" y="5443538"/>
          <p14:tracePt t="58766" x="1676400" y="5443538"/>
          <p14:tracePt t="58774" x="1701800" y="5443538"/>
          <p14:tracePt t="58782" x="1738313" y="5443538"/>
          <p14:tracePt t="58790" x="1763713" y="5443538"/>
          <p14:tracePt t="58798" x="1776413" y="5443538"/>
          <p14:tracePt t="58806" x="1789113" y="5443538"/>
          <p14:tracePt t="58814" x="1801813" y="5443538"/>
          <p14:tracePt t="58820" x="1825625" y="5443538"/>
          <p14:tracePt t="58836" x="1851025" y="5443538"/>
          <p14:tracePt t="58846" x="1876425" y="5443538"/>
          <p14:tracePt t="58852" x="1901825" y="5443538"/>
          <p14:tracePt t="58861" x="1925638" y="5430838"/>
          <p14:tracePt t="58868" x="1951038" y="5430838"/>
          <p14:tracePt t="58876" x="1989138" y="5430838"/>
          <p14:tracePt t="58882" x="2025650" y="5430838"/>
          <p14:tracePt t="58890" x="2051050" y="5430838"/>
          <p14:tracePt t="58898" x="2076450" y="5418138"/>
          <p14:tracePt t="58906" x="2114550" y="5407025"/>
          <p14:tracePt t="58914" x="2127250" y="5407025"/>
          <p14:tracePt t="58930" x="2138363" y="5407025"/>
          <p14:tracePt t="58947" x="2151063" y="5407025"/>
          <p14:tracePt t="59146" x="2163763" y="5407025"/>
          <p14:tracePt t="59698" x="2176463" y="5407025"/>
          <p14:tracePt t="59712" x="2189163" y="5407025"/>
          <p14:tracePt t="59720" x="2201863" y="5407025"/>
          <p14:tracePt t="59885" x="2214563" y="5407025"/>
          <p14:tracePt t="59900" x="2238375" y="5407025"/>
          <p14:tracePt t="59909" x="2263775" y="5407025"/>
          <p14:tracePt t="59914" x="2276475" y="5407025"/>
          <p14:tracePt t="59922" x="2289175" y="5407025"/>
          <p14:tracePt t="59930" x="2301875" y="5407025"/>
          <p14:tracePt t="59946" x="2327275" y="5407025"/>
          <p14:tracePt t="59962" x="2338388" y="5407025"/>
          <p14:tracePt t="60046" x="2351088" y="5407025"/>
          <p14:tracePt t="60054" x="2363788" y="5407025"/>
          <p14:tracePt t="60062" x="2376488" y="5407025"/>
          <p14:tracePt t="60070" x="2401888" y="5407025"/>
          <p14:tracePt t="60086" x="2414588" y="5407025"/>
          <p14:tracePt t="60100" x="2427288" y="5407025"/>
          <p14:tracePt t="60116" x="2439988" y="5407025"/>
          <p14:tracePt t="60140" x="2451100" y="5407025"/>
          <p14:tracePt t="60178" x="2463800" y="5407025"/>
          <p14:tracePt t="60194" x="2476500" y="5407025"/>
          <p14:tracePt t="60202" x="2476500" y="5418138"/>
          <p14:tracePt t="60211" x="2489200" y="5418138"/>
          <p14:tracePt t="60661" x="2501900" y="5418138"/>
          <p14:tracePt t="60669" x="2514600" y="5418138"/>
          <p14:tracePt t="60677" x="2527300" y="5418138"/>
          <p14:tracePt t="60682" x="2540000" y="5418138"/>
          <p14:tracePt t="60690" x="2551113" y="5418138"/>
          <p14:tracePt t="60706" x="2563813" y="5418138"/>
          <p14:tracePt t="60714" x="2576513" y="5418138"/>
          <p14:tracePt t="60730" x="2589213" y="5418138"/>
          <p14:tracePt t="60900" x="2589213" y="5407025"/>
          <p14:tracePt t="61124" x="2589213" y="5394325"/>
          <p14:tracePt t="61754" x="2589213" y="5407025"/>
          <p14:tracePt t="61768" x="2589213" y="5418138"/>
          <p14:tracePt t="61800" x="2589213" y="5430838"/>
          <p14:tracePt t="61808" x="2589213" y="5443538"/>
          <p14:tracePt t="61816" x="2589213" y="5456238"/>
          <p14:tracePt t="61832" x="2589213" y="5443538"/>
          <p14:tracePt t="61846" x="2589213" y="5418138"/>
          <p14:tracePt t="64072" x="2589213" y="5407025"/>
          <p14:tracePt t="64174" x="2589213" y="5418138"/>
          <p14:tracePt t="64198" x="2589213" y="5430838"/>
          <p14:tracePt t="64298" x="2563813" y="5430838"/>
          <p14:tracePt t="64314" x="2563813" y="5443538"/>
          <p14:tracePt t="64392" x="2614613" y="5368925"/>
          <p14:tracePt t="64398" x="2701925" y="5243513"/>
          <p14:tracePt t="64406" x="2776538" y="5130800"/>
          <p14:tracePt t="64414" x="2863850" y="5043488"/>
          <p14:tracePt t="64422" x="2914650" y="4968875"/>
          <p14:tracePt t="64430" x="2952750" y="4905375"/>
          <p14:tracePt t="64438" x="2976563" y="4868863"/>
          <p14:tracePt t="64446" x="2989263" y="4856163"/>
          <p14:tracePt t="64454" x="3001963" y="4843463"/>
          <p14:tracePt t="64460" x="3014663" y="4843463"/>
          <p14:tracePt t="64469" x="3014663" y="4830763"/>
          <p14:tracePt t="64508" x="3001963" y="4830763"/>
          <p14:tracePt t="64516" x="2989263" y="4830763"/>
          <p14:tracePt t="64522" x="2976563" y="4830763"/>
          <p14:tracePt t="64530" x="2963863" y="4830763"/>
          <p14:tracePt t="64600" x="2963863" y="4879975"/>
          <p14:tracePt t="64609" x="2963863" y="4956175"/>
          <p14:tracePt t="64616" x="2963863" y="5018088"/>
          <p14:tracePt t="64624" x="2976563" y="5092700"/>
          <p14:tracePt t="64632" x="2976563" y="5156200"/>
          <p14:tracePt t="64641" x="2976563" y="5218113"/>
          <p14:tracePt t="64648" x="2976563" y="5256213"/>
          <p14:tracePt t="64654" x="2963863" y="5305425"/>
          <p14:tracePt t="64662" x="2940050" y="5368925"/>
          <p14:tracePt t="64670" x="2927350" y="5407025"/>
          <p14:tracePt t="64678" x="2927350" y="5430838"/>
          <p14:tracePt t="64686" x="2914650" y="5456238"/>
          <p14:tracePt t="64694" x="2901950" y="5468938"/>
          <p14:tracePt t="64703" x="2901950" y="5481638"/>
          <p14:tracePt t="64708" x="2889250" y="5494338"/>
          <p14:tracePt t="64724" x="2876550" y="5507038"/>
          <p14:tracePt t="64732" x="2852738" y="5507038"/>
          <p14:tracePt t="64740" x="2840038" y="5518150"/>
          <p14:tracePt t="64748" x="2801938" y="5530850"/>
          <p14:tracePt t="64756" x="2776538" y="5543550"/>
          <p14:tracePt t="64764" x="2752725" y="5568950"/>
          <p14:tracePt t="64772" x="2727325" y="5568950"/>
          <p14:tracePt t="64778" x="2701925" y="5581650"/>
          <p14:tracePt t="64786" x="2676525" y="5594350"/>
          <p14:tracePt t="64794" x="2663825" y="5607050"/>
          <p14:tracePt t="64802" x="2640013" y="5607050"/>
          <p14:tracePt t="64810" x="2601913" y="5630863"/>
          <p14:tracePt t="64818" x="2576513" y="5643563"/>
          <p14:tracePt t="64826" x="2540000" y="5656263"/>
          <p14:tracePt t="64837" x="2501900" y="5668963"/>
          <p14:tracePt t="64840" x="2463800" y="5681663"/>
          <p14:tracePt t="64848" x="2427288" y="5681663"/>
          <p14:tracePt t="64856" x="2401888" y="5694363"/>
          <p14:tracePt t="64864" x="2363788" y="5707063"/>
          <p14:tracePt t="64872" x="2327275" y="5707063"/>
          <p14:tracePt t="64880" x="2301875" y="5719763"/>
          <p14:tracePt t="64889" x="2289175" y="5719763"/>
          <p14:tracePt t="64896" x="2276475" y="5719763"/>
          <p14:tracePt t="64910" x="2263775" y="5719763"/>
          <p14:tracePt t="64926" x="2251075" y="5719763"/>
          <p14:tracePt t="64951" x="2227263" y="5719763"/>
          <p14:tracePt t="64958" x="2201863" y="5719763"/>
          <p14:tracePt t="64964" x="2163763" y="5719763"/>
          <p14:tracePt t="64972" x="2138363" y="5707063"/>
          <p14:tracePt t="64980" x="2127250" y="5694363"/>
          <p14:tracePt t="64988" x="2101850" y="5694363"/>
          <p14:tracePt t="64996" x="2076450" y="5681663"/>
          <p14:tracePt t="65004" x="2063750" y="5668963"/>
          <p14:tracePt t="65012" x="2051050" y="5668963"/>
          <p14:tracePt t="65020" x="2014538" y="5656263"/>
          <p14:tracePt t="65026" x="1989138" y="5643563"/>
          <p14:tracePt t="65035" x="1963738" y="5643563"/>
          <p14:tracePt t="65042" x="1938338" y="5630863"/>
          <p14:tracePt t="65051" x="1914525" y="5607050"/>
          <p14:tracePt t="65058" x="1876425" y="5607050"/>
          <p14:tracePt t="65068" x="1863725" y="5581650"/>
          <p14:tracePt t="65074" x="1851025" y="5556250"/>
          <p14:tracePt t="65084" x="1838325" y="5543550"/>
          <p14:tracePt t="65090" x="1825625" y="5507038"/>
          <p14:tracePt t="65096" x="1814513" y="5481638"/>
          <p14:tracePt t="65104" x="1814513" y="5456238"/>
          <p14:tracePt t="65112" x="1801813" y="5430838"/>
          <p14:tracePt t="65120" x="1789113" y="5407025"/>
          <p14:tracePt t="65128" x="1776413" y="5394325"/>
          <p14:tracePt t="65136" x="1776413" y="5368925"/>
          <p14:tracePt t="65144" x="1776413" y="5343525"/>
          <p14:tracePt t="65152" x="1776413" y="5330825"/>
          <p14:tracePt t="65158" x="1763713" y="5305425"/>
          <p14:tracePt t="65167" x="1751013" y="5281613"/>
          <p14:tracePt t="65174" x="1751013" y="5256213"/>
          <p14:tracePt t="65184" x="1738313" y="5218113"/>
          <p14:tracePt t="65190" x="1725613" y="5181600"/>
          <p14:tracePt t="65198" x="1714500" y="5156200"/>
          <p14:tracePt t="65206" x="1714500" y="5130800"/>
          <p14:tracePt t="65214" x="1714500" y="5105400"/>
          <p14:tracePt t="65220" x="1714500" y="5081588"/>
          <p14:tracePt t="65228" x="1714500" y="5056188"/>
          <p14:tracePt t="65236" x="1714500" y="5018088"/>
          <p14:tracePt t="65244" x="1714500" y="5005388"/>
          <p14:tracePt t="65252" x="1714500" y="4981575"/>
          <p14:tracePt t="65260" x="1714500" y="4968875"/>
          <p14:tracePt t="65268" x="1701800" y="4943475"/>
          <p14:tracePt t="65276" x="1701800" y="4905375"/>
          <p14:tracePt t="65284" x="1701800" y="4879975"/>
          <p14:tracePt t="65290" x="1701800" y="4856163"/>
          <p14:tracePt t="65300" x="1701800" y="4830763"/>
          <p14:tracePt t="65306" x="1701800" y="4805363"/>
          <p14:tracePt t="65314" x="1701800" y="4779963"/>
          <p14:tracePt t="65322" x="1701800" y="4743450"/>
          <p14:tracePt t="65330" x="1714500" y="4705350"/>
          <p14:tracePt t="65338" x="1725613" y="4667250"/>
          <p14:tracePt t="65346" x="1738313" y="4630738"/>
          <p14:tracePt t="65352" x="1738313" y="4605338"/>
          <p14:tracePt t="65360" x="1751013" y="4567238"/>
          <p14:tracePt t="65368" x="1763713" y="4543425"/>
          <p14:tracePt t="65376" x="1776413" y="4505325"/>
          <p14:tracePt t="65384" x="1776413" y="4479925"/>
          <p14:tracePt t="65392" x="1789113" y="4430713"/>
          <p14:tracePt t="65401" x="1801813" y="4392613"/>
          <p14:tracePt t="65409" x="1814513" y="4354513"/>
          <p14:tracePt t="65414" x="1814513" y="4318000"/>
          <p14:tracePt t="65422" x="1825625" y="4279900"/>
          <p14:tracePt t="65430" x="1838325" y="4241800"/>
          <p14:tracePt t="65438" x="1851025" y="4205288"/>
          <p14:tracePt t="65446" x="1863725" y="4167188"/>
          <p14:tracePt t="65454" x="1876425" y="4129088"/>
          <p14:tracePt t="65462" x="1901825" y="4092575"/>
          <p14:tracePt t="65468" x="1901825" y="4067175"/>
          <p14:tracePt t="65476" x="1914525" y="4041775"/>
          <p14:tracePt t="65484" x="1925638" y="4017963"/>
          <p14:tracePt t="65492" x="1925638" y="4005263"/>
          <p14:tracePt t="65500" x="1938338" y="3992563"/>
          <p14:tracePt t="65508" x="1951038" y="3979863"/>
          <p14:tracePt t="65517" x="1951038" y="3954463"/>
          <p14:tracePt t="65524" x="1963738" y="3941763"/>
          <p14:tracePt t="65533" x="1976438" y="3929063"/>
          <p14:tracePt t="65538" x="1976438" y="3916363"/>
          <p14:tracePt t="65546" x="1989138" y="3905250"/>
          <p14:tracePt t="65554" x="2001838" y="3905250"/>
          <p14:tracePt t="65562" x="2014538" y="3892550"/>
          <p14:tracePt t="65570" x="2025650" y="3892550"/>
          <p14:tracePt t="65578" x="2051050" y="3879850"/>
          <p14:tracePt t="65586" x="2076450" y="3867150"/>
          <p14:tracePt t="65594" x="2101850" y="3854450"/>
          <p14:tracePt t="65600" x="2127250" y="3854450"/>
          <p14:tracePt t="65608" x="2151063" y="3841750"/>
          <p14:tracePt t="65617" x="2189163" y="3829050"/>
          <p14:tracePt t="65624" x="2214563" y="3816350"/>
          <p14:tracePt t="65633" x="2251075" y="3803650"/>
          <p14:tracePt t="65640" x="2301875" y="3779838"/>
          <p14:tracePt t="65650" x="2338388" y="3767138"/>
          <p14:tracePt t="65657" x="2376488" y="3767138"/>
          <p14:tracePt t="65662" x="2414588" y="3754438"/>
          <p14:tracePt t="65670" x="2439988" y="3741738"/>
          <p14:tracePt t="65678" x="2463800" y="3729038"/>
          <p14:tracePt t="65686" x="2501900" y="3729038"/>
          <p14:tracePt t="65694" x="2527300" y="3729038"/>
          <p14:tracePt t="65702" x="2551113" y="3729038"/>
          <p14:tracePt t="65710" x="2576513" y="3729038"/>
          <p14:tracePt t="65718" x="2601913" y="3729038"/>
          <p14:tracePt t="65724" x="2640013" y="3729038"/>
          <p14:tracePt t="65733" x="2663825" y="3729038"/>
          <p14:tracePt t="65740" x="2701925" y="3729038"/>
          <p14:tracePt t="65750" x="2752725" y="3741738"/>
          <p14:tracePt t="65756" x="2789238" y="3754438"/>
          <p14:tracePt t="65766" x="2827338" y="3767138"/>
          <p14:tracePt t="65772" x="2863850" y="3767138"/>
          <p14:tracePt t="65780" x="2901950" y="3767138"/>
          <p14:tracePt t="65788" x="2940050" y="3779838"/>
          <p14:tracePt t="65794" x="2976563" y="3792538"/>
          <p14:tracePt t="65802" x="3014663" y="3803650"/>
          <p14:tracePt t="65810" x="3040063" y="3803650"/>
          <p14:tracePt t="65818" x="3065463" y="3816350"/>
          <p14:tracePt t="65826" x="3089275" y="3829050"/>
          <p14:tracePt t="65834" x="3101975" y="3829050"/>
          <p14:tracePt t="65843" x="3127375" y="3841750"/>
          <p14:tracePt t="65850" x="3127375" y="3854450"/>
          <p14:tracePt t="65856" x="3140075" y="3854450"/>
          <p14:tracePt t="65866" x="3140075" y="3867150"/>
          <p14:tracePt t="65872" x="3152775" y="3879850"/>
          <p14:tracePt t="65880" x="3165475" y="3905250"/>
          <p14:tracePt t="65888" x="3189288" y="3905250"/>
          <p14:tracePt t="65896" x="3201988" y="3929063"/>
          <p14:tracePt t="65904" x="3227388" y="3954463"/>
          <p14:tracePt t="65912" x="3240088" y="3979863"/>
          <p14:tracePt t="65918" x="3265488" y="4005263"/>
          <p14:tracePt t="65926" x="3276600" y="4041775"/>
          <p14:tracePt t="65934" x="3289300" y="4067175"/>
          <p14:tracePt t="65951" x="3302000" y="4117975"/>
          <p14:tracePt t="65958" x="3302000" y="4141788"/>
          <p14:tracePt t="65967" x="3314700" y="4179888"/>
          <p14:tracePt t="65974" x="3327400" y="4205288"/>
          <p14:tracePt t="65982" x="3327400" y="4230688"/>
          <p14:tracePt t="65988" x="3327400" y="4254500"/>
          <p14:tracePt t="65996" x="3340100" y="4279900"/>
          <p14:tracePt t="66004" x="3340100" y="4305300"/>
          <p14:tracePt t="66012" x="3340100" y="4341813"/>
          <p14:tracePt t="66020" x="3340100" y="4367213"/>
          <p14:tracePt t="66029" x="3340100" y="4392613"/>
          <p14:tracePt t="66036" x="3340100" y="4405313"/>
          <p14:tracePt t="66042" x="3352800" y="4430713"/>
          <p14:tracePt t="66050" x="3352800" y="4454525"/>
          <p14:tracePt t="66058" x="3352800" y="4479925"/>
          <p14:tracePt t="66066" x="3352800" y="4505325"/>
          <p14:tracePt t="66074" x="3352800" y="4518025"/>
          <p14:tracePt t="66082" x="3352800" y="4543425"/>
          <p14:tracePt t="66090" x="3352800" y="4567238"/>
          <p14:tracePt t="66099" x="3352800" y="4605338"/>
          <p14:tracePt t="66104" x="3352800" y="4630738"/>
          <p14:tracePt t="66112" x="3352800" y="4656138"/>
          <p14:tracePt t="66120" x="3352800" y="4679950"/>
          <p14:tracePt t="66128" x="3352800" y="4705350"/>
          <p14:tracePt t="66136" x="3352800" y="4718050"/>
          <p14:tracePt t="66145" x="3352800" y="4756150"/>
          <p14:tracePt t="66152" x="3352800" y="4768850"/>
          <p14:tracePt t="66160" x="3352800" y="4779963"/>
          <p14:tracePt t="66168" x="3352800" y="4792663"/>
          <p14:tracePt t="66182" x="3352800" y="4805363"/>
          <p14:tracePt t="66199" x="3352800" y="4818063"/>
          <p14:tracePt t="66206" x="3352800" y="4830763"/>
          <p14:tracePt t="66228" x="3352800" y="4843463"/>
          <p14:tracePt t="66244" x="3352800" y="4856163"/>
          <p14:tracePt t="66252" x="3352800" y="4868863"/>
          <p14:tracePt t="66260" x="3352800" y="4879975"/>
          <p14:tracePt t="66268" x="3352800" y="4905375"/>
          <p14:tracePt t="66276" x="3365500" y="4918075"/>
          <p14:tracePt t="66284" x="3365500" y="4930775"/>
          <p14:tracePt t="66299" x="3365500" y="4943475"/>
          <p14:tracePt t="66306" x="3365500" y="4956175"/>
          <p14:tracePt t="66322" x="3365500" y="4968875"/>
          <p14:tracePt t="66338" x="3365500" y="4981575"/>
          <p14:tracePt t="66354" x="3365500" y="4992688"/>
          <p14:tracePt t="66368" x="3365500" y="5005388"/>
          <p14:tracePt t="66384" x="3365500" y="5018088"/>
          <p14:tracePt t="66392" x="3365500" y="5030788"/>
          <p14:tracePt t="66400" x="3365500" y="5043488"/>
          <p14:tracePt t="66416" x="3365500" y="5056188"/>
          <p14:tracePt t="66422" x="3365500" y="5068888"/>
          <p14:tracePt t="66438" x="3365500" y="5081588"/>
          <p14:tracePt t="66454" x="3365500" y="5092700"/>
          <p14:tracePt t="66470" x="3365500" y="5105400"/>
          <p14:tracePt t="66484" x="3365500" y="5118100"/>
          <p14:tracePt t="66492" x="3365500" y="5130800"/>
          <p14:tracePt t="66508" x="3365500" y="5143500"/>
          <p14:tracePt t="66524" x="3365500" y="5156200"/>
          <p14:tracePt t="66540" x="3352800" y="5168900"/>
          <p14:tracePt t="66548" x="3352800" y="5181600"/>
          <p14:tracePt t="66554" x="3352800" y="5194300"/>
          <p14:tracePt t="66562" x="3340100" y="5205413"/>
          <p14:tracePt t="66570" x="3340100" y="5218113"/>
          <p14:tracePt t="66578" x="3340100" y="5230813"/>
          <p14:tracePt t="66586" x="3327400" y="5230813"/>
          <p14:tracePt t="66594" x="3327400" y="5243513"/>
          <p14:tracePt t="66602" x="3327400" y="5256213"/>
          <p14:tracePt t="66610" x="3327400" y="5268913"/>
          <p14:tracePt t="66616" x="3327400" y="5281613"/>
          <p14:tracePt t="66624" x="3314700" y="5294313"/>
          <p14:tracePt t="66632" x="3314700" y="5305425"/>
          <p14:tracePt t="66640" x="3314700" y="5318125"/>
          <p14:tracePt t="66648" x="3302000" y="5318125"/>
          <p14:tracePt t="66656" x="3302000" y="5330825"/>
          <p14:tracePt t="66672" x="3302000" y="5343525"/>
          <p14:tracePt t="66687" x="3302000" y="5356225"/>
          <p14:tracePt t="66694" x="3302000" y="5368925"/>
          <p14:tracePt t="66710" x="3289300" y="5381625"/>
          <p14:tracePt t="66726" x="3289300" y="5394325"/>
          <p14:tracePt t="66734" x="3289300" y="5407025"/>
          <p14:tracePt t="66740" x="3289300" y="5418138"/>
          <p14:tracePt t="66748" x="3276600" y="5430838"/>
          <p14:tracePt t="66765" x="3265488" y="5456238"/>
          <p14:tracePt t="66781" x="3265488" y="5468938"/>
          <p14:tracePt t="66797" x="3265488" y="5481638"/>
          <p14:tracePt t="66802" x="3252788" y="5494338"/>
          <p14:tracePt t="66818" x="3252788" y="5507038"/>
          <p14:tracePt t="66834" x="3252788" y="5518150"/>
          <p14:tracePt t="66850" x="3252788" y="5530850"/>
          <p14:tracePt t="66858" x="3240088" y="5530850"/>
          <p14:tracePt t="66950" x="3227388" y="5556250"/>
          <p14:tracePt t="66966" x="3227388" y="5568950"/>
          <p14:tracePt t="66974" x="3227388" y="5581650"/>
          <p14:tracePt t="66990" x="3214688" y="5594350"/>
          <p14:tracePt t="67004" x="3214688" y="5607050"/>
          <p14:tracePt t="67114" x="3201988" y="5619750"/>
          <p14:tracePt t="67129" x="3201988" y="5630863"/>
          <p14:tracePt t="67136" x="3201988" y="5643563"/>
          <p14:tracePt t="67160" x="3201988" y="5656263"/>
          <p14:tracePt t="67176" x="3189288" y="5668963"/>
          <p14:tracePt t="67184" x="3176588" y="5668963"/>
          <p14:tracePt t="67190" x="3176588" y="5681663"/>
          <p14:tracePt t="67214" x="3165475" y="5681663"/>
          <p14:tracePt t="67276" x="3152775" y="5694363"/>
          <p14:tracePt t="67292" x="3140075" y="5694363"/>
          <p14:tracePt t="67300" x="3127375" y="5707063"/>
          <p14:tracePt t="67322" x="3114675" y="5719763"/>
          <p14:tracePt t="67330" x="3114675" y="5732463"/>
          <p14:tracePt t="67338" x="3101975" y="5732463"/>
          <p14:tracePt t="67594" x="3101975" y="5743575"/>
          <p14:tracePt t="67758" x="3089275" y="5743575"/>
          <p14:tracePt t="67772" x="3076575" y="5756275"/>
          <p14:tracePt t="67796" x="3065463" y="5768975"/>
          <p14:tracePt t="67826" x="3065463" y="5781675"/>
          <p14:tracePt t="67904" x="3052763" y="5781675"/>
          <p14:tracePt t="67912" x="3040063" y="5781675"/>
          <p14:tracePt t="67920" x="3040063" y="5768975"/>
          <p14:tracePt t="67950" x="3014663" y="5743575"/>
          <p14:tracePt t="67958" x="3001963" y="5732463"/>
          <p14:tracePt t="67966" x="2976563" y="5719763"/>
          <p14:tracePt t="67974" x="2963863" y="5707063"/>
          <p14:tracePt t="67982" x="2940050" y="5681663"/>
          <p14:tracePt t="67999" x="2927350" y="5668963"/>
          <p14:tracePt t="68006" x="2927350" y="5656263"/>
          <p14:tracePt t="68014" x="2914650" y="5643563"/>
          <p14:tracePt t="68020" x="2901950" y="5643563"/>
          <p14:tracePt t="68029" x="2901950" y="5630863"/>
          <p14:tracePt t="68036" x="2889250" y="5619750"/>
          <p14:tracePt t="68052" x="2889250" y="5607050"/>
          <p14:tracePt t="68062" x="2889250" y="5594350"/>
          <p14:tracePt t="68079" x="2876550" y="5581650"/>
          <p14:tracePt t="68082" x="2876550" y="5568950"/>
          <p14:tracePt t="68090" x="2876550" y="5556250"/>
          <p14:tracePt t="68098" x="2863850" y="5556250"/>
          <p14:tracePt t="68106" x="2863850" y="5543550"/>
          <p14:tracePt t="68114" x="2863850" y="5530850"/>
          <p14:tracePt t="68122" x="2863850" y="5518150"/>
          <p14:tracePt t="68130" x="2852738" y="5507038"/>
          <p14:tracePt t="68138" x="2852738" y="5494338"/>
          <p14:tracePt t="68145" x="2852738" y="5481638"/>
          <p14:tracePt t="68152" x="2852738" y="5468938"/>
          <p14:tracePt t="68168" x="2852738" y="5443538"/>
          <p14:tracePt t="68179" x="2852738" y="5418138"/>
          <p14:tracePt t="68184" x="2852738" y="5381625"/>
          <p14:tracePt t="68192" x="2863850" y="5343525"/>
          <p14:tracePt t="68200" x="2876550" y="5305425"/>
          <p14:tracePt t="68206" x="2876550" y="5281613"/>
          <p14:tracePt t="68214" x="2889250" y="5243513"/>
          <p14:tracePt t="68222" x="2901950" y="5218113"/>
          <p14:tracePt t="68230" x="2901950" y="5194300"/>
          <p14:tracePt t="68238" x="2901950" y="5156200"/>
          <p14:tracePt t="68246" x="2914650" y="5130800"/>
          <p14:tracePt t="68254" x="2914650" y="5118100"/>
          <p14:tracePt t="68263" x="2927350" y="5092700"/>
          <p14:tracePt t="68270" x="2940050" y="5068888"/>
          <p14:tracePt t="68278" x="2940050" y="5056188"/>
          <p14:tracePt t="68284" x="2940050" y="5043488"/>
          <p14:tracePt t="68292" x="2952750" y="5005388"/>
          <p14:tracePt t="68300" x="2963863" y="4968875"/>
          <p14:tracePt t="68308" x="2976563" y="4930775"/>
          <p14:tracePt t="68316" x="2976563" y="4892675"/>
          <p14:tracePt t="68324" x="2989263" y="4856163"/>
          <p14:tracePt t="68332" x="3014663" y="4805363"/>
          <p14:tracePt t="68338" x="3027363" y="4768850"/>
          <p14:tracePt t="68346" x="3027363" y="4730750"/>
          <p14:tracePt t="68354" x="3040063" y="4705350"/>
          <p14:tracePt t="68362" x="3052763" y="4679950"/>
          <p14:tracePt t="68370" x="3052763" y="4656138"/>
          <p14:tracePt t="68378" x="3065463" y="4643438"/>
          <p14:tracePt t="68386" x="3065463" y="4618038"/>
          <p14:tracePt t="68400" x="3065463" y="4592638"/>
          <p14:tracePt t="68408" x="3076575" y="4567238"/>
          <p14:tracePt t="68416" x="3089275" y="4543425"/>
          <p14:tracePt t="68424" x="3089275" y="4518025"/>
          <p14:tracePt t="68432" x="3101975" y="4492625"/>
          <p14:tracePt t="68440" x="3114675" y="4454525"/>
          <p14:tracePt t="68448" x="3127375" y="4405313"/>
          <p14:tracePt t="68456" x="3127375" y="4367213"/>
          <p14:tracePt t="68462" x="3152775" y="4341813"/>
          <p14:tracePt t="68470" x="3165475" y="4318000"/>
          <p14:tracePt t="68478" x="3165475" y="4292600"/>
          <p14:tracePt t="68486" x="3176588" y="4279900"/>
          <p14:tracePt t="68495" x="3189288" y="4267200"/>
          <p14:tracePt t="68502" x="3189288" y="4254500"/>
          <p14:tracePt t="68511" x="3201988" y="4241800"/>
          <p14:tracePt t="68524" x="3214688" y="4217988"/>
          <p14:tracePt t="68532" x="3227388" y="4192588"/>
          <p14:tracePt t="68540" x="3227388" y="4167188"/>
          <p14:tracePt t="68548" x="3240088" y="4141788"/>
          <p14:tracePt t="68556" x="3252788" y="4105275"/>
          <p14:tracePt t="68564" x="3265488" y="4079875"/>
          <p14:tracePt t="68572" x="3302000" y="4054475"/>
          <p14:tracePt t="68580" x="3327400" y="4005263"/>
          <p14:tracePt t="68588" x="3352800" y="3979863"/>
          <p14:tracePt t="68595" x="3376613" y="3954463"/>
          <p14:tracePt t="68602" x="3402013" y="3941763"/>
          <p14:tracePt t="68611" x="3427413" y="3929063"/>
          <p14:tracePt t="68618" x="3440113" y="3916363"/>
          <p14:tracePt t="68627" x="3452813" y="3905250"/>
          <p14:tracePt t="68634" x="3478213" y="3905250"/>
          <p14:tracePt t="68645" x="3489325" y="3892550"/>
          <p14:tracePt t="68650" x="3502025" y="3879850"/>
          <p14:tracePt t="68664" x="3514725" y="3867150"/>
          <p14:tracePt t="68672" x="3527425" y="3867150"/>
          <p14:tracePt t="68680" x="3540125" y="3854450"/>
          <p14:tracePt t="68688" x="3552825" y="3854450"/>
          <p14:tracePt t="68696" x="3578225" y="3841750"/>
          <p14:tracePt t="68704" x="3602038" y="3829050"/>
          <p14:tracePt t="68712" x="3640138" y="3816350"/>
          <p14:tracePt t="68718" x="3689350" y="3816350"/>
          <p14:tracePt t="68727" x="3740150" y="3803650"/>
          <p14:tracePt t="68734" x="3790950" y="3803650"/>
          <p14:tracePt t="68744" x="3827463" y="3803650"/>
          <p14:tracePt t="68751" x="3865563" y="3803650"/>
          <p14:tracePt t="68760" x="3890963" y="3792538"/>
          <p14:tracePt t="68766" x="3914775" y="3792538"/>
          <p14:tracePt t="68774" x="3927475" y="3792538"/>
          <p14:tracePt t="68780" x="3940175" y="3792538"/>
          <p14:tracePt t="70504" x="3940175" y="3803650"/>
          <p14:tracePt t="70542" x="3940175" y="3816350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1DF0-9092-415B-BF80-EE0CE7D2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3B7641-2492-4C8A-9D7C-F6FF432A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6" y="1196752"/>
            <a:ext cx="7087428" cy="53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5325"/>
      </p:ext>
    </p:extLst>
  </p:cSld>
  <p:clrMapOvr>
    <a:masterClrMapping/>
  </p:clrMapOvr>
  <p:transition advTm="9033"/>
  <p:extLst>
    <p:ext uri="{3A86A75C-4F4B-4683-9AE1-C65F6400EC91}">
      <p14:laserTraceLst xmlns:p14="http://schemas.microsoft.com/office/powerpoint/2010/main">
        <p14:tracePtLst>
          <p14:tracePt t="1080" x="3940175" y="3803650"/>
          <p14:tracePt t="1134" x="3940175" y="3816350"/>
          <p14:tracePt t="1180" x="3940175" y="3803650"/>
          <p14:tracePt t="1189" x="3940175" y="3792538"/>
          <p14:tracePt t="1220" x="3940175" y="3803650"/>
          <p14:tracePt t="1242" x="3965575" y="3741738"/>
          <p14:tracePt t="1250" x="4027488" y="3567113"/>
          <p14:tracePt t="1258" x="4065588" y="3367088"/>
          <p14:tracePt t="1266" x="4078288" y="3228975"/>
          <p14:tracePt t="1274" x="4078288" y="3128963"/>
          <p14:tracePt t="1282" x="4052888" y="3054350"/>
          <p14:tracePt t="1290" x="4040188" y="3016250"/>
          <p14:tracePt t="1298" x="4002088" y="2965450"/>
          <p14:tracePt t="1305" x="3978275" y="2941638"/>
          <p14:tracePt t="1312" x="3940175" y="2878138"/>
          <p14:tracePt t="1321" x="3890963" y="2828925"/>
          <p14:tracePt t="1328" x="3827463" y="2765425"/>
          <p14:tracePt t="1337" x="3765550" y="2703513"/>
          <p14:tracePt t="1344" x="3727450" y="2652713"/>
          <p14:tracePt t="1352" x="3652838" y="2603500"/>
          <p14:tracePt t="1360" x="3602038" y="2578100"/>
          <p14:tracePt t="1368" x="3578225" y="2540000"/>
          <p14:tracePt t="1375" x="3552825" y="2527300"/>
          <p14:tracePt t="1382" x="3514725" y="2503488"/>
          <p14:tracePt t="1390" x="3489325" y="2490788"/>
          <p14:tracePt t="1398" x="3465513" y="2465388"/>
          <p14:tracePt t="1406" x="3414713" y="2439988"/>
          <p14:tracePt t="1414" x="3352800" y="2414588"/>
          <p14:tracePt t="1422" x="3276600" y="2378075"/>
          <p14:tracePt t="1430" x="3227388" y="2339975"/>
          <p14:tracePt t="1437" x="3165475" y="2314575"/>
          <p14:tracePt t="1444" x="3127375" y="2290763"/>
          <p14:tracePt t="1454" x="3076575" y="2252663"/>
          <p14:tracePt t="1460" x="3052763" y="2227263"/>
          <p14:tracePt t="1468" x="3027363" y="2190750"/>
          <p14:tracePt t="1476" x="2989263" y="2152650"/>
          <p14:tracePt t="1485" x="2952750" y="2114550"/>
          <p14:tracePt t="1492" x="2927350" y="2065338"/>
          <p14:tracePt t="1498" x="2889250" y="2039938"/>
          <p14:tracePt t="1506" x="2863850" y="1989138"/>
          <p14:tracePt t="1514" x="2827338" y="1952625"/>
          <p14:tracePt t="1522" x="2801938" y="1914525"/>
          <p14:tracePt t="1530" x="2763838" y="1876425"/>
          <p14:tracePt t="1539" x="2740025" y="1839913"/>
          <p14:tracePt t="1546" x="2701925" y="1801813"/>
          <p14:tracePt t="1555" x="2676525" y="1776413"/>
          <p14:tracePt t="1560" x="2651125" y="1752600"/>
          <p14:tracePt t="1569" x="2614613" y="1727200"/>
          <p14:tracePt t="1576" x="2601913" y="1714500"/>
          <p14:tracePt t="1592" x="2589213" y="1701800"/>
          <p14:tracePt t="1600" x="2576513" y="1701800"/>
          <p14:tracePt t="1678" x="2563813" y="1701800"/>
          <p14:tracePt t="1692" x="2551113" y="1701800"/>
          <p14:tracePt t="1708" x="2540000" y="1701800"/>
          <p14:tracePt t="1716" x="2527300" y="1689100"/>
          <p14:tracePt t="1732" x="2514600" y="1676400"/>
          <p14:tracePt t="1848" x="2514600" y="1663700"/>
          <p14:tracePt t="1864" x="2527300" y="1652588"/>
          <p14:tracePt t="1872" x="2540000" y="1652588"/>
          <p14:tracePt t="1878" x="2540000" y="1639888"/>
          <p14:tracePt t="1887" x="2551113" y="1639888"/>
          <p14:tracePt t="1894" x="2551113" y="1627188"/>
          <p14:tracePt t="1904" x="2563813" y="1614488"/>
          <p14:tracePt t="1918" x="2563813" y="1601788"/>
          <p14:tracePt t="1948" x="2563813" y="1589088"/>
          <p14:tracePt t="1964" x="2563813" y="1576388"/>
          <p14:tracePt t="1972" x="2563813" y="1563688"/>
          <p14:tracePt t="1996" x="2563813" y="1552575"/>
          <p14:tracePt t="2035" x="2563813" y="1539875"/>
          <p14:tracePt t="2050" x="2563813" y="1527175"/>
          <p14:tracePt t="2058" x="2563813" y="1514475"/>
          <p14:tracePt t="2066" x="2563813" y="1501775"/>
          <p14:tracePt t="2072" x="2551113" y="1489075"/>
          <p14:tracePt t="2080" x="2540000" y="1476375"/>
          <p14:tracePt t="2096" x="2540000" y="1463675"/>
          <p14:tracePt t="2104" x="2527300" y="1463675"/>
          <p14:tracePt t="2112" x="2527300" y="1450975"/>
          <p14:tracePt t="2190" x="2527300" y="1439863"/>
          <p14:tracePt t="2423" x="2527300" y="1427163"/>
          <p14:tracePt t="2832" x="2514600" y="1439863"/>
          <p14:tracePt t="2840" x="2501900" y="1463675"/>
          <p14:tracePt t="2848" x="2501900" y="1476375"/>
          <p14:tracePt t="2856" x="2489200" y="1501775"/>
          <p14:tracePt t="2864" x="2476500" y="1539875"/>
          <p14:tracePt t="2872" x="2476500" y="1563688"/>
          <p14:tracePt t="2880" x="2463800" y="1589088"/>
          <p14:tracePt t="2888" x="2463800" y="1601788"/>
          <p14:tracePt t="2896" x="2463800" y="1627188"/>
          <p14:tracePt t="2903" x="2463800" y="1639888"/>
          <p14:tracePt t="2919" x="2463800" y="1663700"/>
          <p14:tracePt t="2926" x="2463800" y="1676400"/>
          <p14:tracePt t="2942" x="2463800" y="1689100"/>
          <p14:tracePt t="2951" x="2463800" y="1701800"/>
          <p14:tracePt t="2972" x="2463800" y="1714500"/>
          <p14:tracePt t="3104" x="2463800" y="1727200"/>
          <p14:tracePt t="3112" x="2463800" y="1765300"/>
          <p14:tracePt t="3120" x="2463800" y="1776413"/>
          <p14:tracePt t="3136" x="2463800" y="1789113"/>
          <p14:tracePt t="3144" x="2463800" y="1801813"/>
          <p14:tracePt t="3158" x="2463800" y="1814513"/>
          <p14:tracePt t="3268" x="2463800" y="1827213"/>
          <p14:tracePt t="3276" x="2463800" y="1852613"/>
          <p14:tracePt t="3283" x="2451100" y="1865313"/>
          <p14:tracePt t="3290" x="2439988" y="1889125"/>
          <p14:tracePt t="3298" x="2439988" y="1901825"/>
          <p14:tracePt t="3306" x="2439988" y="1914525"/>
          <p14:tracePt t="3322" x="2439988" y="1927225"/>
          <p14:tracePt t="3414" x="2427288" y="1952625"/>
          <p14:tracePt t="3430" x="2427288" y="1965325"/>
          <p14:tracePt t="3439" x="2414588" y="1965325"/>
          <p14:tracePt t="3446" x="2401888" y="1989138"/>
          <p14:tracePt t="3462" x="2401888" y="2001838"/>
          <p14:tracePt t="3471" x="2389188" y="2014538"/>
          <p14:tracePt t="3476" x="2389188" y="2027238"/>
          <p14:tracePt t="3485" x="2389188" y="2039938"/>
          <p14:tracePt t="3501" x="2389188" y="2065338"/>
          <p14:tracePt t="3508" x="2376488" y="2065338"/>
          <p14:tracePt t="3517" x="2376488" y="2078038"/>
          <p14:tracePt t="3534" x="2376488" y="2089150"/>
          <p14:tracePt t="3554" x="2376488" y="2101850"/>
          <p14:tracePt t="3563" x="2376488" y="2114550"/>
          <p14:tracePt t="3579" x="2363788" y="2127250"/>
          <p14:tracePt t="3589" x="2363788" y="2152650"/>
          <p14:tracePt t="3595" x="2351088" y="2165350"/>
          <p14:tracePt t="3601" x="2351088" y="2178050"/>
          <p14:tracePt t="3608" x="2351088" y="2201863"/>
          <p14:tracePt t="3617" x="2351088" y="2227263"/>
          <p14:tracePt t="3624" x="2351088" y="2252663"/>
          <p14:tracePt t="3634" x="2338388" y="2278063"/>
          <p14:tracePt t="3640" x="2338388" y="2303463"/>
          <p14:tracePt t="3648" x="2338388" y="2327275"/>
          <p14:tracePt t="3656" x="2338388" y="2352675"/>
          <p14:tracePt t="3662" x="2338388" y="2390775"/>
          <p14:tracePt t="3670" x="2338388" y="2414588"/>
          <p14:tracePt t="3686" x="2338388" y="2427288"/>
          <p14:tracePt t="3702" x="2338388" y="2439988"/>
          <p14:tracePt t="3710" x="2338388" y="2452688"/>
          <p14:tracePt t="3810" x="2351088" y="2452688"/>
          <p14:tracePt t="3818" x="2351088" y="2465388"/>
          <p14:tracePt t="3826" x="2351088" y="2478088"/>
          <p14:tracePt t="3834" x="2351088" y="2503488"/>
          <p14:tracePt t="3842" x="2351088" y="2516188"/>
          <p14:tracePt t="3850" x="2351088" y="2527300"/>
          <p14:tracePt t="3856" x="2363788" y="2540000"/>
          <p14:tracePt t="3864" x="2363788" y="2565400"/>
          <p14:tracePt t="3872" x="2363788" y="2590800"/>
          <p14:tracePt t="3880" x="2376488" y="2603500"/>
          <p14:tracePt t="3900" x="2376488" y="2627313"/>
          <p14:tracePt t="3904" x="2376488" y="2640013"/>
          <p14:tracePt t="3918" x="2376488" y="2652713"/>
          <p14:tracePt t="3934" x="2376488" y="2665413"/>
          <p14:tracePt t="3951" x="2376488" y="2690813"/>
          <p14:tracePt t="3967" x="2376488" y="2703513"/>
          <p14:tracePt t="3980" x="2376488" y="2716213"/>
          <p14:tracePt t="3996" x="2376488" y="2728913"/>
          <p14:tracePt t="4004" x="2376488" y="2740025"/>
          <p14:tracePt t="4020" x="2376488" y="2752725"/>
          <p14:tracePt t="4036" x="2376488" y="2765425"/>
          <p14:tracePt t="4050" x="2376488" y="2778125"/>
          <p14:tracePt t="4058" x="2376488" y="2790825"/>
          <p14:tracePt t="4074" x="2376488" y="2803525"/>
          <p14:tracePt t="4083" x="2376488" y="2816225"/>
          <p14:tracePt t="4090" x="2376488" y="2828925"/>
          <p14:tracePt t="4099" x="2376488" y="2852738"/>
          <p14:tracePt t="4106" x="2376488" y="2865438"/>
          <p14:tracePt t="4120" x="2376488" y="2890838"/>
          <p14:tracePt t="4128" x="2376488" y="2903538"/>
          <p14:tracePt t="4136" x="2376488" y="2916238"/>
          <p14:tracePt t="4144" x="2363788" y="2952750"/>
          <p14:tracePt t="4152" x="2363788" y="2978150"/>
          <p14:tracePt t="4160" x="2351088" y="3003550"/>
          <p14:tracePt t="4168" x="2351088" y="3028950"/>
          <p14:tracePt t="4174" x="2351088" y="3041650"/>
          <p14:tracePt t="4183" x="2351088" y="3065463"/>
          <p14:tracePt t="4190" x="2351088" y="3078163"/>
          <p14:tracePt t="4199" x="2351088" y="3090863"/>
          <p14:tracePt t="4206" x="2351088" y="3103563"/>
          <p14:tracePt t="4223" x="2338388" y="3116263"/>
          <p14:tracePt t="4236" x="2338388" y="3128963"/>
          <p14:tracePt t="4244" x="2338388" y="3141663"/>
          <p14:tracePt t="4260" x="2338388" y="3154363"/>
          <p14:tracePt t="4276" x="2338388" y="3165475"/>
          <p14:tracePt t="4292" x="2338388" y="3178175"/>
          <p14:tracePt t="4298" x="2338388" y="3203575"/>
          <p14:tracePt t="4306" x="2338388" y="3216275"/>
          <p14:tracePt t="4316" x="2327275" y="3241675"/>
          <p14:tracePt t="4322" x="2327275" y="3267075"/>
          <p14:tracePt t="4330" x="2314575" y="3290888"/>
          <p14:tracePt t="4338" x="2314575" y="3303588"/>
          <p14:tracePt t="4346" x="2301875" y="3328988"/>
          <p14:tracePt t="4354" x="2301875" y="3354388"/>
          <p14:tracePt t="4360" x="2301875" y="3378200"/>
          <p14:tracePt t="4368" x="2289175" y="3390900"/>
          <p14:tracePt t="4377" x="2276475" y="3416300"/>
          <p14:tracePt t="4384" x="2276475" y="3454400"/>
          <p14:tracePt t="4392" x="2276475" y="3467100"/>
          <p14:tracePt t="4400" x="2263775" y="3479800"/>
          <p14:tracePt t="4408" x="2263775" y="3503613"/>
          <p14:tracePt t="4416" x="2251075" y="3516313"/>
          <p14:tracePt t="4422" x="2251075" y="3529013"/>
          <p14:tracePt t="4431" x="2251075" y="3554413"/>
          <p14:tracePt t="4446" x="2238375" y="3567113"/>
          <p14:tracePt t="4454" x="2238375" y="3579813"/>
          <p14:tracePt t="4470" x="2227263" y="3590925"/>
          <p14:tracePt t="4478" x="2227263" y="3603625"/>
          <p14:tracePt t="4486" x="2227263" y="3616325"/>
          <p14:tracePt t="4492" x="2227263" y="3629025"/>
          <p14:tracePt t="4500" x="2227263" y="3641725"/>
          <p14:tracePt t="4508" x="2227263" y="3667125"/>
          <p14:tracePt t="4516" x="2227263" y="3679825"/>
          <p14:tracePt t="4524" x="2227263" y="3692525"/>
          <p14:tracePt t="4533" x="2227263" y="3716338"/>
          <p14:tracePt t="4540" x="2214563" y="3741738"/>
          <p14:tracePt t="4549" x="2214563" y="3767138"/>
          <p14:tracePt t="4562" x="2214563" y="3792538"/>
          <p14:tracePt t="4578" x="2214563" y="3803650"/>
          <p14:tracePt t="4586" x="2214563" y="3816350"/>
          <p14:tracePt t="4595" x="2214563" y="3829050"/>
          <p14:tracePt t="4602" x="2201863" y="3841750"/>
          <p14:tracePt t="4611" x="2201863" y="3854450"/>
          <p14:tracePt t="4616" x="2201863" y="3867150"/>
          <p14:tracePt t="4624" x="2201863" y="3892550"/>
          <p14:tracePt t="4632" x="2189163" y="3916363"/>
          <p14:tracePt t="4640" x="2189163" y="3929063"/>
          <p14:tracePt t="4649" x="2189163" y="3941763"/>
          <p14:tracePt t="4657" x="2189163" y="3967163"/>
          <p14:tracePt t="4665" x="2176463" y="3979863"/>
          <p14:tracePt t="4672" x="2176463" y="3992563"/>
          <p14:tracePt t="4686" x="2163763" y="4017963"/>
          <p14:tracePt t="4702" x="2163763" y="4029075"/>
          <p14:tracePt t="4710" x="2163763" y="4041775"/>
          <p14:tracePt t="4726" x="2163763" y="4067175"/>
          <p14:tracePt t="4735" x="2151063" y="4079875"/>
          <p14:tracePt t="4740" x="2151063" y="4092575"/>
          <p14:tracePt t="4749" x="2138363" y="4129088"/>
          <p14:tracePt t="4756" x="2127250" y="4141788"/>
          <p14:tracePt t="4765" x="2127250" y="4154488"/>
          <p14:tracePt t="4772" x="2127250" y="4179888"/>
          <p14:tracePt t="4781" x="2114550" y="4192588"/>
          <p14:tracePt t="4798" x="2114550" y="4205288"/>
          <p14:tracePt t="4802" x="2114550" y="4217988"/>
          <p14:tracePt t="4920" x="2101850" y="4167188"/>
          <p14:tracePt t="4928" x="2089150" y="4105275"/>
          <p14:tracePt t="4934" x="2076450" y="4017963"/>
          <p14:tracePt t="4942" x="2063750" y="3916363"/>
          <p14:tracePt t="4950" x="2063750" y="3841750"/>
          <p14:tracePt t="4958" x="2051050" y="3792538"/>
          <p14:tracePt t="4966" x="2038350" y="3741738"/>
          <p14:tracePt t="4974" x="2025650" y="3692525"/>
          <p14:tracePt t="4982" x="2014538" y="3654425"/>
          <p14:tracePt t="4990" x="2001838" y="3616325"/>
          <p14:tracePt t="4997" x="2001838" y="3567113"/>
          <p14:tracePt t="5004" x="2001838" y="3529013"/>
          <p14:tracePt t="5012" x="2001838" y="3467100"/>
          <p14:tracePt t="5020" x="2001838" y="3416300"/>
          <p14:tracePt t="5028" x="2001838" y="3367088"/>
          <p14:tracePt t="5036" x="2014538" y="3290888"/>
          <p14:tracePt t="5044" x="2025650" y="3190875"/>
          <p14:tracePt t="5052" x="2038350" y="3065463"/>
          <p14:tracePt t="5058" x="2038350" y="2965450"/>
          <p14:tracePt t="5066" x="2038350" y="2852738"/>
          <p14:tracePt t="5074" x="2038350" y="2765425"/>
          <p14:tracePt t="5082" x="2014538" y="2678113"/>
          <p14:tracePt t="5090" x="2001838" y="2616200"/>
          <p14:tracePt t="5098" x="2001838" y="2552700"/>
          <p14:tracePt t="5106" x="1989138" y="2503488"/>
          <p14:tracePt t="5115" x="1976438" y="2478088"/>
          <p14:tracePt t="5120" x="1963738" y="2439988"/>
          <p14:tracePt t="5130" x="1963738" y="2403475"/>
          <p14:tracePt t="5136" x="1963738" y="2365375"/>
          <p14:tracePt t="5144" x="1963738" y="2327275"/>
          <p14:tracePt t="5152" x="1963738" y="2290763"/>
          <p14:tracePt t="5160" x="1963738" y="2252663"/>
          <p14:tracePt t="5168" x="1963738" y="2214563"/>
          <p14:tracePt t="5176" x="1963738" y="2165350"/>
          <p14:tracePt t="5182" x="1963738" y="2127250"/>
          <p14:tracePt t="5190" x="1963738" y="2101850"/>
          <p14:tracePt t="5198" x="1963738" y="2052638"/>
          <p14:tracePt t="5206" x="1963738" y="2014538"/>
          <p14:tracePt t="5215" x="1963738" y="1965325"/>
          <p14:tracePt t="5222" x="1976438" y="1927225"/>
          <p14:tracePt t="5231" x="1976438" y="1889125"/>
          <p14:tracePt t="5239" x="1976438" y="1865313"/>
          <p14:tracePt t="5244" x="1976438" y="1839913"/>
          <p14:tracePt t="5252" x="1976438" y="1827213"/>
          <p14:tracePt t="5260" x="1989138" y="1801813"/>
          <p14:tracePt t="5268" x="1989138" y="1776413"/>
          <p14:tracePt t="5276" x="1989138" y="1765300"/>
          <p14:tracePt t="5284" x="1989138" y="1752600"/>
          <p14:tracePt t="5292" x="1989138" y="1739900"/>
          <p14:tracePt t="5300" x="1989138" y="1727200"/>
          <p14:tracePt t="5308" x="1989138" y="1714500"/>
          <p14:tracePt t="5315" x="2001838" y="1689100"/>
          <p14:tracePt t="5322" x="2001838" y="1663700"/>
          <p14:tracePt t="5331" x="2001838" y="1639888"/>
          <p14:tracePt t="5338" x="2014538" y="1627188"/>
          <p14:tracePt t="5346" x="2014538" y="1614488"/>
          <p14:tracePt t="5354" x="2014538" y="1589088"/>
          <p14:tracePt t="5363" x="2014538" y="1576388"/>
          <p14:tracePt t="5377" x="2014538" y="1563688"/>
          <p14:tracePt t="5502" x="2025650" y="1539875"/>
          <p14:tracePt t="5508" x="2038350" y="1527175"/>
          <p14:tracePt t="5516" x="2038350" y="1514475"/>
          <p14:tracePt t="5540" x="2038350" y="1501775"/>
          <p14:tracePt t="5548" x="2051050" y="1501775"/>
          <p14:tracePt t="5556" x="2051050" y="1489075"/>
          <p14:tracePt t="5632" x="2051050" y="1476375"/>
          <p14:tracePt t="5688" x="2051050" y="1489075"/>
          <p14:tracePt t="5695" x="2051050" y="1552575"/>
          <p14:tracePt t="5702" x="2051050" y="1589088"/>
          <p14:tracePt t="5710" x="2051050" y="1639888"/>
          <p14:tracePt t="5718" x="2051050" y="1676400"/>
          <p14:tracePt t="5726" x="2038350" y="1727200"/>
          <p14:tracePt t="5734" x="2025650" y="1765300"/>
          <p14:tracePt t="5742" x="2014538" y="1827213"/>
          <p14:tracePt t="5750" x="2014538" y="1876425"/>
          <p14:tracePt t="5756" x="2014538" y="1939925"/>
          <p14:tracePt t="5764" x="2014538" y="2014538"/>
          <p14:tracePt t="5773" x="2014538" y="2065338"/>
          <p14:tracePt t="5780" x="2014538" y="2114550"/>
          <p14:tracePt t="5788" x="2014538" y="2165350"/>
          <p14:tracePt t="5797" x="2014538" y="2201863"/>
          <p14:tracePt t="5804" x="2014538" y="2239963"/>
          <p14:tracePt t="5813" x="2014538" y="2265363"/>
          <p14:tracePt t="5820" x="2025650" y="2303463"/>
          <p14:tracePt t="5826" x="2025650" y="2327275"/>
          <p14:tracePt t="5834" x="2025650" y="2365375"/>
          <p14:tracePt t="5842" x="2038350" y="2414588"/>
          <p14:tracePt t="5850" x="2038350" y="2439988"/>
          <p14:tracePt t="5858" x="2038350" y="2478088"/>
          <p14:tracePt t="5866" x="2038350" y="2503488"/>
          <p14:tracePt t="5874" x="2038350" y="2540000"/>
          <p14:tracePt t="5882" x="2038350" y="2565400"/>
          <p14:tracePt t="5897" x="2038350" y="2616200"/>
          <p14:tracePt t="5904" x="2051050" y="2640013"/>
          <p14:tracePt t="5913" x="2063750" y="2678113"/>
          <p14:tracePt t="5920" x="2063750" y="2716213"/>
          <p14:tracePt t="5929" x="2063750" y="2740025"/>
          <p14:tracePt t="5936" x="2063750" y="2765425"/>
          <p14:tracePt t="5946" x="2076450" y="2790825"/>
          <p14:tracePt t="5950" x="2076450" y="2828925"/>
          <p14:tracePt t="5958" x="2089150" y="2852738"/>
          <p14:tracePt t="5966" x="2101850" y="2890838"/>
          <p14:tracePt t="5974" x="2101850" y="2928938"/>
          <p14:tracePt t="5982" x="2101850" y="2965450"/>
          <p14:tracePt t="5990" x="2114550" y="3016250"/>
          <p14:tracePt t="5998" x="2127250" y="3054350"/>
          <p14:tracePt t="6006" x="2127250" y="3090863"/>
          <p14:tracePt t="6013" x="2138363" y="3128963"/>
          <p14:tracePt t="6021" x="2138363" y="3165475"/>
          <p14:tracePt t="6029" x="2138363" y="3190875"/>
          <p14:tracePt t="6036" x="2138363" y="3228975"/>
          <p14:tracePt t="6045" x="2138363" y="3254375"/>
          <p14:tracePt t="6052" x="2138363" y="3290888"/>
          <p14:tracePt t="6062" x="2138363" y="3328988"/>
          <p14:tracePt t="6068" x="2138363" y="3367088"/>
          <p14:tracePt t="6074" x="2138363" y="3403600"/>
          <p14:tracePt t="6082" x="2138363" y="3441700"/>
          <p14:tracePt t="6090" x="2138363" y="3479800"/>
          <p14:tracePt t="6098" x="2138363" y="3516313"/>
          <p14:tracePt t="6106" x="2138363" y="3554413"/>
          <p14:tracePt t="6114" x="2138363" y="3590925"/>
          <p14:tracePt t="6122" x="2138363" y="3629025"/>
          <p14:tracePt t="6130" x="2138363" y="3667125"/>
          <p14:tracePt t="6136" x="2138363" y="3703638"/>
          <p14:tracePt t="6145" x="2138363" y="3741738"/>
          <p14:tracePt t="6152" x="2151063" y="3779838"/>
          <p14:tracePt t="6161" x="2163763" y="3816350"/>
          <p14:tracePt t="6168" x="2163763" y="3841750"/>
          <p14:tracePt t="6176" x="2176463" y="3867150"/>
          <p14:tracePt t="6184" x="2176463" y="3892550"/>
          <p14:tracePt t="6192" x="2176463" y="3929063"/>
          <p14:tracePt t="6198" x="2176463" y="3954463"/>
          <p14:tracePt t="6206" x="2176463" y="3979863"/>
          <p14:tracePt t="6214" x="2176463" y="4005263"/>
          <p14:tracePt t="6222" x="2176463" y="4041775"/>
          <p14:tracePt t="6230" x="2176463" y="4079875"/>
          <p14:tracePt t="6238" x="2176463" y="4117975"/>
          <p14:tracePt t="6246" x="2176463" y="4154488"/>
          <p14:tracePt t="6254" x="2176463" y="4192588"/>
          <p14:tracePt t="6262" x="2176463" y="4230688"/>
          <p14:tracePt t="6268" x="2176463" y="4254500"/>
          <p14:tracePt t="6276" x="2176463" y="4292600"/>
          <p14:tracePt t="6284" x="2176463" y="4330700"/>
          <p14:tracePt t="6292" x="2176463" y="4367213"/>
          <p14:tracePt t="6300" x="2176463" y="4405313"/>
          <p14:tracePt t="6308" x="2176463" y="4443413"/>
          <p14:tracePt t="6316" x="2176463" y="4467225"/>
          <p14:tracePt t="6324" x="2176463" y="4492625"/>
          <p14:tracePt t="6330" x="2176463" y="4530725"/>
          <p14:tracePt t="6338" x="2176463" y="4554538"/>
          <p14:tracePt t="6346" x="2176463" y="4579938"/>
          <p14:tracePt t="6354" x="2176463" y="4605338"/>
          <p14:tracePt t="6363" x="2176463" y="4630738"/>
          <p14:tracePt t="6370" x="2176463" y="4656138"/>
          <p14:tracePt t="6379" x="2189163" y="4679950"/>
          <p14:tracePt t="6386" x="2189163" y="4718050"/>
          <p14:tracePt t="6393" x="2189163" y="4730750"/>
          <p14:tracePt t="6400" x="2189163" y="4743450"/>
          <p14:tracePt t="6408" x="2189163" y="4756150"/>
          <p14:tracePt t="6416" x="2189163" y="4779963"/>
          <p14:tracePt t="6424" x="2201863" y="4792663"/>
          <p14:tracePt t="6432" x="2201863" y="4805363"/>
          <p14:tracePt t="6440" x="2201863" y="4818063"/>
          <p14:tracePt t="6454" x="2201863" y="4830763"/>
          <p14:tracePt t="6462" x="2201863" y="4843463"/>
          <p14:tracePt t="6479" x="2201863" y="4856163"/>
          <p14:tracePt t="6495" x="2201863" y="4868863"/>
          <p14:tracePt t="6511" x="2201863" y="4879975"/>
          <p14:tracePt t="6516" x="2201863" y="4892675"/>
          <p14:tracePt t="6532" x="2201863" y="4905375"/>
          <p14:tracePt t="6548" x="2201863" y="4918075"/>
          <p14:tracePt t="6564" x="2201863" y="4930775"/>
          <p14:tracePt t="6586" x="2201863" y="4943475"/>
          <p14:tracePt t="6602" x="2201863" y="4956175"/>
          <p14:tracePt t="6618" x="2201863" y="4968875"/>
          <p14:tracePt t="6634" x="2201863" y="4981575"/>
          <p14:tracePt t="6648" x="2201863" y="5005388"/>
          <p14:tracePt t="6664" x="2201863" y="5018088"/>
          <p14:tracePt t="6680" x="2201863" y="5030788"/>
          <p14:tracePt t="6689" x="2201863" y="5043488"/>
          <p14:tracePt t="7084" x="2214563" y="5043488"/>
          <p14:tracePt t="7090" x="2227263" y="5043488"/>
          <p14:tracePt t="7098" x="2227263" y="5056188"/>
          <p14:tracePt t="7106" x="2238375" y="5056188"/>
          <p14:tracePt t="7114" x="2251075" y="5056188"/>
          <p14:tracePt t="7123" x="2251075" y="5068888"/>
          <p14:tracePt t="7130" x="2263775" y="5068888"/>
          <p14:tracePt t="7138" x="2263775" y="5081588"/>
          <p14:tracePt t="7146" x="2276475" y="5081588"/>
          <p14:tracePt t="7162" x="2289175" y="5081588"/>
          <p14:tracePt t="7168" x="2301875" y="5081588"/>
          <p14:tracePt t="7177" x="2314575" y="5081588"/>
          <p14:tracePt t="7184" x="2327275" y="5092700"/>
          <p14:tracePt t="7194" x="2351088" y="5092700"/>
          <p14:tracePt t="7200" x="2389188" y="5105400"/>
          <p14:tracePt t="7210" x="2427288" y="5105400"/>
          <p14:tracePt t="7215" x="2463800" y="5105400"/>
          <p14:tracePt t="7224" x="2514600" y="5105400"/>
          <p14:tracePt t="7230" x="2589213" y="5118100"/>
          <p14:tracePt t="7238" x="2663825" y="5130800"/>
          <p14:tracePt t="7246" x="2752725" y="5143500"/>
          <p14:tracePt t="7254" x="2827338" y="5143500"/>
          <p14:tracePt t="7262" x="2901950" y="5156200"/>
          <p14:tracePt t="7270" x="2952750" y="5168900"/>
          <p14:tracePt t="7278" x="3027363" y="5168900"/>
          <p14:tracePt t="7284" x="3065463" y="5168900"/>
          <p14:tracePt t="7292" x="3089275" y="5168900"/>
          <p14:tracePt t="7300" x="3101975" y="5168900"/>
          <p14:tracePt t="7309" x="3114675" y="5168900"/>
          <p14:tracePt t="7394" x="3127375" y="5168900"/>
          <p14:tracePt t="7400" x="3152775" y="5168900"/>
          <p14:tracePt t="7409" x="3189288" y="5168900"/>
          <p14:tracePt t="7416" x="3227388" y="5168900"/>
          <p14:tracePt t="7425" x="3265488" y="5168900"/>
          <p14:tracePt t="7432" x="3302000" y="5168900"/>
          <p14:tracePt t="7440" x="3340100" y="5168900"/>
          <p14:tracePt t="7448" x="3376613" y="5168900"/>
          <p14:tracePt t="7457" x="3402013" y="5168900"/>
          <p14:tracePt t="7464" x="3427413" y="5156200"/>
          <p14:tracePt t="7470" x="3440113" y="5156200"/>
          <p14:tracePt t="7526" x="3440113" y="5143500"/>
          <p14:tracePt t="7618" x="3440113" y="5130800"/>
          <p14:tracePt t="7650" x="3440113" y="5118100"/>
          <p14:tracePt t="7658" x="3440113" y="5105400"/>
          <p14:tracePt t="7742" x="3440113" y="5092700"/>
          <p14:tracePt t="7898" x="3440113" y="5105400"/>
          <p14:tracePt t="7920" x="3465513" y="5092700"/>
          <p14:tracePt t="7928" x="3502025" y="5068888"/>
          <p14:tracePt t="7936" x="3527425" y="5056188"/>
          <p14:tracePt t="7944" x="3527425" y="5043488"/>
          <p14:tracePt t="7952" x="3540125" y="5043488"/>
          <p14:tracePt t="7975" x="3552825" y="5043488"/>
          <p14:tracePt t="7982" x="3565525" y="5043488"/>
          <p14:tracePt t="7991" x="3578225" y="5030788"/>
          <p14:tracePt t="7998" x="3602038" y="5018088"/>
          <p14:tracePt t="8014" x="3614738" y="5005388"/>
          <p14:tracePt t="8022" x="3614738" y="4992688"/>
          <p14:tracePt t="8030" x="3627438" y="4992688"/>
          <p14:tracePt t="8044" x="3652838" y="5005388"/>
          <p14:tracePt t="8060" x="3665538" y="5018088"/>
          <p14:tracePt t="8076" x="3678238" y="5030788"/>
          <p14:tracePt t="8084" x="3678238" y="5043488"/>
          <p14:tracePt t="8530" x="0" y="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34817">
            <a:extLst>
              <a:ext uri="{FF2B5EF4-FFF2-40B4-BE49-F238E27FC236}">
                <a16:creationId xmlns:a16="http://schemas.microsoft.com/office/drawing/2014/main" id="{77213017-2066-4E98-9C8B-4871DF445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 dirty="0"/>
              <a:t>2-</a:t>
            </a:r>
            <a:r>
              <a:rPr lang="zh-CN" altLang="en-US" dirty="0"/>
              <a:t>线程休眠函数</a:t>
            </a:r>
          </a:p>
        </p:txBody>
      </p:sp>
      <p:sp>
        <p:nvSpPr>
          <p:cNvPr id="80899" name="文本占位符 34818">
            <a:extLst>
              <a:ext uri="{FF2B5EF4-FFF2-40B4-BE49-F238E27FC236}">
                <a16:creationId xmlns:a16="http://schemas.microsoft.com/office/drawing/2014/main" id="{F1E77581-98F1-4FD3-992C-4B6F1E20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176338"/>
            <a:ext cx="7772400" cy="412487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	</a:t>
            </a:r>
            <a:r>
              <a:rPr lang="zh-CN" altLang="en-US" b="1" dirty="0">
                <a:solidFill>
                  <a:schemeClr val="accent2"/>
                </a:solidFill>
              </a:rPr>
              <a:t>线程休眠函数：</a:t>
            </a:r>
            <a:r>
              <a:rPr lang="en-US" altLang="zh-CN" b="1" dirty="0">
                <a:solidFill>
                  <a:schemeClr val="accent2"/>
                </a:solidFill>
              </a:rPr>
              <a:t>Sleep (int)</a:t>
            </a:r>
            <a:r>
              <a:rPr lang="zh-CN" altLang="en-US" b="1" dirty="0">
                <a:solidFill>
                  <a:schemeClr val="accent2"/>
                </a:solidFill>
              </a:rPr>
              <a:t>；</a:t>
            </a:r>
          </a:p>
          <a:p>
            <a:pPr eaLnBrk="1" hangingPunct="1"/>
            <a:r>
              <a:rPr lang="en-US" altLang="zh-CN" b="1" dirty="0"/>
              <a:t>Sleep(1000): Windows</a:t>
            </a:r>
            <a:r>
              <a:rPr lang="zh-CN" altLang="en-US" b="1" dirty="0"/>
              <a:t>下表示</a:t>
            </a:r>
            <a:r>
              <a:rPr lang="en-US" altLang="zh-CN" b="1" dirty="0"/>
              <a:t>1000</a:t>
            </a:r>
            <a:r>
              <a:rPr lang="zh-CN" altLang="en-US" b="1" dirty="0"/>
              <a:t>毫秒，即</a:t>
            </a:r>
            <a:r>
              <a:rPr lang="en-US" altLang="zh-CN" b="1" dirty="0"/>
              <a:t>1</a:t>
            </a:r>
            <a:r>
              <a:rPr lang="zh-CN" altLang="en-US" b="1" dirty="0"/>
              <a:t>秒；</a:t>
            </a:r>
            <a:r>
              <a:rPr lang="en-US" altLang="zh-CN" b="1" dirty="0"/>
              <a:t>Linux</a:t>
            </a:r>
            <a:r>
              <a:rPr lang="zh-CN" altLang="en-US" b="1" dirty="0"/>
              <a:t>下</a:t>
            </a:r>
            <a:r>
              <a:rPr lang="en-US" altLang="zh-CN" b="1" dirty="0"/>
              <a:t>sleep</a:t>
            </a:r>
            <a:r>
              <a:rPr lang="zh-CN" altLang="en-US" b="1" dirty="0"/>
              <a:t>表示</a:t>
            </a:r>
            <a:r>
              <a:rPr lang="en-US" altLang="zh-CN" b="1" dirty="0"/>
              <a:t>1000</a:t>
            </a:r>
            <a:r>
              <a:rPr lang="zh-CN" altLang="en-US" b="1" dirty="0"/>
              <a:t>秒。</a:t>
            </a:r>
            <a:r>
              <a:rPr lang="en-US" altLang="zh-CN" b="1" dirty="0"/>
              <a:t>Linux</a:t>
            </a:r>
            <a:r>
              <a:rPr lang="zh-CN" altLang="en-US" b="1" dirty="0"/>
              <a:t>下用毫秒级别的函数可使用</a:t>
            </a:r>
            <a:r>
              <a:rPr lang="en-US" altLang="zh-CN" b="1" dirty="0" err="1"/>
              <a:t>usleep</a:t>
            </a:r>
            <a:r>
              <a:rPr lang="zh-CN" altLang="en-US" b="1" dirty="0"/>
              <a:t>函数。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en-US" altLang="zh-CN" b="1" dirty="0"/>
              <a:t>Sleep</a:t>
            </a:r>
            <a:r>
              <a:rPr lang="zh-CN" altLang="en-US" b="1" dirty="0"/>
              <a:t>函数使调用</a:t>
            </a:r>
            <a:r>
              <a:rPr lang="en-US" altLang="zh-CN" b="1" dirty="0"/>
              <a:t>Sleep</a:t>
            </a:r>
            <a:r>
              <a:rPr lang="zh-CN" altLang="en-US" b="1" dirty="0"/>
              <a:t>函数的线程休眠，线程放弃时间片。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当经过指定的时间间隔后，再启动线程，继续执行代码。</a:t>
            </a:r>
            <a:r>
              <a:rPr lang="en-US" altLang="zh-CN" b="1" dirty="0"/>
              <a:t>Sleep</a:t>
            </a:r>
            <a:r>
              <a:rPr lang="zh-CN" altLang="en-US" b="1" dirty="0"/>
              <a:t>函数主要作用是延时。 </a:t>
            </a:r>
          </a:p>
        </p:txBody>
      </p:sp>
    </p:spTree>
  </p:cSld>
  <p:clrMapOvr>
    <a:masterClrMapping/>
  </p:clrMapOvr>
  <p:transition advTm="41458"/>
  <p:extLst>
    <p:ext uri="{3A86A75C-4F4B-4683-9AE1-C65F6400EC91}">
      <p14:laserTraceLst xmlns:p14="http://schemas.microsoft.com/office/powerpoint/2010/main">
        <p14:tracePtLst>
          <p14:tracePt t="677" x="7567613" y="4630738"/>
          <p14:tracePt t="685" x="7531100" y="4567238"/>
          <p14:tracePt t="691" x="7493000" y="4492625"/>
          <p14:tracePt t="699" x="7442200" y="4418013"/>
          <p14:tracePt t="707" x="7405688" y="4305300"/>
          <p14:tracePt t="714" x="7354888" y="4205288"/>
          <p14:tracePt t="722" x="7305675" y="4079875"/>
          <p14:tracePt t="730" x="7254875" y="3954463"/>
          <p14:tracePt t="740" x="7205663" y="3854450"/>
          <p14:tracePt t="747" x="7129463" y="3741738"/>
          <p14:tracePt t="754" x="7054850" y="3641725"/>
          <p14:tracePt t="761" x="6967538" y="3529013"/>
          <p14:tracePt t="768" x="6905625" y="3454400"/>
          <p14:tracePt t="776" x="6842125" y="3378200"/>
          <p14:tracePt t="785" x="6805613" y="3328988"/>
          <p14:tracePt t="793" x="6767513" y="3290888"/>
          <p14:tracePt t="800" x="6742113" y="3254375"/>
          <p14:tracePt t="810" x="6704013" y="3228975"/>
          <p14:tracePt t="816" x="6692900" y="3216275"/>
          <p14:tracePt t="822" x="6667500" y="3178175"/>
          <p14:tracePt t="830" x="6654800" y="3165475"/>
          <p14:tracePt t="839" x="6629400" y="3141663"/>
          <p14:tracePt t="846" x="6592888" y="3103563"/>
          <p14:tracePt t="854" x="6567488" y="3078163"/>
          <p14:tracePt t="863" x="6529388" y="3028950"/>
          <p14:tracePt t="870" x="6503988" y="2990850"/>
          <p14:tracePt t="877" x="6454775" y="2941638"/>
          <p14:tracePt t="885" x="6416675" y="2903538"/>
          <p14:tracePt t="893" x="6367463" y="2852738"/>
          <p14:tracePt t="900" x="6316663" y="2828925"/>
          <p14:tracePt t="909" x="6280150" y="2790825"/>
          <p14:tracePt t="916" x="6242050" y="2752725"/>
          <p14:tracePt t="925" x="6191250" y="2728913"/>
          <p14:tracePt t="933" x="6129338" y="2690813"/>
          <p14:tracePt t="941" x="6103938" y="2665413"/>
          <p14:tracePt t="959" x="6016625" y="2578100"/>
          <p14:tracePt t="962" x="5978525" y="2552700"/>
          <p14:tracePt t="971" x="5929313" y="2516188"/>
          <p14:tracePt t="979" x="5891213" y="2490788"/>
          <p14:tracePt t="986" x="5854700" y="2452688"/>
          <p14:tracePt t="995" x="5816600" y="2427288"/>
          <p14:tracePt t="1002" x="5767388" y="2390775"/>
          <p14:tracePt t="1010" x="5729288" y="2352675"/>
          <p14:tracePt t="1016" x="5703888" y="2339975"/>
          <p14:tracePt t="1026" x="5665788" y="2314575"/>
          <p14:tracePt t="1032" x="5641975" y="2303463"/>
          <p14:tracePt t="1042" x="5616575" y="2290763"/>
          <p14:tracePt t="1049" x="5603875" y="2290763"/>
          <p14:tracePt t="1058" x="5565775" y="2278063"/>
          <p14:tracePt t="1064" x="5541963" y="2265363"/>
          <p14:tracePt t="1071" x="5503863" y="2252663"/>
          <p14:tracePt t="1078" x="5465763" y="2239963"/>
          <p14:tracePt t="1086" x="5403850" y="2214563"/>
          <p14:tracePt t="1094" x="5353050" y="2190750"/>
          <p14:tracePt t="1102" x="5278438" y="2165350"/>
          <p14:tracePt t="1111" x="5216525" y="2139950"/>
          <p14:tracePt t="1119" x="5153025" y="2127250"/>
          <p14:tracePt t="1126" x="5078413" y="2114550"/>
          <p14:tracePt t="1133" x="5016500" y="2114550"/>
          <p14:tracePt t="1142" x="4940300" y="2101850"/>
          <p14:tracePt t="1148" x="4865688" y="2089150"/>
          <p14:tracePt t="1158" x="4829175" y="2078038"/>
          <p14:tracePt t="1165" x="4791075" y="2065338"/>
          <p14:tracePt t="1172" x="4752975" y="2052638"/>
          <p14:tracePt t="1180" x="4716463" y="2052638"/>
          <p14:tracePt t="1191" x="4678363" y="2039938"/>
          <p14:tracePt t="1196" x="4640263" y="2027238"/>
          <p14:tracePt t="1202" x="4578350" y="2001838"/>
          <p14:tracePt t="1211" x="4540250" y="1989138"/>
          <p14:tracePt t="1218" x="4465638" y="1952625"/>
          <p14:tracePt t="1227" x="4416425" y="1927225"/>
          <p14:tracePt t="1234" x="4352925" y="1914525"/>
          <p14:tracePt t="1242" x="4291013" y="1889125"/>
          <p14:tracePt t="1250" x="4240213" y="1865313"/>
          <p14:tracePt t="1258" x="4203700" y="1852613"/>
          <p14:tracePt t="1265" x="4165600" y="1839913"/>
          <p14:tracePt t="1274" x="4140200" y="1827213"/>
          <p14:tracePt t="1280" x="4103688" y="1814513"/>
          <p14:tracePt t="1288" x="4090988" y="1814513"/>
          <p14:tracePt t="1297" x="4078288" y="1814513"/>
          <p14:tracePt t="1305" x="4065588" y="1801813"/>
          <p14:tracePt t="1320" x="4052888" y="1801813"/>
          <p14:tracePt t="1615" x="4052888" y="1789113"/>
          <p14:tracePt t="1623" x="4103688" y="1776413"/>
          <p14:tracePt t="1631" x="4178300" y="1765300"/>
          <p14:tracePt t="1640" x="4227513" y="1765300"/>
          <p14:tracePt t="1644" x="4303713" y="1752600"/>
          <p14:tracePt t="1652" x="4365625" y="1752600"/>
          <p14:tracePt t="1660" x="4391025" y="1752600"/>
          <p14:tracePt t="1668" x="4427538" y="1752600"/>
          <p14:tracePt t="1755" x="4440238" y="1739900"/>
          <p14:tracePt t="1762" x="4478338" y="1727200"/>
          <p14:tracePt t="1771" x="4516438" y="1727200"/>
          <p14:tracePt t="1777" x="4552950" y="1727200"/>
          <p14:tracePt t="1785" x="4591050" y="1727200"/>
          <p14:tracePt t="1793" x="4616450" y="1727200"/>
          <p14:tracePt t="1808" x="4627563" y="1727200"/>
          <p14:tracePt t="1817" x="4640263" y="1727200"/>
          <p14:tracePt t="1971" x="4640263" y="1714500"/>
          <p14:tracePt t="2027" x="4640263" y="1701800"/>
          <p14:tracePt t="2284" x="4616450" y="1727200"/>
          <p14:tracePt t="2289" x="4527550" y="1752600"/>
          <p14:tracePt t="2297" x="4427538" y="1776413"/>
          <p14:tracePt t="2305" x="4303713" y="1789113"/>
          <p14:tracePt t="2313" x="4203700" y="1801813"/>
          <p14:tracePt t="2323" x="4078288" y="1814513"/>
          <p14:tracePt t="2329" x="3952875" y="1814513"/>
          <p14:tracePt t="2337" x="3840163" y="1814513"/>
          <p14:tracePt t="2345" x="3727450" y="1814513"/>
          <p14:tracePt t="2352" x="3602038" y="1814513"/>
          <p14:tracePt t="2358" x="3489325" y="1814513"/>
          <p14:tracePt t="2366" x="3389313" y="1801813"/>
          <p14:tracePt t="2374" x="3302000" y="1801813"/>
          <p14:tracePt t="2382" x="3227388" y="1801813"/>
          <p14:tracePt t="2390" x="3165475" y="1789113"/>
          <p14:tracePt t="2399" x="3089275" y="1789113"/>
          <p14:tracePt t="2406" x="3040063" y="1789113"/>
          <p14:tracePt t="2414" x="3001963" y="1789113"/>
          <p14:tracePt t="2422" x="2976563" y="1789113"/>
          <p14:tracePt t="2428" x="2952750" y="1789113"/>
          <p14:tracePt t="2437" x="2927350" y="1789113"/>
          <p14:tracePt t="2445" x="2914650" y="1789113"/>
          <p14:tracePt t="2460" x="2901950" y="1789113"/>
          <p14:tracePt t="2562" x="2889250" y="1789113"/>
          <p14:tracePt t="2577" x="2863850" y="1776413"/>
          <p14:tracePt t="2585" x="2827338" y="1776413"/>
          <p14:tracePt t="2592" x="2789238" y="1765300"/>
          <p14:tracePt t="2600" x="2752725" y="1765300"/>
          <p14:tracePt t="2606" x="2714625" y="1765300"/>
          <p14:tracePt t="2614" x="2676525" y="1765300"/>
          <p14:tracePt t="2622" x="2640013" y="1752600"/>
          <p14:tracePt t="2630" x="2614613" y="1752600"/>
          <p14:tracePt t="2640" x="2614613" y="1739900"/>
          <p14:tracePt t="2646" x="2601913" y="1739900"/>
          <p14:tracePt t="3245" x="2627313" y="1739900"/>
          <p14:tracePt t="3250" x="2676525" y="1727200"/>
          <p14:tracePt t="3258" x="2714625" y="1714500"/>
          <p14:tracePt t="3266" x="2763838" y="1701800"/>
          <p14:tracePt t="3274" x="2814638" y="1689100"/>
          <p14:tracePt t="3283" x="2863850" y="1689100"/>
          <p14:tracePt t="3290" x="2914650" y="1689100"/>
          <p14:tracePt t="3298" x="2940050" y="1689100"/>
          <p14:tracePt t="3306" x="2963863" y="1689100"/>
          <p14:tracePt t="3313" x="2976563" y="1676400"/>
          <p14:tracePt t="3321" x="2989263" y="1676400"/>
          <p14:tracePt t="3337" x="3001963" y="1676400"/>
          <p14:tracePt t="3345" x="3001963" y="1663700"/>
          <p14:tracePt t="3361" x="3014663" y="1663700"/>
          <p14:tracePt t="3370" x="3027363" y="1663700"/>
          <p14:tracePt t="3376" x="3040063" y="1663700"/>
          <p14:tracePt t="3382" x="3076575" y="1663700"/>
          <p14:tracePt t="3390" x="3101975" y="1663700"/>
          <p14:tracePt t="3398" x="3127375" y="1676400"/>
          <p14:tracePt t="3406" x="3152775" y="1689100"/>
          <p14:tracePt t="3415" x="3176588" y="1689100"/>
          <p14:tracePt t="3422" x="3201988" y="1701800"/>
          <p14:tracePt t="3431" x="3214688" y="1701800"/>
          <p14:tracePt t="3438" x="3227388" y="1701800"/>
          <p14:tracePt t="3444" x="3227388" y="1714500"/>
          <p14:tracePt t="5633" x="3289300" y="1714500"/>
          <p14:tracePt t="5642" x="3352800" y="1727200"/>
          <p14:tracePt t="5649" x="3427413" y="1739900"/>
          <p14:tracePt t="5657" x="3478213" y="1752600"/>
          <p14:tracePt t="5666" x="3540125" y="1765300"/>
          <p14:tracePt t="5672" x="3589338" y="1789113"/>
          <p14:tracePt t="5683" x="3614738" y="1789113"/>
          <p14:tracePt t="5687" x="3652838" y="1801813"/>
          <p14:tracePt t="5694" x="3652838" y="1814513"/>
          <p14:tracePt t="5718" x="3652838" y="1827213"/>
          <p14:tracePt t="5727" x="3652838" y="1839913"/>
          <p14:tracePt t="5734" x="3652838" y="1852613"/>
          <p14:tracePt t="5742" x="3640138" y="1852613"/>
          <p14:tracePt t="5750" x="3640138" y="1865313"/>
          <p14:tracePt t="5757" x="3627438" y="1865313"/>
          <p14:tracePt t="5766" x="3627438" y="1876425"/>
          <p14:tracePt t="5772" x="3602038" y="1889125"/>
          <p14:tracePt t="5782" x="3589338" y="1889125"/>
          <p14:tracePt t="5788" x="3565525" y="1914525"/>
          <p14:tracePt t="5796" x="3540125" y="1914525"/>
          <p14:tracePt t="5804" x="3502025" y="1927225"/>
          <p14:tracePt t="5813" x="3478213" y="1952625"/>
          <p14:tracePt t="5818" x="3452813" y="1952625"/>
          <p14:tracePt t="5826" x="3414713" y="1978025"/>
          <p14:tracePt t="5835" x="3352800" y="2001838"/>
          <p14:tracePt t="5843" x="3302000" y="2027238"/>
          <p14:tracePt t="5850" x="3227388" y="2039938"/>
          <p14:tracePt t="5858" x="3176588" y="2052638"/>
          <p14:tracePt t="5866" x="3101975" y="2078038"/>
          <p14:tracePt t="5874" x="3040063" y="2089150"/>
          <p14:tracePt t="5883" x="2989263" y="2114550"/>
          <p14:tracePt t="5890" x="2914650" y="2127250"/>
          <p14:tracePt t="5898" x="2863850" y="2139950"/>
          <p14:tracePt t="5904" x="2814638" y="2152650"/>
          <p14:tracePt t="5912" x="2740025" y="2165350"/>
          <p14:tracePt t="5920" x="2701925" y="2165350"/>
          <p14:tracePt t="5928" x="2663825" y="2165350"/>
          <p14:tracePt t="5949" x="2614613" y="2178050"/>
          <p14:tracePt t="5951" x="2601913" y="2178050"/>
          <p14:tracePt t="5958" x="2589213" y="2178050"/>
          <p14:tracePt t="5966" x="2576513" y="2178050"/>
          <p14:tracePt t="5974" x="2563813" y="2190750"/>
          <p14:tracePt t="5983" x="2551113" y="2190750"/>
          <p14:tracePt t="5990" x="2540000" y="2190750"/>
          <p14:tracePt t="6000" x="2501900" y="2190750"/>
          <p14:tracePt t="6006" x="2476500" y="2190750"/>
          <p14:tracePt t="6013" x="2451100" y="2190750"/>
          <p14:tracePt t="6021" x="2427288" y="2190750"/>
          <p14:tracePt t="6028" x="2401888" y="2190750"/>
          <p14:tracePt t="6036" x="2363788" y="2190750"/>
          <p14:tracePt t="6044" x="2338388" y="2190750"/>
          <p14:tracePt t="6052" x="2314575" y="2190750"/>
          <p14:tracePt t="6061" x="2276475" y="2190750"/>
          <p14:tracePt t="6068" x="2238375" y="2201863"/>
          <p14:tracePt t="6074" x="2214563" y="2201863"/>
          <p14:tracePt t="6083" x="2189163" y="2214563"/>
          <p14:tracePt t="6091" x="2163763" y="2214563"/>
          <p14:tracePt t="6099" x="2138363" y="2214563"/>
          <p14:tracePt t="6106" x="2114550" y="2214563"/>
          <p14:tracePt t="6115" x="2076450" y="2227263"/>
          <p14:tracePt t="6122" x="2051050" y="2227263"/>
          <p14:tracePt t="6132" x="2025650" y="2227263"/>
          <p14:tracePt t="6136" x="2001838" y="2227263"/>
          <p14:tracePt t="6144" x="1976438" y="2227263"/>
          <p14:tracePt t="6152" x="1938338" y="2227263"/>
          <p14:tracePt t="6160" x="1901825" y="2227263"/>
          <p14:tracePt t="6169" x="1863725" y="2227263"/>
          <p14:tracePt t="6177" x="1825625" y="2227263"/>
          <p14:tracePt t="6184" x="1801813" y="2227263"/>
          <p14:tracePt t="6192" x="1763713" y="2227263"/>
          <p14:tracePt t="6199" x="1738313" y="2227263"/>
          <p14:tracePt t="6206" x="1701800" y="2227263"/>
          <p14:tracePt t="6215" x="1676400" y="2227263"/>
          <p14:tracePt t="6222" x="1651000" y="2227263"/>
          <p14:tracePt t="6231" x="1638300" y="2227263"/>
          <p14:tracePt t="6238" x="1625600" y="2227263"/>
          <p14:tracePt t="6254" x="1612900" y="2227263"/>
          <p14:tracePt t="6276" x="1601788" y="2227263"/>
          <p14:tracePt t="6284" x="1589088" y="2227263"/>
          <p14:tracePt t="6293" x="1576388" y="2227263"/>
          <p14:tracePt t="6300" x="1538288" y="2227263"/>
          <p14:tracePt t="6309" x="1512888" y="2227263"/>
          <p14:tracePt t="6316" x="1489075" y="2227263"/>
          <p14:tracePt t="6322" x="1463675" y="2227263"/>
          <p14:tracePt t="6331" x="1425575" y="2227263"/>
          <p14:tracePt t="6339" x="1401763" y="2227263"/>
          <p14:tracePt t="6348" x="1376363" y="2227263"/>
          <p14:tracePt t="6355" x="1350963" y="2227263"/>
          <p14:tracePt t="6364" x="1312863" y="2227263"/>
          <p14:tracePt t="6370" x="1289050" y="2227263"/>
          <p14:tracePt t="6378" x="1263650" y="2227263"/>
          <p14:tracePt t="6387" x="1238250" y="2227263"/>
          <p14:tracePt t="6393" x="1212850" y="2227263"/>
          <p14:tracePt t="6400" x="1189038" y="2227263"/>
          <p14:tracePt t="6408" x="1176338" y="2227263"/>
          <p14:tracePt t="6416" x="1163638" y="2227263"/>
          <p14:tracePt t="6424" x="1150938" y="2227263"/>
          <p14:tracePt t="6440" x="1138238" y="2227263"/>
          <p14:tracePt t="6975" x="1150938" y="2227263"/>
          <p14:tracePt t="6983" x="1189038" y="2227263"/>
          <p14:tracePt t="6991" x="1225550" y="2227263"/>
          <p14:tracePt t="6999" x="1263650" y="2227263"/>
          <p14:tracePt t="7007" x="1300163" y="2227263"/>
          <p14:tracePt t="7015" x="1338263" y="2227263"/>
          <p14:tracePt t="7023" x="1363663" y="2227263"/>
          <p14:tracePt t="7030" x="1401763" y="2239963"/>
          <p14:tracePt t="7037" x="1438275" y="2239963"/>
          <p14:tracePt t="7047" x="1463675" y="2239963"/>
          <p14:tracePt t="7053" x="1501775" y="2252663"/>
          <p14:tracePt t="7062" x="1525588" y="2265363"/>
          <p14:tracePt t="7069" x="1550988" y="2265363"/>
          <p14:tracePt t="7077" x="1576388" y="2278063"/>
          <p14:tracePt t="7084" x="1601788" y="2278063"/>
          <p14:tracePt t="7092" x="1638300" y="2278063"/>
          <p14:tracePt t="7099" x="1663700" y="2290763"/>
          <p14:tracePt t="7106" x="1701800" y="2290763"/>
          <p14:tracePt t="7114" x="1738313" y="2290763"/>
          <p14:tracePt t="7123" x="1789113" y="2290763"/>
          <p14:tracePt t="7130" x="1851025" y="2303463"/>
          <p14:tracePt t="7139" x="1889125" y="2303463"/>
          <p14:tracePt t="7147" x="1938338" y="2303463"/>
          <p14:tracePt t="7155" x="1963738" y="2303463"/>
          <p14:tracePt t="7163" x="2001838" y="2303463"/>
          <p14:tracePt t="7168" x="2014538" y="2303463"/>
          <p14:tracePt t="7184" x="2025650" y="2303463"/>
          <p14:tracePt t="7263" x="2038350" y="2303463"/>
          <p14:tracePt t="7278" x="2076450" y="2303463"/>
          <p14:tracePt t="7285" x="2114550" y="2303463"/>
          <p14:tracePt t="7293" x="2138363" y="2303463"/>
          <p14:tracePt t="7300" x="2151063" y="2303463"/>
          <p14:tracePt t="7308" x="2163763" y="2303463"/>
          <p14:tracePt t="7324" x="2176463" y="2303463"/>
          <p14:tracePt t="7417" x="2201863" y="2290763"/>
          <p14:tracePt t="7424" x="2227263" y="2290763"/>
          <p14:tracePt t="7432" x="2238375" y="2290763"/>
          <p14:tracePt t="7440" x="2263775" y="2278063"/>
          <p14:tracePt t="7448" x="2289175" y="2278063"/>
          <p14:tracePt t="7456" x="2301875" y="2278063"/>
          <p14:tracePt t="7464" x="2327275" y="2278063"/>
          <p14:tracePt t="7472" x="2351088" y="2265363"/>
          <p14:tracePt t="7480" x="2376488" y="2265363"/>
          <p14:tracePt t="7488" x="2389188" y="2265363"/>
          <p14:tracePt t="7496" x="2401888" y="2252663"/>
          <p14:tracePt t="7503" x="2414588" y="2252663"/>
          <p14:tracePt t="7512" x="2427288" y="2252663"/>
          <p14:tracePt t="7518" x="2439988" y="2252663"/>
          <p14:tracePt t="7527" x="2439988" y="2239963"/>
          <p14:tracePt t="7534" x="2451100" y="2239963"/>
          <p14:tracePt t="7548" x="2463800" y="2239963"/>
          <p14:tracePt t="7564" x="2489200" y="2227263"/>
          <p14:tracePt t="7572" x="2527300" y="2214563"/>
          <p14:tracePt t="7581" x="2551113" y="2214563"/>
          <p14:tracePt t="7588" x="2576513" y="2214563"/>
          <p14:tracePt t="7596" x="2601913" y="2214563"/>
          <p14:tracePt t="7604" x="2640013" y="2214563"/>
          <p14:tracePt t="7613" x="2663825" y="2201863"/>
          <p14:tracePt t="7618" x="2689225" y="2201863"/>
          <p14:tracePt t="7626" x="2701925" y="2201863"/>
          <p14:tracePt t="7635" x="2714625" y="2190750"/>
          <p14:tracePt t="7750" x="2740025" y="2190750"/>
          <p14:tracePt t="7758" x="2763838" y="2190750"/>
          <p14:tracePt t="7767" x="2776538" y="2190750"/>
          <p14:tracePt t="7774" x="2801938" y="2201863"/>
          <p14:tracePt t="7782" x="2840038" y="2201863"/>
          <p14:tracePt t="7791" x="2863850" y="2201863"/>
          <p14:tracePt t="7798" x="2889250" y="2201863"/>
          <p14:tracePt t="7804" x="2914650" y="2201863"/>
          <p14:tracePt t="7813" x="2927350" y="2201863"/>
          <p14:tracePt t="8744" x="2989263" y="2201863"/>
          <p14:tracePt t="8753" x="3052763" y="2201863"/>
          <p14:tracePt t="8760" x="3127375" y="2201863"/>
          <p14:tracePt t="8766" x="3176588" y="2201863"/>
          <p14:tracePt t="8776" x="3240088" y="2201863"/>
          <p14:tracePt t="8782" x="3314700" y="2201863"/>
          <p14:tracePt t="8790" x="3365500" y="2214563"/>
          <p14:tracePt t="8798" x="3402013" y="2214563"/>
          <p14:tracePt t="8806" x="3427413" y="2214563"/>
          <p14:tracePt t="8819" x="3440113" y="2214563"/>
          <p14:tracePt t="8930" x="3465513" y="2227263"/>
          <p14:tracePt t="8938" x="3478213" y="2227263"/>
          <p14:tracePt t="8946" x="3502025" y="2239963"/>
          <p14:tracePt t="8952" x="3527425" y="2239963"/>
          <p14:tracePt t="8960" x="3552825" y="2252663"/>
          <p14:tracePt t="8968" x="3552825" y="2265363"/>
          <p14:tracePt t="8976" x="3552825" y="2278063"/>
          <p14:tracePt t="8984" x="3540125" y="2290763"/>
          <p14:tracePt t="8993" x="3514725" y="2290763"/>
          <p14:tracePt t="9001" x="3478213" y="2290763"/>
          <p14:tracePt t="9010" x="3440113" y="2290763"/>
          <p14:tracePt t="9015" x="3414713" y="2290763"/>
          <p14:tracePt t="9233" x="3440113" y="2278063"/>
          <p14:tracePt t="9241" x="3465513" y="2278063"/>
          <p14:tracePt t="9249" x="3489325" y="2265363"/>
          <p14:tracePt t="9257" x="3514725" y="2239963"/>
          <p14:tracePt t="9265" x="3552825" y="2227263"/>
          <p14:tracePt t="9270" x="3589338" y="2201863"/>
          <p14:tracePt t="9286" x="3602038" y="2201863"/>
          <p14:tracePt t="9302" x="3614738" y="2201863"/>
          <p14:tracePt t="9311" x="3627438" y="2190750"/>
          <p14:tracePt t="9318" x="3640138" y="2178050"/>
          <p14:tracePt t="9327" x="3665538" y="2178050"/>
          <p14:tracePt t="9403" x="3678238" y="2178050"/>
          <p14:tracePt t="9410" x="3740150" y="2178050"/>
          <p14:tracePt t="9419" x="3802063" y="2178050"/>
          <p14:tracePt t="9427" x="3878263" y="2178050"/>
          <p14:tracePt t="9434" x="3965575" y="2178050"/>
          <p14:tracePt t="9442" x="4014788" y="2178050"/>
          <p14:tracePt t="9450" x="4078288" y="2190750"/>
          <p14:tracePt t="9459" x="4114800" y="2190750"/>
          <p14:tracePt t="9464" x="4152900" y="2190750"/>
          <p14:tracePt t="9480" x="4165600" y="2190750"/>
          <p14:tracePt t="9543" x="4178300" y="2190750"/>
          <p14:tracePt t="9550" x="4227513" y="2201863"/>
          <p14:tracePt t="9558" x="4291013" y="2201863"/>
          <p14:tracePt t="9566" x="4391025" y="2214563"/>
          <p14:tracePt t="9576" x="4478338" y="2214563"/>
          <p14:tracePt t="9583" x="4540250" y="2214563"/>
          <p14:tracePt t="9592" x="4616450" y="2214563"/>
          <p14:tracePt t="9597" x="4652963" y="2214563"/>
          <p14:tracePt t="9604" x="4678363" y="2201863"/>
          <p14:tracePt t="9612" x="4691063" y="2201863"/>
          <p14:tracePt t="9620" x="4703763" y="2201863"/>
          <p14:tracePt t="9636" x="4716463" y="2201863"/>
          <p14:tracePt t="14307" x="4716463" y="2214563"/>
          <p14:tracePt t="14315" x="4716463" y="2227263"/>
          <p14:tracePt t="14339" x="4716463" y="2214563"/>
          <p14:tracePt t="14353" x="4716463" y="2227263"/>
          <p14:tracePt t="17535" x="4678363" y="2303463"/>
          <p14:tracePt t="17543" x="4603750" y="2427288"/>
          <p14:tracePt t="17551" x="4491038" y="2552700"/>
          <p14:tracePt t="17559" x="4378325" y="2665413"/>
          <p14:tracePt t="17565" x="4265613" y="2778125"/>
          <p14:tracePt t="17572" x="4152900" y="2865438"/>
          <p14:tracePt t="17580" x="4052888" y="2941638"/>
          <p14:tracePt t="17588" x="3952875" y="3003550"/>
          <p14:tracePt t="17596" x="3865563" y="3065463"/>
          <p14:tracePt t="17604" x="3790950" y="3128963"/>
          <p14:tracePt t="17612" x="3714750" y="3178175"/>
          <p14:tracePt t="17618" x="3640138" y="3228975"/>
          <p14:tracePt t="17627" x="3565525" y="3278188"/>
          <p14:tracePt t="17635" x="3489325" y="3328988"/>
          <p14:tracePt t="17643" x="3414713" y="3390900"/>
          <p14:tracePt t="17650" x="3352800" y="3416300"/>
          <p14:tracePt t="17660" x="3302000" y="3454400"/>
          <p14:tracePt t="17667" x="3240088" y="3503613"/>
          <p14:tracePt t="17676" x="3189288" y="3541713"/>
          <p14:tracePt t="17680" x="3165475" y="3554413"/>
          <p14:tracePt t="17688" x="3152775" y="3567113"/>
          <p14:tracePt t="17705" x="3140075" y="3579813"/>
          <p14:tracePt t="17721" x="3127375" y="3579813"/>
          <p14:tracePt t="17745" x="3114675" y="3590925"/>
          <p14:tracePt t="17751" x="3101975" y="3590925"/>
          <p14:tracePt t="17760" x="3101975" y="3616325"/>
          <p14:tracePt t="17766" x="3076575" y="3616325"/>
          <p14:tracePt t="17775" x="3076575" y="3629025"/>
          <p14:tracePt t="17782" x="3065463" y="3641725"/>
          <p14:tracePt t="17792" x="3052763" y="3654425"/>
          <p14:tracePt t="17798" x="3027363" y="3667125"/>
          <p14:tracePt t="17806" x="3014663" y="3692525"/>
          <p14:tracePt t="17813" x="3001963" y="3716338"/>
          <p14:tracePt t="17821" x="2976563" y="3741738"/>
          <p14:tracePt t="17828" x="2963863" y="3767138"/>
          <p14:tracePt t="17837" x="2940050" y="3816350"/>
          <p14:tracePt t="17844" x="2927350" y="3841750"/>
          <p14:tracePt t="17852" x="2927350" y="3867150"/>
          <p14:tracePt t="17860" x="2914650" y="3892550"/>
          <p14:tracePt t="17868" x="2901950" y="3916363"/>
          <p14:tracePt t="17892" x="2901950" y="3929063"/>
          <p14:tracePt t="18125" x="2914650" y="3929063"/>
          <p14:tracePt t="18139" x="2927350" y="3929063"/>
          <p14:tracePt t="18147" x="2940050" y="3929063"/>
          <p14:tracePt t="18154" x="2963863" y="3929063"/>
          <p14:tracePt t="18163" x="3001963" y="3916363"/>
          <p14:tracePt t="18170" x="3040063" y="3916363"/>
          <p14:tracePt t="18178" x="3065463" y="3905250"/>
          <p14:tracePt t="18186" x="3089275" y="3892550"/>
          <p14:tracePt t="18192" x="3114675" y="3879850"/>
          <p14:tracePt t="18200" x="3140075" y="3879850"/>
          <p14:tracePt t="18209" x="3176588" y="3867150"/>
          <p14:tracePt t="18216" x="3189288" y="3854450"/>
          <p14:tracePt t="18225" x="3201988" y="3854450"/>
          <p14:tracePt t="18242" x="3214688" y="3854450"/>
          <p14:tracePt t="18411" x="3214688" y="3841750"/>
          <p14:tracePt t="18543" x="3214688" y="3829050"/>
          <p14:tracePt t="18969" x="3214688" y="3841750"/>
          <p14:tracePt t="18993" x="3214688" y="3854450"/>
          <p14:tracePt t="19030" x="3214688" y="3841750"/>
          <p14:tracePt t="19390" x="3214688" y="3829050"/>
          <p14:tracePt t="29567" x="3227388" y="3816350"/>
          <p14:tracePt t="29629" x="3252788" y="3829050"/>
          <p14:tracePt t="29636" x="3327400" y="3941763"/>
          <p14:tracePt t="29644" x="3427413" y="4054475"/>
          <p14:tracePt t="29653" x="3540125" y="4154488"/>
          <p14:tracePt t="29661" x="3614738" y="4254500"/>
          <p14:tracePt t="29670" x="3702050" y="4341813"/>
          <p14:tracePt t="29676" x="3765550" y="4418013"/>
          <p14:tracePt t="29682" x="3814763" y="4492625"/>
          <p14:tracePt t="29690" x="3840163" y="4543425"/>
          <p14:tracePt t="29698" x="3852863" y="4567238"/>
          <p14:tracePt t="29730" x="3865563" y="4618038"/>
          <p14:tracePt t="29739" x="3865563" y="4630738"/>
          <p14:tracePt t="29800" x="3840163" y="4656138"/>
          <p14:tracePt t="29808" x="3827463" y="4667250"/>
          <p14:tracePt t="29814" x="3814763" y="4679950"/>
          <p14:tracePt t="29822" x="3814763" y="4692650"/>
          <p14:tracePt t="29838" x="3814763" y="4705350"/>
          <p14:tracePt t="29846" x="3802063" y="4705350"/>
          <p14:tracePt t="29933" x="3790950" y="4705350"/>
          <p14:tracePt t="29946" x="3778250" y="4705350"/>
          <p14:tracePt t="29954" x="3752850" y="4705350"/>
          <p14:tracePt t="29962" x="3714750" y="4705350"/>
          <p14:tracePt t="29970" x="3665538" y="4705350"/>
          <p14:tracePt t="29978" x="3614738" y="4705350"/>
          <p14:tracePt t="29986" x="3578225" y="4692650"/>
          <p14:tracePt t="29994" x="3540125" y="4692650"/>
          <p14:tracePt t="30002" x="3514725" y="4679950"/>
          <p14:tracePt t="30008" x="3489325" y="4667250"/>
          <p14:tracePt t="30491" x="3489325" y="4679950"/>
          <p14:tracePt t="30514" x="3489325" y="4656138"/>
          <p14:tracePt t="30520" x="3489325" y="4667250"/>
          <p14:tracePt t="38256" x="3527425" y="4643438"/>
          <p14:tracePt t="38265" x="3714750" y="4554538"/>
          <p14:tracePt t="38273" x="3914775" y="4492625"/>
          <p14:tracePt t="38281" x="4140200" y="4467225"/>
          <p14:tracePt t="38289" x="4314825" y="4467225"/>
          <p14:tracePt t="38298" x="4465638" y="4492625"/>
          <p14:tracePt t="38303" x="4565650" y="4505325"/>
          <p14:tracePt t="38312" x="4691063" y="4530725"/>
          <p14:tracePt t="38320" x="4791075" y="4554538"/>
          <p14:tracePt t="38327" x="4891088" y="4567238"/>
          <p14:tracePt t="38335" x="5016500" y="4579938"/>
          <p14:tracePt t="38343" x="5116513" y="4592638"/>
          <p14:tracePt t="38352" x="5229225" y="4605338"/>
          <p14:tracePt t="38359" x="5341938" y="4618038"/>
          <p14:tracePt t="38368" x="5441950" y="4630738"/>
          <p14:tracePt t="38372" x="5541963" y="4643438"/>
          <p14:tracePt t="38380" x="5641975" y="4643438"/>
          <p14:tracePt t="38388" x="5716588" y="4656138"/>
          <p14:tracePt t="38396" x="5754688" y="4656138"/>
          <p14:tracePt t="38553" x="5767388" y="4656138"/>
          <p14:tracePt t="38567" x="5778500" y="4667250"/>
          <p14:tracePt t="38574" x="5803900" y="4667250"/>
          <p14:tracePt t="38583" x="5829300" y="4679950"/>
          <p14:tracePt t="38590" x="5854700" y="4692650"/>
          <p14:tracePt t="38598" x="5878513" y="4705350"/>
          <p14:tracePt t="38607" x="5891213" y="4705350"/>
          <p14:tracePt t="38614" x="5903913" y="4718050"/>
          <p14:tracePt t="38628" x="5916613" y="4718050"/>
          <p14:tracePt t="38817" x="5929313" y="4730750"/>
          <p14:tracePt t="38823" x="5954713" y="4756150"/>
          <p14:tracePt t="38831" x="5978525" y="4779963"/>
          <p14:tracePt t="38839" x="6003925" y="4818063"/>
          <p14:tracePt t="38847" x="6029325" y="4843463"/>
          <p14:tracePt t="38855" x="6067425" y="4868863"/>
          <p14:tracePt t="38863" x="6103938" y="4918075"/>
          <p14:tracePt t="38870" x="6154738" y="4943475"/>
          <p14:tracePt t="38878" x="6191250" y="4981575"/>
          <p14:tracePt t="38885" x="6229350" y="5005388"/>
          <p14:tracePt t="38893" x="6254750" y="5005388"/>
          <p14:tracePt t="38901" x="6267450" y="5018088"/>
          <p14:tracePt t="38908" x="6280150" y="5018088"/>
          <p14:tracePt t="38925" x="6291263" y="5030788"/>
          <p14:tracePt t="38940" x="6303963" y="5030788"/>
          <p14:tracePt t="38947" x="6316663" y="5030788"/>
          <p14:tracePt t="38954" x="6316663" y="5018088"/>
          <p14:tracePt t="38962" x="6329363" y="5018088"/>
          <p14:tracePt t="38970" x="6342063" y="5018088"/>
          <p14:tracePt t="38978" x="6354763" y="5018088"/>
          <p14:tracePt t="38987" x="6380163" y="5018088"/>
          <p14:tracePt t="38994" x="6416675" y="5018088"/>
          <p14:tracePt t="39002" x="6442075" y="5018088"/>
          <p14:tracePt t="39008" x="6454775" y="5018088"/>
          <p14:tracePt t="39018" x="6467475" y="5030788"/>
          <p14:tracePt t="39024" x="6503988" y="5030788"/>
          <p14:tracePt t="39034" x="6529388" y="5043488"/>
          <p14:tracePt t="39040" x="6567488" y="5043488"/>
          <p14:tracePt t="39050" x="6604000" y="5043488"/>
          <p14:tracePt t="39057" x="6642100" y="5056188"/>
          <p14:tracePt t="39065" x="6667500" y="5068888"/>
          <p14:tracePt t="39070" x="6692900" y="5081588"/>
          <p14:tracePt t="39078" x="6729413" y="5081588"/>
          <p14:tracePt t="39086" x="6767513" y="5081588"/>
          <p14:tracePt t="39094" x="6805613" y="5092700"/>
          <p14:tracePt t="39103" x="6842125" y="5105400"/>
          <p14:tracePt t="39110" x="6880225" y="5118100"/>
          <p14:tracePt t="39118" x="6905625" y="5118100"/>
          <p14:tracePt t="39126" x="6905625" y="5130800"/>
          <p14:tracePt t="39134" x="6916738" y="5130800"/>
          <p14:tracePt t="39591" x="6916738" y="5118100"/>
          <p14:tracePt t="39599" x="6916738" y="509270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35841">
            <a:extLst>
              <a:ext uri="{FF2B5EF4-FFF2-40B4-BE49-F238E27FC236}">
                <a16:creationId xmlns:a16="http://schemas.microsoft.com/office/drawing/2014/main" id="{7F6688A5-6186-447A-B731-47F610E4E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/>
              <a:t>2-</a:t>
            </a:r>
            <a:r>
              <a:rPr lang="zh-CN" altLang="en-US"/>
              <a:t>线程休眠函数</a:t>
            </a:r>
          </a:p>
        </p:txBody>
      </p:sp>
      <p:sp>
        <p:nvSpPr>
          <p:cNvPr id="81923" name="文本占位符 35842">
            <a:extLst>
              <a:ext uri="{FF2B5EF4-FFF2-40B4-BE49-F238E27FC236}">
                <a16:creationId xmlns:a16="http://schemas.microsoft.com/office/drawing/2014/main" id="{ED2683C8-5993-4833-9BC5-C787A5AE9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9404"/>
            <a:ext cx="7772400" cy="518378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# include &lt;</a:t>
            </a:r>
            <a:r>
              <a:rPr lang="en-US" altLang="zh-CN" sz="2400" b="1" dirty="0" err="1">
                <a:solidFill>
                  <a:srgbClr val="FF0000"/>
                </a:solidFill>
              </a:rPr>
              <a:t>windows.h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int main () 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=9;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while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&gt;1) {</a:t>
            </a:r>
            <a:br>
              <a:rPr lang="en-US" altLang="zh-CN" sz="2400" b="1" dirty="0"/>
            </a:br>
            <a:r>
              <a:rPr lang="en-US" altLang="zh-CN" sz="2400" b="1" dirty="0"/>
              <a:t>	  Sleep(1000);  // </a:t>
            </a:r>
            <a:r>
              <a:rPr lang="zh-CN" altLang="en-US" sz="2400" b="1" dirty="0"/>
              <a:t>程序被挂起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秒</a:t>
            </a:r>
            <a:br>
              <a:rPr lang="en-US" altLang="zh-CN" sz="2400" b="1" dirty="0"/>
            </a:b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("A");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		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--;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system("pause");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return 0;</a:t>
            </a:r>
          </a:p>
          <a:p>
            <a:pPr marL="0"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ransition advTm="34221"/>
  <p:extLst>
    <p:ext uri="{3A86A75C-4F4B-4683-9AE1-C65F6400EC91}">
      <p14:laserTraceLst xmlns:p14="http://schemas.microsoft.com/office/powerpoint/2010/main">
        <p14:tracePtLst>
          <p14:tracePt t="1530" x="6867525" y="5005388"/>
          <p14:tracePt t="1538" x="6780213" y="4918075"/>
          <p14:tracePt t="1546" x="6667500" y="4805363"/>
          <p14:tracePt t="1553" x="6580188" y="4705350"/>
          <p14:tracePt t="1561" x="6492875" y="4630738"/>
          <p14:tracePt t="1568" x="6391275" y="4543425"/>
          <p14:tracePt t="1577" x="6280150" y="4443413"/>
          <p14:tracePt t="1583" x="6191250" y="4354513"/>
          <p14:tracePt t="1593" x="6078538" y="4267200"/>
          <p14:tracePt t="1599" x="6003925" y="4192588"/>
          <p14:tracePt t="1609" x="5929313" y="4141788"/>
          <p14:tracePt t="1615" x="5867400" y="4092575"/>
          <p14:tracePt t="1623" x="5816600" y="4041775"/>
          <p14:tracePt t="1629" x="5791200" y="4017963"/>
          <p14:tracePt t="1637" x="5778500" y="3992563"/>
          <p14:tracePt t="1645" x="5754688" y="3979863"/>
          <p14:tracePt t="1653" x="5741988" y="3967163"/>
          <p14:tracePt t="1668" x="5729288" y="3967163"/>
          <p14:tracePt t="1669" x="5716588" y="3954463"/>
          <p14:tracePt t="1732" x="5716588" y="3941763"/>
          <p14:tracePt t="1794" x="5716588" y="3929063"/>
          <p14:tracePt t="1839" x="5703888" y="3929063"/>
          <p14:tracePt t="1855" x="5703888" y="3916363"/>
          <p14:tracePt t="1863" x="5678488" y="3892550"/>
          <p14:tracePt t="1871" x="5654675" y="3867150"/>
          <p14:tracePt t="1879" x="5654675" y="3854450"/>
          <p14:tracePt t="1885" x="5641975" y="3829050"/>
          <p14:tracePt t="1894" x="5629275" y="3816350"/>
          <p14:tracePt t="1901" x="5616575" y="3792538"/>
          <p14:tracePt t="1910" x="5591175" y="3754438"/>
          <p14:tracePt t="1917" x="5565775" y="3716338"/>
          <p14:tracePt t="1927" x="5541963" y="3692525"/>
          <p14:tracePt t="1933" x="5541963" y="3667125"/>
          <p14:tracePt t="1943" x="5529263" y="3629025"/>
          <p14:tracePt t="1948" x="5516563" y="3603625"/>
          <p14:tracePt t="1956" x="5503863" y="3579813"/>
          <p14:tracePt t="1963" x="5503863" y="3554413"/>
          <p14:tracePt t="1971" x="5491163" y="3529013"/>
          <p14:tracePt t="1979" x="5478463" y="3503613"/>
          <p14:tracePt t="1987" x="5478463" y="3467100"/>
          <p14:tracePt t="1995" x="5465763" y="3441700"/>
          <p14:tracePt t="2003" x="5454650" y="3429000"/>
          <p14:tracePt t="2011" x="5429250" y="3403600"/>
          <p14:tracePt t="2018" x="5416550" y="3403600"/>
          <p14:tracePt t="2026" x="5403850" y="3378200"/>
          <p14:tracePt t="2034" x="5391150" y="3378200"/>
          <p14:tracePt t="2042" x="5391150" y="3367088"/>
          <p14:tracePt t="2274" x="5341938" y="3354388"/>
          <p14:tracePt t="2281" x="5229225" y="3316288"/>
          <p14:tracePt t="2290" x="5103813" y="3278188"/>
          <p14:tracePt t="2297" x="4965700" y="3203575"/>
          <p14:tracePt t="2305" x="4803775" y="3116263"/>
          <p14:tracePt t="2314" x="4627563" y="2990850"/>
          <p14:tracePt t="2321" x="4491038" y="2916238"/>
          <p14:tracePt t="2329" x="4365625" y="2828925"/>
          <p14:tracePt t="2335" x="4252913" y="2765425"/>
          <p14:tracePt t="2343" x="4165600" y="2703513"/>
          <p14:tracePt t="2351" x="4103688" y="2678113"/>
          <p14:tracePt t="2360" x="4065588" y="2652713"/>
          <p14:tracePt t="2367" x="4052888" y="2640013"/>
          <p14:tracePt t="2437" x="4040188" y="2640013"/>
          <p14:tracePt t="2453" x="4027488" y="2640013"/>
          <p14:tracePt t="2468" x="4014788" y="2640013"/>
          <p14:tracePt t="2476" x="4014788" y="2627313"/>
          <p14:tracePt t="2484" x="4014788" y="2616200"/>
          <p14:tracePt t="2499" x="4027488" y="2603500"/>
          <p14:tracePt t="2686" x="4040188" y="2590800"/>
          <p14:tracePt t="2693" x="4052888" y="2578100"/>
          <p14:tracePt t="2701" x="4052888" y="2540000"/>
          <p14:tracePt t="2724" x="4040188" y="2540000"/>
          <p14:tracePt t="2785" x="4040188" y="2527300"/>
          <p14:tracePt t="2917" x="4027488" y="2527300"/>
          <p14:tracePt t="4524" x="4002088" y="2552700"/>
          <p14:tracePt t="4531" x="3940175" y="2603500"/>
          <p14:tracePt t="4539" x="3865563" y="2640013"/>
          <p14:tracePt t="4547" x="3827463" y="2678113"/>
          <p14:tracePt t="4556" x="3778250" y="2716213"/>
          <p14:tracePt t="4564" x="3727450" y="2765425"/>
          <p14:tracePt t="4571" x="3678238" y="2803525"/>
          <p14:tracePt t="4578" x="3614738" y="2852738"/>
          <p14:tracePt t="4587" x="3552825" y="2903538"/>
          <p14:tracePt t="4593" x="3489325" y="2978150"/>
          <p14:tracePt t="4603" x="3440113" y="3054350"/>
          <p14:tracePt t="4610" x="3389313" y="3165475"/>
          <p14:tracePt t="4617" x="3340100" y="3254375"/>
          <p14:tracePt t="4625" x="3289300" y="3341688"/>
          <p14:tracePt t="4633" x="3265488" y="3403600"/>
          <p14:tracePt t="4640" x="3227388" y="3454400"/>
          <p14:tracePt t="4648" x="3189288" y="3503613"/>
          <p14:tracePt t="4656" x="3176588" y="3529013"/>
          <p14:tracePt t="4663" x="3140075" y="3554413"/>
          <p14:tracePt t="4672" x="3114675" y="3590925"/>
          <p14:tracePt t="4679" x="3089275" y="3616325"/>
          <p14:tracePt t="4688" x="3065463" y="3641725"/>
          <p14:tracePt t="4695" x="3027363" y="3667125"/>
          <p14:tracePt t="4709" x="3001963" y="3679825"/>
          <p14:tracePt t="4720" x="2989263" y="3679825"/>
          <p14:tracePt t="4726" x="2989263" y="3692525"/>
          <p14:tracePt t="4733" x="2963863" y="3692525"/>
          <p14:tracePt t="4749" x="2952750" y="3692525"/>
          <p14:tracePt t="4764" x="2940050" y="3692525"/>
          <p14:tracePt t="4780" x="2914650" y="3692525"/>
          <p14:tracePt t="4787" x="2876550" y="3703638"/>
          <p14:tracePt t="4796" x="2827338" y="3716338"/>
          <p14:tracePt t="4804" x="2763838" y="3729038"/>
          <p14:tracePt t="4811" x="2676525" y="3741738"/>
          <p14:tracePt t="4820" x="2589213" y="3754438"/>
          <p14:tracePt t="4826" x="2514600" y="3779838"/>
          <p14:tracePt t="4834" x="2463800" y="3792538"/>
          <p14:tracePt t="4841" x="2427288" y="3792538"/>
          <p14:tracePt t="4849" x="2401888" y="3792538"/>
          <p14:tracePt t="4857" x="2376488" y="3792538"/>
          <p14:tracePt t="5407" x="2389188" y="3779838"/>
          <p14:tracePt t="5416" x="2401888" y="3741738"/>
          <p14:tracePt t="5424" x="2414588" y="3703638"/>
          <p14:tracePt t="5431" x="2427288" y="3679825"/>
          <p14:tracePt t="5439" x="2439988" y="3641725"/>
          <p14:tracePt t="5447" x="2439988" y="3603625"/>
          <p14:tracePt t="5455" x="2451100" y="3567113"/>
          <p14:tracePt t="5463" x="2463800" y="3503613"/>
          <p14:tracePt t="5470" x="2463800" y="3454400"/>
          <p14:tracePt t="5477" x="2463800" y="3403600"/>
          <p14:tracePt t="5486" x="2463800" y="3367088"/>
          <p14:tracePt t="5494" x="2463800" y="3303588"/>
          <p14:tracePt t="5503" x="2451100" y="3228975"/>
          <p14:tracePt t="5510" x="2439988" y="3178175"/>
          <p14:tracePt t="5518" x="2427288" y="3128963"/>
          <p14:tracePt t="5526" x="2414588" y="3078163"/>
          <p14:tracePt t="5531" x="2401888" y="3028950"/>
          <p14:tracePt t="5539" x="2389188" y="2978150"/>
          <p14:tracePt t="5547" x="2376488" y="2941638"/>
          <p14:tracePt t="5555" x="2363788" y="2890838"/>
          <p14:tracePt t="5563" x="2351088" y="2865438"/>
          <p14:tracePt t="5571" x="2327275" y="2828925"/>
          <p14:tracePt t="5580" x="2327275" y="2790825"/>
          <p14:tracePt t="5587" x="2301875" y="2765425"/>
          <p14:tracePt t="5593" x="2276475" y="2728913"/>
          <p14:tracePt t="5602" x="2251075" y="2703513"/>
          <p14:tracePt t="5610" x="2227263" y="2690813"/>
          <p14:tracePt t="5618" x="2201863" y="2652713"/>
          <p14:tracePt t="5626" x="2176463" y="2640013"/>
          <p14:tracePt t="5635" x="2151063" y="2616200"/>
          <p14:tracePt t="5641" x="2127250" y="2578100"/>
          <p14:tracePt t="5650" x="2089150" y="2565400"/>
          <p14:tracePt t="5655" x="2076450" y="2540000"/>
          <p14:tracePt t="5663" x="2051050" y="2527300"/>
          <p14:tracePt t="5671" x="2014538" y="2503488"/>
          <p14:tracePt t="5679" x="1976438" y="2490788"/>
          <p14:tracePt t="5687" x="1951038" y="2478088"/>
          <p14:tracePt t="5695" x="1914525" y="2465388"/>
          <p14:tracePt t="5704" x="1889125" y="2465388"/>
          <p14:tracePt t="5711" x="1851025" y="2439988"/>
          <p14:tracePt t="5719" x="1814513" y="2427288"/>
          <p14:tracePt t="5725" x="1789113" y="2414588"/>
          <p14:tracePt t="5735" x="1763713" y="2414588"/>
          <p14:tracePt t="5741" x="1751013" y="2403475"/>
          <p14:tracePt t="5752" x="1714500" y="2390775"/>
          <p14:tracePt t="5757" x="1701800" y="2390775"/>
          <p14:tracePt t="5766" x="1676400" y="2378075"/>
          <p14:tracePt t="5774" x="1663700" y="2365375"/>
          <p14:tracePt t="5781" x="1638300" y="2365375"/>
          <p14:tracePt t="5787" x="1612900" y="2365375"/>
          <p14:tracePt t="5795" x="1589088" y="2352675"/>
          <p14:tracePt t="5804" x="1563688" y="2339975"/>
          <p14:tracePt t="5812" x="1525588" y="2327275"/>
          <p14:tracePt t="5819" x="1489075" y="2327275"/>
          <p14:tracePt t="5828" x="1463675" y="2314575"/>
          <p14:tracePt t="5835" x="1438275" y="2303463"/>
          <p14:tracePt t="5843" x="1412875" y="2290763"/>
          <p14:tracePt t="5851" x="1389063" y="2290763"/>
          <p14:tracePt t="5857" x="1350963" y="2278063"/>
          <p14:tracePt t="5866" x="1338263" y="2265363"/>
          <p14:tracePt t="5873" x="1325563" y="2265363"/>
          <p14:tracePt t="5881" x="1312863" y="2265363"/>
          <p14:tracePt t="5897" x="1300163" y="2252663"/>
          <p14:tracePt t="5911" x="1289050" y="2252663"/>
          <p14:tracePt t="5919" x="1276350" y="2239963"/>
          <p14:tracePt t="5927" x="1263650" y="2227263"/>
          <p14:tracePt t="5935" x="1250950" y="2227263"/>
          <p14:tracePt t="5943" x="1225550" y="2227263"/>
          <p14:tracePt t="5952" x="1189038" y="2214563"/>
          <p14:tracePt t="5959" x="1163638" y="2201863"/>
          <p14:tracePt t="5969" x="1138238" y="2190750"/>
          <p14:tracePt t="5974" x="1112838" y="2190750"/>
          <p14:tracePt t="5982" x="1089025" y="2178050"/>
          <p14:tracePt t="5989" x="1063625" y="2165350"/>
          <p14:tracePt t="6005" x="1050925" y="2165350"/>
          <p14:tracePt t="6084" x="1050925" y="2152650"/>
          <p14:tracePt t="6261" x="1063625" y="2139950"/>
          <p14:tracePt t="6269" x="1100138" y="2139950"/>
          <p14:tracePt t="6277" x="1138238" y="2139950"/>
          <p14:tracePt t="6285" x="1200150" y="2139950"/>
          <p14:tracePt t="6291" x="1263650" y="2139950"/>
          <p14:tracePt t="6301" x="1338263" y="2139950"/>
          <p14:tracePt t="6307" x="1401763" y="2139950"/>
          <p14:tracePt t="6317" x="1476375" y="2152650"/>
          <p14:tracePt t="6323" x="1563688" y="2165350"/>
          <p14:tracePt t="6334" x="1625600" y="2165350"/>
          <p14:tracePt t="6339" x="1701800" y="2178050"/>
          <p14:tracePt t="6347" x="1751013" y="2190750"/>
          <p14:tracePt t="6355" x="1789113" y="2190750"/>
          <p14:tracePt t="6361" x="1825625" y="2190750"/>
          <p14:tracePt t="6370" x="1863725" y="2190750"/>
          <p14:tracePt t="6378" x="1889125" y="2190750"/>
          <p14:tracePt t="6385" x="1925638" y="2190750"/>
          <p14:tracePt t="6394" x="1951038" y="2190750"/>
          <p14:tracePt t="6401" x="1989138" y="2190750"/>
          <p14:tracePt t="6410" x="2038350" y="2190750"/>
          <p14:tracePt t="6417" x="2076450" y="2178050"/>
          <p14:tracePt t="6424" x="2101850" y="2178050"/>
          <p14:tracePt t="6433" x="2138363" y="2178050"/>
          <p14:tracePt t="6439" x="2176463" y="2178050"/>
          <p14:tracePt t="6448" x="2214563" y="2178050"/>
          <p14:tracePt t="6455" x="2251075" y="2178050"/>
          <p14:tracePt t="6463" x="2289175" y="2178050"/>
          <p14:tracePt t="6471" x="2327275" y="2178050"/>
          <p14:tracePt t="6479" x="2363788" y="2178050"/>
          <p14:tracePt t="6485" x="2401888" y="2178050"/>
          <p14:tracePt t="6493" x="2427288" y="2178050"/>
          <p14:tracePt t="6501" x="2451100" y="2178050"/>
          <p14:tracePt t="6509" x="2476500" y="2178050"/>
          <p14:tracePt t="6517" x="2501900" y="2178050"/>
          <p14:tracePt t="6526" x="2540000" y="2178050"/>
          <p14:tracePt t="6534" x="2563813" y="2178050"/>
          <p14:tracePt t="6541" x="2589213" y="2178050"/>
          <p14:tracePt t="6548" x="2614613" y="2178050"/>
          <p14:tracePt t="6556" x="2640013" y="2178050"/>
          <p14:tracePt t="6563" x="2651125" y="2178050"/>
          <p14:tracePt t="6571" x="2676525" y="2178050"/>
          <p14:tracePt t="6579" x="2689225" y="2178050"/>
          <p14:tracePt t="6588" x="2714625" y="2178050"/>
          <p14:tracePt t="6595" x="2740025" y="2178050"/>
          <p14:tracePt t="6604" x="2763838" y="2178050"/>
          <p14:tracePt t="6610" x="2789238" y="2178050"/>
          <p14:tracePt t="6617" x="2827338" y="2178050"/>
          <p14:tracePt t="6634" x="2840038" y="2178050"/>
          <p14:tracePt t="6641" x="2852738" y="2178050"/>
          <p14:tracePt t="6658" x="2863850" y="2178050"/>
          <p14:tracePt t="6667" x="2876550" y="2178050"/>
          <p14:tracePt t="6679" x="2889250" y="2178050"/>
          <p14:tracePt t="6695" x="2901950" y="2178050"/>
          <p14:tracePt t="6703" x="2927350" y="2178050"/>
          <p14:tracePt t="6711" x="2952750" y="2178050"/>
          <p14:tracePt t="6719" x="2976563" y="2178050"/>
          <p14:tracePt t="6727" x="3001963" y="2178050"/>
          <p14:tracePt t="6733" x="3014663" y="2190750"/>
          <p14:tracePt t="6741" x="3040063" y="2190750"/>
          <p14:tracePt t="6757" x="3052763" y="2190750"/>
          <p14:tracePt t="6789" x="3065463" y="2190750"/>
          <p14:tracePt t="6835" x="3076575" y="2190750"/>
          <p14:tracePt t="6844" x="3089275" y="2190750"/>
          <p14:tracePt t="6860" x="3101975" y="2190750"/>
          <p14:tracePt t="7067" x="3114675" y="2190750"/>
          <p14:tracePt t="7084" x="3127375" y="2190750"/>
          <p14:tracePt t="7091" x="3152775" y="2190750"/>
          <p14:tracePt t="7099" x="3176588" y="2190750"/>
          <p14:tracePt t="7107" x="3214688" y="2190750"/>
          <p14:tracePt t="7116" x="3240088" y="2190750"/>
          <p14:tracePt t="7121" x="3276600" y="2190750"/>
          <p14:tracePt t="7130" x="3302000" y="2190750"/>
          <p14:tracePt t="7138" x="3340100" y="2190750"/>
          <p14:tracePt t="7145" x="3365500" y="2190750"/>
          <p14:tracePt t="7153" x="3389313" y="2190750"/>
          <p14:tracePt t="7161" x="3414713" y="2201863"/>
          <p14:tracePt t="7169" x="3440113" y="2201863"/>
          <p14:tracePt t="7177" x="3452813" y="2201863"/>
          <p14:tracePt t="7191" x="3465513" y="2201863"/>
          <p14:tracePt t="7199" x="3478213" y="2201863"/>
          <p14:tracePt t="7208" x="3478213" y="2214563"/>
          <p14:tracePt t="7216" x="3489325" y="2227263"/>
          <p14:tracePt t="7232" x="3502025" y="2227263"/>
          <p14:tracePt t="7356" x="3502025" y="2239963"/>
          <p14:tracePt t="7386" x="3527425" y="2239963"/>
          <p14:tracePt t="7394" x="3552825" y="2239963"/>
          <p14:tracePt t="7402" x="3578225" y="2239963"/>
          <p14:tracePt t="7410" x="3589338" y="2239963"/>
          <p14:tracePt t="7417" x="3614738" y="2252663"/>
          <p14:tracePt t="7433" x="3640138" y="2252663"/>
          <p14:tracePt t="7439" x="3652838" y="2252663"/>
          <p14:tracePt t="7448" x="3678238" y="2252663"/>
          <p14:tracePt t="7658" x="3702050" y="2252663"/>
          <p14:tracePt t="7666" x="3727450" y="2252663"/>
          <p14:tracePt t="7674" x="3752850" y="2252663"/>
          <p14:tracePt t="7682" x="3765550" y="2252663"/>
          <p14:tracePt t="7690" x="3778250" y="2252663"/>
          <p14:tracePt t="7698" x="3790950" y="2252663"/>
          <p14:tracePt t="7704" x="3802063" y="2252663"/>
          <p14:tracePt t="7815" x="3814763" y="2252663"/>
          <p14:tracePt t="7837" x="3827463" y="2239963"/>
          <p14:tracePt t="7844" x="3840163" y="2239963"/>
          <p14:tracePt t="7851" x="3852863" y="2239963"/>
          <p14:tracePt t="7860" x="3865563" y="2239963"/>
          <p14:tracePt t="7968" x="3878263" y="2239963"/>
          <p14:tracePt t="7975" x="3890963" y="2239963"/>
          <p14:tracePt t="7984" x="3902075" y="2239963"/>
          <p14:tracePt t="8000" x="3914775" y="2239963"/>
          <p14:tracePt t="8008" x="3927475" y="2239963"/>
          <p14:tracePt t="8022" x="3940175" y="2239963"/>
          <p14:tracePt t="8031" x="3952875" y="2239963"/>
          <p14:tracePt t="8047" x="3965575" y="2239963"/>
          <p14:tracePt t="8054" x="3978275" y="2239963"/>
          <p14:tracePt t="8064" x="3990975" y="2239963"/>
          <p14:tracePt t="10016" x="3902075" y="2278063"/>
          <p14:tracePt t="10023" x="3827463" y="2314575"/>
          <p14:tracePt t="10031" x="3790950" y="2327275"/>
          <p14:tracePt t="10039" x="3752850" y="2327275"/>
          <p14:tracePt t="10047" x="3702050" y="2365375"/>
          <p14:tracePt t="10055" x="3665538" y="2403475"/>
          <p14:tracePt t="10063" x="3589338" y="2439988"/>
          <p14:tracePt t="10069" x="3514725" y="2490788"/>
          <p14:tracePt t="10078" x="3440113" y="2516188"/>
          <p14:tracePt t="10086" x="3389313" y="2552700"/>
          <p14:tracePt t="10095" x="3365500" y="2578100"/>
          <p14:tracePt t="10101" x="3340100" y="2590800"/>
          <p14:tracePt t="10110" x="3314700" y="2616200"/>
          <p14:tracePt t="10127" x="3276600" y="2640013"/>
          <p14:tracePt t="10131" x="3265488" y="2640013"/>
          <p14:tracePt t="10139" x="3265488" y="2652713"/>
          <p14:tracePt t="10156" x="3252788" y="2652713"/>
          <p14:tracePt t="10163" x="3252788" y="2665413"/>
          <p14:tracePt t="10171" x="3240088" y="2678113"/>
          <p14:tracePt t="10179" x="3227388" y="2678113"/>
          <p14:tracePt t="10187" x="3201988" y="2703513"/>
          <p14:tracePt t="10194" x="3152775" y="2703513"/>
          <p14:tracePt t="10201" x="3114675" y="2716213"/>
          <p14:tracePt t="10210" x="3076575" y="2728913"/>
          <p14:tracePt t="10218" x="3052763" y="2728913"/>
          <p14:tracePt t="10227" x="3027363" y="2728913"/>
          <p14:tracePt t="10233" x="3001963" y="2728913"/>
          <p14:tracePt t="10242" x="2976563" y="2740025"/>
          <p14:tracePt t="10249" x="2952750" y="2740025"/>
          <p14:tracePt t="10255" x="2927350" y="2740025"/>
          <p14:tracePt t="10263" x="2914650" y="2740025"/>
          <p14:tracePt t="10271" x="2901950" y="2740025"/>
          <p14:tracePt t="10279" x="2876550" y="2752725"/>
          <p14:tracePt t="10287" x="2863850" y="2752725"/>
          <p14:tracePt t="10295" x="2852738" y="2752725"/>
          <p14:tracePt t="10311" x="2840038" y="2752725"/>
          <p14:tracePt t="10327" x="2827338" y="2752725"/>
          <p14:tracePt t="10343" x="2814638" y="2752725"/>
          <p14:tracePt t="10350" x="2801938" y="2752725"/>
          <p14:tracePt t="10359" x="2801938" y="2740025"/>
          <p14:tracePt t="10365" x="2789238" y="2740025"/>
          <p14:tracePt t="10376" x="2789238" y="2728913"/>
          <p14:tracePt t="10379" x="2763838" y="2728913"/>
          <p14:tracePt t="10387" x="2752725" y="2703513"/>
          <p14:tracePt t="10395" x="2740025" y="2690813"/>
          <p14:tracePt t="10403" x="2727325" y="2690813"/>
          <p14:tracePt t="10411" x="2727325" y="2678113"/>
          <p14:tracePt t="10419" x="2714625" y="2678113"/>
          <p14:tracePt t="10427" x="2714625" y="2665413"/>
          <p14:tracePt t="10435" x="2701925" y="2665413"/>
          <p14:tracePt t="10700" x="2714625" y="2665413"/>
          <p14:tracePt t="10713" x="2727325" y="2665413"/>
          <p14:tracePt t="10729" x="2740025" y="2665413"/>
          <p14:tracePt t="10745" x="2752725" y="2678113"/>
          <p14:tracePt t="10753" x="2763838" y="2690813"/>
          <p14:tracePt t="10761" x="2763838" y="2716213"/>
          <p14:tracePt t="10767" x="2776538" y="2728913"/>
          <p14:tracePt t="10775" x="2789238" y="2752725"/>
          <p14:tracePt t="10783" x="2789238" y="2778125"/>
          <p14:tracePt t="10792" x="2801938" y="2803525"/>
          <p14:tracePt t="10800" x="2814638" y="2840038"/>
          <p14:tracePt t="10809" x="2827338" y="2865438"/>
          <p14:tracePt t="10815" x="2827338" y="2890838"/>
          <p14:tracePt t="10824" x="2840038" y="2903538"/>
          <p14:tracePt t="10837" x="2840038" y="2916238"/>
          <p14:tracePt t="10854" x="2840038" y="2928938"/>
          <p14:tracePt t="10869" x="2840038" y="2941638"/>
          <p14:tracePt t="10877" x="2840038" y="2952750"/>
          <p14:tracePt t="10892" x="2840038" y="2965450"/>
          <p14:tracePt t="10909" x="2840038" y="2978150"/>
          <p14:tracePt t="10925" x="2840038" y="2990850"/>
          <p14:tracePt t="10931" x="2840038" y="3003550"/>
          <p14:tracePt t="10941" x="2840038" y="3016250"/>
          <p14:tracePt t="10947" x="2840038" y="3028950"/>
          <p14:tracePt t="10956" x="2840038" y="3041650"/>
          <p14:tracePt t="10961" x="2840038" y="3054350"/>
          <p14:tracePt t="10970" x="2840038" y="3065463"/>
          <p14:tracePt t="10977" x="2840038" y="3078163"/>
          <p14:tracePt t="10985" x="2840038" y="3103563"/>
          <p14:tracePt t="10993" x="2840038" y="3128963"/>
          <p14:tracePt t="11002" x="2840038" y="3154363"/>
          <p14:tracePt t="11010" x="2827338" y="3178175"/>
          <p14:tracePt t="11017" x="2827338" y="3203575"/>
          <p14:tracePt t="11024" x="2827338" y="3241675"/>
          <p14:tracePt t="11031" x="2814638" y="3267075"/>
          <p14:tracePt t="11041" x="2801938" y="3290888"/>
          <p14:tracePt t="11047" x="2801938" y="3316288"/>
          <p14:tracePt t="11055" x="2789238" y="3341688"/>
          <p14:tracePt t="11063" x="2789238" y="3367088"/>
          <p14:tracePt t="11071" x="2789238" y="3403600"/>
          <p14:tracePt t="11080" x="2789238" y="3441700"/>
          <p14:tracePt t="11085" x="2789238" y="3479800"/>
          <p14:tracePt t="11093" x="2789238" y="3503613"/>
          <p14:tracePt t="11101" x="2789238" y="3541713"/>
          <p14:tracePt t="11110" x="2789238" y="3567113"/>
          <p14:tracePt t="11125" x="2789238" y="3616325"/>
          <p14:tracePt t="11134" x="2789238" y="3641725"/>
          <p14:tracePt t="11142" x="2789238" y="3667125"/>
          <p14:tracePt t="11147" x="2789238" y="3692525"/>
          <p14:tracePt t="11158" x="2789238" y="3716338"/>
          <p14:tracePt t="11163" x="2789238" y="3729038"/>
          <p14:tracePt t="11171" x="2789238" y="3741738"/>
          <p14:tracePt t="11179" x="2789238" y="3779838"/>
          <p14:tracePt t="11187" x="2789238" y="3803650"/>
          <p14:tracePt t="11195" x="2789238" y="3829050"/>
          <p14:tracePt t="11204" x="2789238" y="3867150"/>
          <p14:tracePt t="11210" x="2789238" y="3905250"/>
          <p14:tracePt t="11217" x="2776538" y="3929063"/>
          <p14:tracePt t="11226" x="2776538" y="3967163"/>
          <p14:tracePt t="11233" x="2776538" y="3992563"/>
          <p14:tracePt t="11241" x="2763838" y="4029075"/>
          <p14:tracePt t="11249" x="2763838" y="4067175"/>
          <p14:tracePt t="11258" x="2763838" y="4092575"/>
          <p14:tracePt t="11265" x="2763838" y="4129088"/>
          <p14:tracePt t="11272" x="2763838" y="4154488"/>
          <p14:tracePt t="11279" x="2763838" y="4192588"/>
          <p14:tracePt t="11287" x="2763838" y="4217988"/>
          <p14:tracePt t="11296" x="2763838" y="4241800"/>
          <p14:tracePt t="11303" x="2763838" y="4267200"/>
          <p14:tracePt t="11312" x="2763838" y="4279900"/>
          <p14:tracePt t="11319" x="2752725" y="4318000"/>
          <p14:tracePt t="11328" x="2752725" y="4330700"/>
          <p14:tracePt t="11334" x="2752725" y="4341813"/>
          <p14:tracePt t="11341" x="2740025" y="4367213"/>
          <p14:tracePt t="11349" x="2740025" y="4392613"/>
          <p14:tracePt t="11357" x="2727325" y="4430713"/>
          <p14:tracePt t="11365" x="2727325" y="4454525"/>
          <p14:tracePt t="11375" x="2714625" y="4479925"/>
          <p14:tracePt t="11381" x="2701925" y="4505325"/>
          <p14:tracePt t="11390" x="2689225" y="4530725"/>
          <p14:tracePt t="11397" x="2689225" y="4567238"/>
          <p14:tracePt t="11404" x="2689225" y="4592638"/>
          <p14:tracePt t="11411" x="2676525" y="4618038"/>
          <p14:tracePt t="11419" x="2676525" y="4643438"/>
          <p14:tracePt t="11427" x="2663825" y="4667250"/>
          <p14:tracePt t="11437" x="2651125" y="4705350"/>
          <p14:tracePt t="11443" x="2651125" y="4718050"/>
          <p14:tracePt t="11451" x="2651125" y="4743450"/>
          <p14:tracePt t="11459" x="2640013" y="4756150"/>
          <p14:tracePt t="11466" x="2640013" y="4779963"/>
          <p14:tracePt t="11475" x="2627313" y="4779963"/>
          <p14:tracePt t="11482" x="2627313" y="4792663"/>
          <p14:tracePt t="11497" x="2627313" y="4805363"/>
          <p14:tracePt t="11513" x="2614613" y="4818063"/>
          <p14:tracePt t="11523" x="2614613" y="4830763"/>
          <p14:tracePt t="11527" x="2601913" y="4843463"/>
          <p14:tracePt t="11535" x="2589213" y="4856163"/>
          <p14:tracePt t="11543" x="2589213" y="4879975"/>
          <p14:tracePt t="11551" x="2576513" y="4892675"/>
          <p14:tracePt t="11559" x="2563813" y="4918075"/>
          <p14:tracePt t="11567" x="2563813" y="4943475"/>
          <p14:tracePt t="11576" x="2551113" y="4981575"/>
          <p14:tracePt t="11583" x="2540000" y="4992688"/>
          <p14:tracePt t="11591" x="2527300" y="5018088"/>
          <p14:tracePt t="11597" x="2527300" y="5030788"/>
          <p14:tracePt t="11607" x="2514600" y="5043488"/>
          <p14:tracePt t="11613" x="2514600" y="5056188"/>
          <p14:tracePt t="11623" x="2501900" y="5056188"/>
          <p14:tracePt t="11629" x="2501900" y="5068888"/>
          <p14:tracePt t="11651" x="2489200" y="5068888"/>
          <p14:tracePt t="11745" x="2476500" y="5081588"/>
          <p14:tracePt t="11778" x="2476500" y="5092700"/>
          <p14:tracePt t="11784" x="2463800" y="5105400"/>
          <p14:tracePt t="12964" x="2463800" y="5092700"/>
          <p14:tracePt t="32058" x="2476500" y="5056188"/>
          <p14:tracePt t="32066" x="2501900" y="4968875"/>
          <p14:tracePt t="32071" x="2540000" y="4892675"/>
          <p14:tracePt t="32080" x="2576513" y="4830763"/>
          <p14:tracePt t="32087" x="2601913" y="4768850"/>
          <p14:tracePt t="32096" x="2651125" y="4730750"/>
          <p14:tracePt t="32103" x="2714625" y="4692650"/>
          <p14:tracePt t="32112" x="2763838" y="4656138"/>
          <p14:tracePt t="32134" x="2901950" y="4592638"/>
          <p14:tracePt t="32135" x="3001963" y="4579938"/>
          <p14:tracePt t="32141" x="3101975" y="4579938"/>
          <p14:tracePt t="32151" x="3227388" y="4605338"/>
          <p14:tracePt t="32158" x="3376613" y="4618038"/>
          <p14:tracePt t="32166" x="3489325" y="4630738"/>
          <p14:tracePt t="32173" x="3627438" y="4656138"/>
          <p14:tracePt t="32182" x="3740150" y="4667250"/>
          <p14:tracePt t="32190" x="3865563" y="4692650"/>
          <p14:tracePt t="32195" x="3952875" y="4705350"/>
          <p14:tracePt t="32203" x="4052888" y="4718050"/>
          <p14:tracePt t="32211" x="4152900" y="4743450"/>
          <p14:tracePt t="32219" x="4252913" y="4756150"/>
          <p14:tracePt t="32227" x="4365625" y="4779963"/>
          <p14:tracePt t="32235" x="4478338" y="4792663"/>
          <p14:tracePt t="32243" x="4603750" y="4805363"/>
          <p14:tracePt t="32251" x="4727575" y="4830763"/>
          <p14:tracePt t="32259" x="4878388" y="4856163"/>
          <p14:tracePt t="32266" x="5053013" y="4892675"/>
          <p14:tracePt t="32273" x="5253038" y="4956175"/>
          <p14:tracePt t="32283" x="5454650" y="5018088"/>
          <p14:tracePt t="32289" x="5641975" y="5092700"/>
          <p14:tracePt t="32300" x="5854700" y="5181600"/>
          <p14:tracePt t="32305" x="6078538" y="5281613"/>
          <p14:tracePt t="32314" x="6303963" y="5381625"/>
          <p14:tracePt t="32321" x="6492875" y="5456238"/>
          <p14:tracePt t="32327" x="6642100" y="5518150"/>
          <p14:tracePt t="32335" x="6792913" y="5568950"/>
          <p14:tracePt t="32343" x="6942138" y="5630863"/>
          <p14:tracePt t="32352" x="7105650" y="5668963"/>
          <p14:tracePt t="32359" x="7218363" y="5707063"/>
          <p14:tracePt t="32367" x="7342188" y="5732463"/>
          <p14:tracePt t="32375" x="7442200" y="5743575"/>
          <p14:tracePt t="32383" x="7554913" y="5756275"/>
          <p14:tracePt t="32389" x="7667625" y="5756275"/>
          <p14:tracePt t="32399" x="7793038" y="5756275"/>
          <p14:tracePt t="32406" x="7905750" y="5756275"/>
          <p14:tracePt t="32414" x="8054975" y="5756275"/>
          <p14:tracePt t="32421" x="8231188" y="5756275"/>
          <p14:tracePt t="32430" x="8380413" y="5743575"/>
          <p14:tracePt t="32439" x="8531225" y="5743575"/>
          <p14:tracePt t="32445" x="8680450" y="5743575"/>
          <p14:tracePt t="32451" x="8793163" y="5743575"/>
          <p14:tracePt t="32460" x="8882063" y="5743575"/>
          <p14:tracePt t="32468" x="8943975" y="5743575"/>
          <p14:tracePt t="32475" x="8982075" y="5743575"/>
          <p14:tracePt t="32483" x="9005888" y="5743575"/>
          <p14:tracePt t="32491" x="9031288" y="5732463"/>
          <p14:tracePt t="32500" x="9069388" y="5732463"/>
          <p14:tracePt t="32508" x="9093200" y="5732463"/>
          <p14:tracePt t="32514" x="9105900" y="5732463"/>
          <p14:tracePt t="32521" x="9118600" y="5732463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内容占位符 56321">
            <a:extLst>
              <a:ext uri="{FF2B5EF4-FFF2-40B4-BE49-F238E27FC236}">
                <a16:creationId xmlns:a16="http://schemas.microsoft.com/office/drawing/2014/main" id="{4A174202-459B-4F20-970F-048FAE2958DB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924300" y="2349500"/>
          <a:ext cx="214947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">
                  <p:embed/>
                </p:oleObj>
              </mc:Choice>
              <mc:Fallback>
                <p:oleObj r:id="rId2" imgW="1132027" imgH="1054303" progId="">
                  <p:embed/>
                  <p:pic>
                    <p:nvPicPr>
                      <p:cNvPr id="0" name="内容占位符 56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149475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353"/>
  <p:extLst>
    <p:ext uri="{3A86A75C-4F4B-4683-9AE1-C65F6400EC91}">
      <p14:laserTraceLst xmlns:p14="http://schemas.microsoft.com/office/powerpoint/2010/main">
        <p14:tracePtLst>
          <p14:tracePt t="495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4D5E9AB-5DC8-4C80-811C-749C69AE9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73475" y="404813"/>
            <a:ext cx="5362575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进程与线程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16CE3815-2B05-4C5C-8F6E-0E7E3E349A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-2909" y="1156369"/>
            <a:ext cx="8443664" cy="2757859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多线程（续）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b="1" dirty="0"/>
              <a:t>运行在一个进程中的</a:t>
            </a:r>
            <a:r>
              <a:rPr lang="zh-CN" altLang="zh-CN" sz="2400" b="1" dirty="0">
                <a:solidFill>
                  <a:schemeClr val="accent6"/>
                </a:solidFill>
              </a:rPr>
              <a:t>多个线程</a:t>
            </a:r>
            <a:r>
              <a:rPr lang="zh-CN" altLang="en-US" sz="2400" b="1" dirty="0">
                <a:solidFill>
                  <a:schemeClr val="accent6"/>
                </a:solidFill>
              </a:rPr>
              <a:t>共享数据空间</a:t>
            </a:r>
            <a:r>
              <a:rPr lang="zh-CN" altLang="en-US" sz="2400" b="1" dirty="0"/>
              <a:t>（代码段，数据段）。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每个线程保留自己的</a:t>
            </a:r>
            <a:r>
              <a:rPr lang="zh-CN" altLang="zh-CN" sz="2400" b="1" dirty="0"/>
              <a:t>栈区以及程序计数器</a:t>
            </a:r>
            <a:r>
              <a:rPr lang="zh-CN" altLang="en-US" sz="2400" b="1" dirty="0"/>
              <a:t>等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两个线程可以通过共享内存进行通信。</a:t>
            </a:r>
            <a:endParaRPr lang="zh-CN" altLang="zh-CN" sz="2400" b="1" dirty="0"/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b="1" dirty="0">
              <a:solidFill>
                <a:srgbClr val="00FF99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DD2F20E-96A1-4DD1-A60F-7A2834E92E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20345247-6DD5-436B-8ACE-B0EB2999B5C7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zh-CN" sz="1400" b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ABFD53-E22B-4653-8054-D47E428DF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464" y="3284984"/>
            <a:ext cx="2197969" cy="30396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59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8473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11266">
            <a:extLst>
              <a:ext uri="{FF2B5EF4-FFF2-40B4-BE49-F238E27FC236}">
                <a16:creationId xmlns:a16="http://schemas.microsoft.com/office/drawing/2014/main" id="{7EBF1C40-A386-48E3-A2E5-B8FC5F98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51" y="1247153"/>
            <a:ext cx="8713788" cy="156966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多线程（续）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程序运行后产生一个进程，同时产生主线程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主线程A中创建子线程B，两个线程并发运行。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40" name="组合 1">
            <a:extLst>
              <a:ext uri="{FF2B5EF4-FFF2-40B4-BE49-F238E27FC236}">
                <a16:creationId xmlns:a16="http://schemas.microsoft.com/office/drawing/2014/main" id="{8CF7F43B-46A4-4A16-93CC-FCE7F9625290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3139102"/>
            <a:ext cx="4898072" cy="2385979"/>
            <a:chOff x="2662" y="5510"/>
            <a:chExt cx="7713" cy="3757"/>
          </a:xfrm>
        </p:grpSpPr>
        <p:sp>
          <p:nvSpPr>
            <p:cNvPr id="39941" name="文本框 11267">
              <a:extLst>
                <a:ext uri="{FF2B5EF4-FFF2-40B4-BE49-F238E27FC236}">
                  <a16:creationId xmlns:a16="http://schemas.microsoft.com/office/drawing/2014/main" id="{E2E9EBCB-3356-4ED6-9A3F-D86A93095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8685"/>
              <a:ext cx="5555" cy="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共享数据</a:t>
              </a:r>
            </a:p>
          </p:txBody>
        </p:sp>
        <p:sp>
          <p:nvSpPr>
            <p:cNvPr id="39942" name="文本框 11268">
              <a:extLst>
                <a:ext uri="{FF2B5EF4-FFF2-40B4-BE49-F238E27FC236}">
                  <a16:creationId xmlns:a16="http://schemas.microsoft.com/office/drawing/2014/main" id="{46123FDF-91EC-4B3C-AC93-99488DB98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6647"/>
              <a:ext cx="2835" cy="58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子线程B</a:t>
              </a:r>
            </a:p>
          </p:txBody>
        </p:sp>
        <p:sp>
          <p:nvSpPr>
            <p:cNvPr id="39943" name="直接连接符 11269">
              <a:extLst>
                <a:ext uri="{FF2B5EF4-FFF2-40B4-BE49-F238E27FC236}">
                  <a16:creationId xmlns:a16="http://schemas.microsoft.com/office/drawing/2014/main" id="{ACB8BBAC-23B0-4122-9543-F11D47257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7437"/>
              <a:ext cx="0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直接连接符 11270">
              <a:extLst>
                <a:ext uri="{FF2B5EF4-FFF2-40B4-BE49-F238E27FC236}">
                  <a16:creationId xmlns:a16="http://schemas.microsoft.com/office/drawing/2014/main" id="{336E2FC0-20E3-43DE-93AB-DBB1690F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" y="6190"/>
              <a:ext cx="0" cy="2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文本框 11271">
              <a:extLst>
                <a:ext uri="{FF2B5EF4-FFF2-40B4-BE49-F238E27FC236}">
                  <a16:creationId xmlns:a16="http://schemas.microsoft.com/office/drawing/2014/main" id="{387A161C-4369-410E-83BF-5887F26F3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5" y="5510"/>
              <a:ext cx="4310" cy="72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主线程A</a:t>
              </a:r>
            </a:p>
          </p:txBody>
        </p:sp>
        <p:sp>
          <p:nvSpPr>
            <p:cNvPr id="39946" name="直接连接符 11272">
              <a:extLst>
                <a:ext uri="{FF2B5EF4-FFF2-40B4-BE49-F238E27FC236}">
                  <a16:creationId xmlns:a16="http://schemas.microsoft.com/office/drawing/2014/main" id="{4A496E17-3A27-463F-AA78-2EBE44DF7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5" y="7325"/>
              <a:ext cx="1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BAEB8226-3135-4576-BA21-CF39AAD8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404813"/>
            <a:ext cx="53625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kern="12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/>
              <a:t>进程与线程</a:t>
            </a:r>
          </a:p>
        </p:txBody>
      </p:sp>
    </p:spTree>
  </p:cSld>
  <p:clrMapOvr>
    <a:masterClrMapping/>
  </p:clrMapOvr>
  <p:transition advTm="33490"/>
  <p:extLst>
    <p:ext uri="{3A86A75C-4F4B-4683-9AE1-C65F6400EC91}">
      <p14:laserTraceLst xmlns:p14="http://schemas.microsoft.com/office/powerpoint/2010/main">
        <p14:tracePtLst>
          <p14:tracePt t="15303" x="8331200" y="4029075"/>
          <p14:tracePt t="15311" x="8331200" y="3979863"/>
          <p14:tracePt t="15320" x="8331200" y="3941763"/>
          <p14:tracePt t="15327" x="8331200" y="3905250"/>
          <p14:tracePt t="15335" x="8356600" y="3867150"/>
          <p14:tracePt t="15341" x="8393113" y="3816350"/>
          <p14:tracePt t="15348" x="8418513" y="3779838"/>
          <p14:tracePt t="15355" x="8456613" y="3754438"/>
          <p14:tracePt t="15364" x="8480425" y="3716338"/>
          <p14:tracePt t="15373" x="8531225" y="3692525"/>
          <p14:tracePt t="15380" x="8580438" y="3654425"/>
          <p14:tracePt t="15388" x="8643938" y="3629025"/>
          <p14:tracePt t="15396" x="8705850" y="3616325"/>
          <p14:tracePt t="15402" x="8743950" y="3603625"/>
          <p14:tracePt t="15410" x="8780463" y="3603625"/>
          <p14:tracePt t="15418" x="8793163" y="3590925"/>
          <p14:tracePt t="15426" x="8805863" y="3590925"/>
          <p14:tracePt t="15481" x="8793163" y="3590925"/>
          <p14:tracePt t="15491" x="8718550" y="3579813"/>
          <p14:tracePt t="15497" x="8656638" y="3554413"/>
          <p14:tracePt t="15506" x="8556625" y="3516313"/>
          <p14:tracePt t="15513" x="8469313" y="3490913"/>
          <p14:tracePt t="15521" x="8367713" y="3454400"/>
          <p14:tracePt t="15529" x="8267700" y="3416300"/>
          <p14:tracePt t="15534" x="8143875" y="3354388"/>
          <p14:tracePt t="15543" x="7980363" y="3290888"/>
          <p14:tracePt t="15552" x="7793038" y="3228975"/>
          <p14:tracePt t="15560" x="7580313" y="3165475"/>
          <p14:tracePt t="15567" x="7367588" y="3078163"/>
          <p14:tracePt t="15576" x="7154863" y="3003550"/>
          <p14:tracePt t="15583" x="6992938" y="2941638"/>
          <p14:tracePt t="15593" x="6854825" y="2890838"/>
          <p14:tracePt t="15599" x="6767513" y="2852738"/>
          <p14:tracePt t="15606" x="6729413" y="2816225"/>
          <p14:tracePt t="15613" x="6704013" y="2803525"/>
          <p14:tracePt t="15621" x="6692900" y="2790825"/>
          <p14:tracePt t="15629" x="6692900" y="2778125"/>
          <p14:tracePt t="15645" x="6692900" y="2765425"/>
          <p14:tracePt t="15666" x="6704013" y="2765425"/>
          <p14:tracePt t="15682" x="6716713" y="2765425"/>
          <p14:tracePt t="15893" x="6742113" y="2765425"/>
          <p14:tracePt t="15908" x="6729413" y="2765425"/>
          <p14:tracePt t="15917" x="6704013" y="2778125"/>
          <p14:tracePt t="15925" x="6704013" y="2790825"/>
          <p14:tracePt t="15932" x="6667500" y="2790825"/>
          <p14:tracePt t="15942" x="6629400" y="2803525"/>
          <p14:tracePt t="15947" x="6592888" y="2816225"/>
          <p14:tracePt t="15960" x="6529388" y="2828925"/>
          <p14:tracePt t="15963" x="6429375" y="2878138"/>
          <p14:tracePt t="15971" x="6354763" y="2903538"/>
          <p14:tracePt t="15979" x="6291263" y="2941638"/>
          <p14:tracePt t="15987" x="6216650" y="2978150"/>
          <p14:tracePt t="15994" x="6142038" y="3028950"/>
          <p14:tracePt t="16001" x="6078538" y="3065463"/>
          <p14:tracePt t="16010" x="6016625" y="3103563"/>
          <p14:tracePt t="16017" x="5967413" y="3141663"/>
          <p14:tracePt t="16026" x="5929313" y="3154363"/>
          <p14:tracePt t="16033" x="5903913" y="3154363"/>
          <p14:tracePt t="16041" x="5878513" y="3165475"/>
          <p14:tracePt t="16049" x="5867400" y="3178175"/>
          <p14:tracePt t="16063" x="5854700" y="3178175"/>
          <p14:tracePt t="16071" x="5842000" y="3190875"/>
          <p14:tracePt t="16079" x="5829300" y="3190875"/>
          <p14:tracePt t="16087" x="5803900" y="3190875"/>
          <p14:tracePt t="16095" x="5741988" y="3203575"/>
          <p14:tracePt t="16103" x="5691188" y="3216275"/>
          <p14:tracePt t="16111" x="5629275" y="3228975"/>
          <p14:tracePt t="16119" x="5541963" y="3241675"/>
          <p14:tracePt t="16125" x="5465763" y="3254375"/>
          <p14:tracePt t="16133" x="5391150" y="3267075"/>
          <p14:tracePt t="16142" x="5329238" y="3278188"/>
          <p14:tracePt t="16149" x="5291138" y="3278188"/>
          <p14:tracePt t="16159" x="5253038" y="3290888"/>
          <p14:tracePt t="16165" x="5229225" y="3290888"/>
          <p14:tracePt t="16176" x="5203825" y="3290888"/>
          <p14:tracePt t="16187" x="5191125" y="3290888"/>
          <p14:tracePt t="16203" x="5165725" y="3290888"/>
          <p14:tracePt t="16211" x="5141913" y="3303588"/>
          <p14:tracePt t="16218" x="5116513" y="3316288"/>
          <p14:tracePt t="16226" x="5091113" y="3316288"/>
          <p14:tracePt t="16235" x="5065713" y="3316288"/>
          <p14:tracePt t="16243" x="5040313" y="3328988"/>
          <p14:tracePt t="16251" x="5003800" y="3328988"/>
          <p14:tracePt t="16258" x="4965700" y="3341688"/>
          <p14:tracePt t="16264" x="4940300" y="3354388"/>
          <p14:tracePt t="16276" x="4916488" y="3354388"/>
          <p14:tracePt t="16281" x="4891088" y="3354388"/>
          <p14:tracePt t="16292" x="4865688" y="3367088"/>
          <p14:tracePt t="16308" x="4852988" y="3378200"/>
          <p14:tracePt t="16319" x="4840288" y="3378200"/>
          <p14:tracePt t="16326" x="4840288" y="3390900"/>
          <p14:tracePt t="16335" x="4816475" y="3390900"/>
          <p14:tracePt t="16351" x="4803775" y="3403600"/>
          <p14:tracePt t="16358" x="4803775" y="3416300"/>
          <p14:tracePt t="16367" x="4791075" y="3416300"/>
          <p14:tracePt t="16375" x="4778375" y="3416300"/>
          <p14:tracePt t="16392" x="4765675" y="3416300"/>
          <p14:tracePt t="16397" x="4765675" y="3429000"/>
          <p14:tracePt t="16408" x="4752975" y="3429000"/>
          <p14:tracePt t="16413" x="4740275" y="3429000"/>
          <p14:tracePt t="16425" x="4727575" y="3429000"/>
          <p14:tracePt t="16429" x="4716463" y="3441700"/>
          <p14:tracePt t="16441" x="4703763" y="3454400"/>
          <p14:tracePt t="16445" x="4691063" y="3454400"/>
          <p14:tracePt t="16451" x="4691063" y="3467100"/>
          <p14:tracePt t="16459" x="4678363" y="3467100"/>
          <p14:tracePt t="16561" x="4652963" y="3479800"/>
          <p14:tracePt t="16569" x="4627563" y="3490913"/>
          <p14:tracePt t="16577" x="4616450" y="3490913"/>
          <p14:tracePt t="16591" x="4603750" y="3490913"/>
          <p14:tracePt t="16609" x="4591050" y="3503613"/>
          <p14:tracePt t="16624" x="4578350" y="3503613"/>
          <p14:tracePt t="16693" x="4565650" y="3516313"/>
          <p14:tracePt t="16700" x="4527550" y="3516313"/>
          <p14:tracePt t="16709" x="4503738" y="3516313"/>
          <p14:tracePt t="16714" x="4478338" y="3516313"/>
          <p14:tracePt t="16724" x="4465638" y="3516313"/>
          <p14:tracePt t="16731" x="4440238" y="3516313"/>
          <p14:tracePt t="16741" x="4403725" y="3516313"/>
          <p14:tracePt t="16747" x="4391025" y="3516313"/>
          <p14:tracePt t="16762" x="4378325" y="3516313"/>
          <p14:tracePt t="16775" x="4365625" y="3516313"/>
          <p14:tracePt t="16792" x="4352925" y="3516313"/>
          <p14:tracePt t="16808" x="4340225" y="3516313"/>
          <p14:tracePt t="16824" x="4327525" y="3516313"/>
          <p14:tracePt t="16833" x="4314825" y="3516313"/>
          <p14:tracePt t="16840" x="4303713" y="3516313"/>
          <p14:tracePt t="16846" x="4278313" y="3516313"/>
          <p14:tracePt t="16857" x="4265613" y="3529013"/>
          <p14:tracePt t="16863" x="4240213" y="3529013"/>
          <p14:tracePt t="16874" x="4214813" y="3541713"/>
          <p14:tracePt t="16879" x="4203700" y="3541713"/>
          <p14:tracePt t="16891" x="4191000" y="3541713"/>
          <p14:tracePt t="16895" x="4178300" y="3541713"/>
          <p14:tracePt t="17003" x="4152900" y="3541713"/>
          <p14:tracePt t="17011" x="4140200" y="3554413"/>
          <p14:tracePt t="17027" x="4127500" y="3554413"/>
          <p14:tracePt t="17229" x="4178300" y="3554413"/>
          <p14:tracePt t="17236" x="4214813" y="3554413"/>
          <p14:tracePt t="17248" x="4252913" y="3554413"/>
          <p14:tracePt t="17251" x="4291013" y="3554413"/>
          <p14:tracePt t="17263" x="4327525" y="3541713"/>
          <p14:tracePt t="17267" x="4365625" y="3529013"/>
          <p14:tracePt t="17278" x="4403725" y="3529013"/>
          <p14:tracePt t="17283" x="4440238" y="3529013"/>
          <p14:tracePt t="17292" x="4478338" y="3529013"/>
          <p14:tracePt t="17299" x="4503738" y="3529013"/>
          <p14:tracePt t="17307" x="4540250" y="3529013"/>
          <p14:tracePt t="17313" x="4565650" y="3529013"/>
          <p14:tracePt t="17323" x="4603750" y="3529013"/>
          <p14:tracePt t="17329" x="4627563" y="3529013"/>
          <p14:tracePt t="17340" x="4652963" y="3529013"/>
          <p14:tracePt t="17345" x="4678363" y="3529013"/>
          <p14:tracePt t="17356" x="4691063" y="3529013"/>
          <p14:tracePt t="17361" x="4703763" y="3529013"/>
          <p14:tracePt t="17367" x="4740275" y="3529013"/>
          <p14:tracePt t="17375" x="4752975" y="3529013"/>
          <p14:tracePt t="17383" x="4778375" y="3529013"/>
          <p14:tracePt t="17391" x="4791075" y="3529013"/>
          <p14:tracePt t="17400" x="4816475" y="3529013"/>
          <p14:tracePt t="17407" x="4840288" y="3529013"/>
          <p14:tracePt t="17415" x="4865688" y="3516313"/>
          <p14:tracePt t="17424" x="4878388" y="3516313"/>
          <p14:tracePt t="17431" x="4903788" y="3503613"/>
          <p14:tracePt t="17445" x="4916488" y="3503613"/>
          <p14:tracePt t="17457" x="4929188" y="3503613"/>
          <p14:tracePt t="17473" x="4940300" y="3503613"/>
          <p14:tracePt t="17477" x="4953000" y="3503613"/>
          <p14:tracePt t="17563" x="4978400" y="3503613"/>
          <p14:tracePt t="17570" x="4991100" y="3503613"/>
          <p14:tracePt t="17587" x="5003800" y="3503613"/>
          <p14:tracePt t="18237" x="5003800" y="3516313"/>
          <p14:tracePt t="18253" x="5003800" y="3529013"/>
          <p14:tracePt t="18261" x="5003800" y="3541713"/>
          <p14:tracePt t="18277" x="5003800" y="3554413"/>
          <p14:tracePt t="18291" x="4978400" y="3567113"/>
          <p14:tracePt t="18299" x="4953000" y="3579813"/>
          <p14:tracePt t="18307" x="4929188" y="3579813"/>
          <p14:tracePt t="18315" x="4903788" y="3579813"/>
          <p14:tracePt t="18323" x="4878388" y="3579813"/>
          <p14:tracePt t="18331" x="4852988" y="3579813"/>
          <p14:tracePt t="18338" x="4829175" y="3579813"/>
          <p14:tracePt t="18347" x="4791075" y="3579813"/>
          <p14:tracePt t="18354" x="4765675" y="3590925"/>
          <p14:tracePt t="18361" x="4740275" y="3590925"/>
          <p14:tracePt t="18373" x="4716463" y="3603625"/>
          <p14:tracePt t="18377" x="4678363" y="3603625"/>
          <p14:tracePt t="18388" x="4652963" y="3603625"/>
          <p14:tracePt t="18393" x="4627563" y="3603625"/>
          <p14:tracePt t="18406" x="4603750" y="3603625"/>
          <p14:tracePt t="18409" x="4565650" y="3603625"/>
          <p14:tracePt t="18422" x="4516438" y="3590925"/>
          <p14:tracePt t="18431" x="4503738" y="3579813"/>
          <p14:tracePt t="18439" x="4478338" y="3567113"/>
          <p14:tracePt t="18455" x="4465638" y="3567113"/>
          <p14:tracePt t="18633" x="4452938" y="3567113"/>
          <p14:tracePt t="18727" x="4440238" y="3567113"/>
          <p14:tracePt t="18743" x="4440238" y="3579813"/>
          <p14:tracePt t="18751" x="4440238" y="3590925"/>
          <p14:tracePt t="18765" x="4427538" y="3603625"/>
          <p14:tracePt t="18773" x="4427538" y="3616325"/>
          <p14:tracePt t="18781" x="4427538" y="3629025"/>
          <p14:tracePt t="18797" x="4427538" y="3641725"/>
          <p14:tracePt t="18813" x="4427538" y="3654425"/>
          <p14:tracePt t="18921" x="4427538" y="3667125"/>
          <p14:tracePt t="18929" x="4427538" y="3679825"/>
          <p14:tracePt t="18937" x="4427538" y="3692525"/>
          <p14:tracePt t="18945" x="4427538" y="3703638"/>
          <p14:tracePt t="18953" x="4427538" y="3716338"/>
          <p14:tracePt t="18959" x="4427538" y="3729038"/>
          <p14:tracePt t="18975" x="4427538" y="3741738"/>
          <p14:tracePt t="18987" x="4427538" y="3754438"/>
          <p14:tracePt t="19005" x="4427538" y="3767138"/>
          <p14:tracePt t="19013" x="4427538" y="3779838"/>
          <p14:tracePt t="19037" x="4427538" y="3792538"/>
          <p14:tracePt t="19045" x="4427538" y="3803650"/>
          <p14:tracePt t="19054" x="4416425" y="3816350"/>
          <p14:tracePt t="19061" x="4416425" y="3841750"/>
          <p14:tracePt t="19072" x="4416425" y="3854450"/>
          <p14:tracePt t="19087" x="4416425" y="3879850"/>
          <p14:tracePt t="19091" x="4416425" y="3892550"/>
          <p14:tracePt t="19103" x="4416425" y="3905250"/>
          <p14:tracePt t="19107" x="4403725" y="3905250"/>
          <p14:tracePt t="19116" x="4403725" y="3916363"/>
          <p14:tracePt t="19132" x="4403725" y="3929063"/>
          <p14:tracePt t="19145" x="4403725" y="3941763"/>
          <p14:tracePt t="19153" x="4391025" y="3954463"/>
          <p14:tracePt t="19177" x="4391025" y="3967163"/>
          <p14:tracePt t="19193" x="4391025" y="3979863"/>
          <p14:tracePt t="19209" x="4391025" y="3992563"/>
          <p14:tracePt t="19222" x="4391025" y="4005263"/>
          <p14:tracePt t="19231" x="4378325" y="4017963"/>
          <p14:tracePt t="19247" x="4378325" y="4029075"/>
          <p14:tracePt t="19255" x="4365625" y="4029075"/>
          <p14:tracePt t="19263" x="4365625" y="4041775"/>
          <p14:tracePt t="19270" x="4352925" y="4054475"/>
          <p14:tracePt t="19277" x="4352925" y="4067175"/>
          <p14:tracePt t="19287" x="4352925" y="4079875"/>
          <p14:tracePt t="19293" x="4352925" y="4092575"/>
          <p14:tracePt t="19309" x="4340225" y="4105275"/>
          <p14:tracePt t="19325" x="4340225" y="4117975"/>
          <p14:tracePt t="19341" x="4340225" y="4129088"/>
          <p14:tracePt t="19347" x="4340225" y="4141788"/>
          <p14:tracePt t="19363" x="4340225" y="4154488"/>
          <p14:tracePt t="19379" x="4340225" y="4167188"/>
          <p14:tracePt t="19386" x="4327525" y="4167188"/>
          <p14:tracePt t="19395" x="4327525" y="4192588"/>
          <p14:tracePt t="19409" x="4327525" y="4205288"/>
          <p14:tracePt t="19425" x="4314825" y="4217988"/>
          <p14:tracePt t="19436" x="4303713" y="4217988"/>
          <p14:tracePt t="19441" x="4303713" y="4230688"/>
          <p14:tracePt t="19452" x="4303713" y="4241800"/>
          <p14:tracePt t="19469" x="4303713" y="4254500"/>
          <p14:tracePt t="19479" x="4303713" y="4267200"/>
          <p14:tracePt t="19495" x="4303713" y="4279900"/>
          <p14:tracePt t="19502" x="4303713" y="4292600"/>
          <p14:tracePt t="19519" x="4303713" y="4305300"/>
          <p14:tracePt t="19537" x="4303713" y="4318000"/>
          <p14:tracePt t="19552" x="4303713" y="4330700"/>
          <p14:tracePt t="19557" x="4303713" y="4341813"/>
          <p14:tracePt t="19573" x="4303713" y="4354513"/>
          <p14:tracePt t="19589" x="4303713" y="4367213"/>
          <p14:tracePt t="19605" x="4303713" y="4379913"/>
          <p14:tracePt t="19611" x="4303713" y="4392613"/>
          <p14:tracePt t="19627" x="4303713" y="4405313"/>
          <p14:tracePt t="19643" x="4303713" y="4418013"/>
          <p14:tracePt t="19853" x="4314825" y="4418013"/>
          <p14:tracePt t="19907" x="4327525" y="4418013"/>
          <p14:tracePt t="20086" x="4340225" y="4405313"/>
          <p14:tracePt t="21397" x="4314825" y="4405313"/>
          <p14:tracePt t="21404" x="4291013" y="4392613"/>
          <p14:tracePt t="21412" x="4265613" y="4392613"/>
          <p14:tracePt t="21421" x="4240213" y="4392613"/>
          <p14:tracePt t="21432" x="4214813" y="4379913"/>
          <p14:tracePt t="21437" x="4191000" y="4379913"/>
          <p14:tracePt t="21448" x="4152900" y="4367213"/>
          <p14:tracePt t="21453" x="4140200" y="4367213"/>
          <p14:tracePt t="21459" x="4114800" y="4354513"/>
          <p14:tracePt t="21467" x="4103688" y="4354513"/>
          <p14:tracePt t="21475" x="4078288" y="4354513"/>
          <p14:tracePt t="21482" x="4052888" y="4354513"/>
          <p14:tracePt t="21491" x="4040188" y="4354513"/>
          <p14:tracePt t="21498" x="4027488" y="4354513"/>
          <p14:tracePt t="21515" x="4014788" y="4354513"/>
          <p14:tracePt t="21532" x="4002088" y="4341813"/>
          <p14:tracePt t="21537" x="3990975" y="4341813"/>
          <p14:tracePt t="21552" x="3978275" y="4341813"/>
          <p14:tracePt t="21564" x="3952875" y="4341813"/>
          <p14:tracePt t="21569" x="3940175" y="4341813"/>
          <p14:tracePt t="21581" x="3927475" y="4341813"/>
          <p14:tracePt t="21583" x="3902075" y="4341813"/>
          <p14:tracePt t="21591" x="3865563" y="4341813"/>
          <p14:tracePt t="21599" x="3840163" y="4341813"/>
          <p14:tracePt t="21607" x="3814763" y="4341813"/>
          <p14:tracePt t="21615" x="3802063" y="4341813"/>
          <p14:tracePt t="21623" x="3778250" y="4341813"/>
          <p14:tracePt t="21639" x="3765550" y="4341813"/>
          <p14:tracePt t="21648" x="3740150" y="4341813"/>
          <p14:tracePt t="21652" x="3714750" y="4341813"/>
          <p14:tracePt t="21664" x="3702050" y="4341813"/>
          <p14:tracePt t="21669" x="3678238" y="4341813"/>
          <p14:tracePt t="21682" x="3665538" y="4341813"/>
          <p14:tracePt t="21685" x="3627438" y="4341813"/>
          <p14:tracePt t="21693" x="3602038" y="4341813"/>
          <p14:tracePt t="21701" x="3578225" y="4330700"/>
          <p14:tracePt t="21709" x="3540125" y="4330700"/>
          <p14:tracePt t="21715" x="3514725" y="4330700"/>
          <p14:tracePt t="21723" x="3489325" y="4330700"/>
          <p14:tracePt t="21732" x="3465513" y="4330700"/>
          <p14:tracePt t="21738" x="3440113" y="4330700"/>
          <p14:tracePt t="21755" x="3427413" y="4330700"/>
          <p14:tracePt t="21764" x="3414713" y="4330700"/>
          <p14:tracePt t="21782" x="3402013" y="4330700"/>
          <p14:tracePt t="21785" x="3389313" y="4330700"/>
          <p14:tracePt t="21801" x="3376613" y="4330700"/>
          <p14:tracePt t="21817" x="3365500" y="4330700"/>
          <p14:tracePt t="21833" x="3340100" y="4330700"/>
          <p14:tracePt t="21848" x="3327400" y="4330700"/>
          <p14:tracePt t="21855" x="3314700" y="4330700"/>
          <p14:tracePt t="21866" x="3302000" y="4330700"/>
          <p14:tracePt t="21882" x="3289300" y="4330700"/>
          <p14:tracePt t="21897" x="3276600" y="4330700"/>
          <p14:tracePt t="21909" x="3265488" y="4330700"/>
          <p14:tracePt t="21917" x="3252788" y="4330700"/>
          <p14:tracePt t="21925" x="3240088" y="4330700"/>
          <p14:tracePt t="21933" x="3214688" y="4330700"/>
          <p14:tracePt t="21941" x="3201988" y="4330700"/>
          <p14:tracePt t="21949" x="3189288" y="4330700"/>
          <p14:tracePt t="21957" x="3165475" y="4330700"/>
          <p14:tracePt t="21971" x="3152775" y="4330700"/>
          <p14:tracePt t="22057" x="3140075" y="4330700"/>
          <p14:tracePt t="22065" x="3127375" y="4330700"/>
          <p14:tracePt t="22081" x="3114675" y="4330700"/>
          <p14:tracePt t="22097" x="3101975" y="4330700"/>
          <p14:tracePt t="22283" x="3089275" y="4330700"/>
          <p14:tracePt t="22291" x="3076575" y="4330700"/>
          <p14:tracePt t="22305" x="3065463" y="4330700"/>
          <p14:tracePt t="22415" x="3052763" y="4341813"/>
          <p14:tracePt t="22431" x="3052763" y="4354513"/>
          <p14:tracePt t="22437" x="3040063" y="4354513"/>
          <p14:tracePt t="22448" x="3040063" y="4367213"/>
          <p14:tracePt t="22453" x="3027363" y="4379913"/>
          <p14:tracePt t="22470" x="3027363" y="4392613"/>
          <p14:tracePt t="22494" x="3027363" y="4405313"/>
          <p14:tracePt t="22507" x="3027363" y="4418013"/>
          <p14:tracePt t="22515" x="3027363" y="4430713"/>
          <p14:tracePt t="22523" x="3027363" y="4443413"/>
          <p14:tracePt t="22530" x="3027363" y="4467225"/>
          <p14:tracePt t="22539" x="3027363" y="4479925"/>
          <p14:tracePt t="22548" x="3027363" y="4505325"/>
          <p14:tracePt t="22555" x="3014663" y="4543425"/>
          <p14:tracePt t="22562" x="3014663" y="4567238"/>
          <p14:tracePt t="22569" x="3014663" y="4592638"/>
          <p14:tracePt t="22580" x="3001963" y="4618038"/>
          <p14:tracePt t="22585" x="3001963" y="4643438"/>
          <p14:tracePt t="22598" x="3001963" y="4679950"/>
          <p14:tracePt t="22601" x="3001963" y="4705350"/>
          <p14:tracePt t="22613" x="3001963" y="4730750"/>
          <p14:tracePt t="22617" x="3001963" y="4768850"/>
          <p14:tracePt t="22630" x="3001963" y="4792663"/>
          <p14:tracePt t="22639" x="3001963" y="4805363"/>
          <p14:tracePt t="22646" x="3001963" y="4818063"/>
          <p14:tracePt t="22655" x="3001963" y="4830763"/>
          <p14:tracePt t="22664" x="3001963" y="4843463"/>
          <p14:tracePt t="22680" x="3001963" y="4856163"/>
          <p14:tracePt t="22696" x="3001963" y="4868863"/>
          <p14:tracePt t="22701" x="3001963" y="4879975"/>
          <p14:tracePt t="22714" x="3001963" y="4892675"/>
          <p14:tracePt t="22730" x="3001963" y="4905375"/>
          <p14:tracePt t="22733" x="3001963" y="4918075"/>
          <p14:tracePt t="22865" x="3001963" y="4930775"/>
          <p14:tracePt t="23920" x="3014663" y="4930775"/>
          <p14:tracePt t="23929" x="3027363" y="4918075"/>
          <p14:tracePt t="23943" x="3040063" y="4905375"/>
          <p14:tracePt t="23959" x="3052763" y="4892675"/>
          <p14:tracePt t="23967" x="3065463" y="4892675"/>
          <p14:tracePt t="23976" x="3076575" y="4879975"/>
          <p14:tracePt t="23983" x="3076575" y="4868863"/>
          <p14:tracePt t="23992" x="3089275" y="4868863"/>
          <p14:tracePt t="23999" x="3089275" y="4856163"/>
          <p14:tracePt t="24011" x="3101975" y="4830763"/>
          <p14:tracePt t="24013" x="3114675" y="4818063"/>
          <p14:tracePt t="24021" x="3114675" y="4805363"/>
          <p14:tracePt t="24038" x="3127375" y="4792663"/>
          <p14:tracePt t="24115" x="3127375" y="4779963"/>
          <p14:tracePt t="24124" x="3127375" y="4768850"/>
          <p14:tracePt t="24132" x="3127375" y="4743450"/>
          <p14:tracePt t="24142" x="3127375" y="4718050"/>
          <p14:tracePt t="24145" x="3127375" y="4705350"/>
          <p14:tracePt t="24152" x="3127375" y="4692650"/>
          <p14:tracePt t="24161" x="3127375" y="4667250"/>
          <p14:tracePt t="24177" x="3114675" y="4656138"/>
          <p14:tracePt t="24185" x="3101975" y="4656138"/>
          <p14:tracePt t="24192" x="3101975" y="4643438"/>
          <p14:tracePt t="24239" x="3101975" y="4630738"/>
          <p14:tracePt t="24247" x="3101975" y="4605338"/>
          <p14:tracePt t="24257" x="3114675" y="4579938"/>
          <p14:tracePt t="24266" x="3127375" y="4554538"/>
          <p14:tracePt t="24272" x="3127375" y="4530725"/>
          <p14:tracePt t="24278" x="3140075" y="4505325"/>
          <p14:tracePt t="24284" x="3140075" y="4479925"/>
          <p14:tracePt t="24293" x="3152775" y="4479925"/>
          <p14:tracePt t="24300" x="3152775" y="4467225"/>
          <p14:tracePt t="24325" x="3152775" y="4454525"/>
          <p14:tracePt t="24333" x="3165475" y="4454525"/>
          <p14:tracePt t="24342" x="3165475" y="4443413"/>
          <p14:tracePt t="24347" x="3176588" y="4430713"/>
          <p14:tracePt t="24363" x="3189288" y="4418013"/>
          <p14:tracePt t="24371" x="3201988" y="4418013"/>
          <p14:tracePt t="24379" x="3201988" y="4392613"/>
          <p14:tracePt t="24387" x="3214688" y="4392613"/>
          <p14:tracePt t="24394" x="3214688" y="4379913"/>
          <p14:tracePt t="24402" x="3227388" y="4379913"/>
          <p14:tracePt t="24410" x="3240088" y="4367213"/>
          <p14:tracePt t="24416" x="3265488" y="4354513"/>
          <p14:tracePt t="24425" x="3289300" y="4354513"/>
          <p14:tracePt t="24432" x="3314700" y="4330700"/>
          <p14:tracePt t="24443" x="3352800" y="4318000"/>
          <p14:tracePt t="24449" x="3402013" y="4279900"/>
          <p14:tracePt t="24459" x="3440113" y="4241800"/>
          <p14:tracePt t="24465" x="3502025" y="4230688"/>
          <p14:tracePt t="24471" x="3552825" y="4205288"/>
          <p14:tracePt t="24479" x="3589338" y="4192588"/>
          <p14:tracePt t="24486" x="3627438" y="4179888"/>
          <p14:tracePt t="24494" x="3665538" y="4179888"/>
          <p14:tracePt t="24503" x="3702050" y="4167188"/>
          <p14:tracePt t="24511" x="3727450" y="4154488"/>
          <p14:tracePt t="24518" x="3752850" y="4154488"/>
          <p14:tracePt t="24527" x="3778250" y="4141788"/>
          <p14:tracePt t="24534" x="3814763" y="4141788"/>
          <p14:tracePt t="24542" x="3852863" y="4129088"/>
          <p14:tracePt t="24548" x="3890963" y="4129088"/>
          <p14:tracePt t="24559" x="3927475" y="4117975"/>
          <p14:tracePt t="24564" x="3990975" y="4105275"/>
          <p14:tracePt t="24576" x="4027488" y="4092575"/>
          <p14:tracePt t="24581" x="4065588" y="4092575"/>
          <p14:tracePt t="24593" x="4114800" y="4079875"/>
          <p14:tracePt t="24597" x="4152900" y="4067175"/>
          <p14:tracePt t="24604" x="4191000" y="4054475"/>
          <p14:tracePt t="24610" x="4227513" y="4041775"/>
          <p14:tracePt t="24618" x="4265613" y="4041775"/>
          <p14:tracePt t="24627" x="4291013" y="4041775"/>
          <p14:tracePt t="24635" x="4303713" y="4041775"/>
          <p14:tracePt t="24642" x="4314825" y="4029075"/>
          <p14:tracePt t="24651" x="4327525" y="4029075"/>
          <p14:tracePt t="24659" x="4340225" y="4029075"/>
          <p14:tracePt t="24665" x="4352925" y="4029075"/>
          <p14:tracePt t="24674" x="4378325" y="4041775"/>
          <p14:tracePt t="24681" x="4403725" y="4054475"/>
          <p14:tracePt t="24691" x="4427538" y="4054475"/>
          <p14:tracePt t="24696" x="4465638" y="4054475"/>
          <p14:tracePt t="24708" x="4503738" y="4067175"/>
          <p14:tracePt t="24713" x="4552950" y="4067175"/>
          <p14:tracePt t="24726" x="4603750" y="4079875"/>
          <p14:tracePt t="24728" x="4640263" y="4079875"/>
          <p14:tracePt t="24734" x="4678363" y="4092575"/>
          <p14:tracePt t="24742" x="4727575" y="4092575"/>
          <p14:tracePt t="24751" x="4752975" y="4092575"/>
          <p14:tracePt t="24759" x="4791075" y="4092575"/>
          <p14:tracePt t="24766" x="4816475" y="4092575"/>
          <p14:tracePt t="24775" x="4852988" y="4105275"/>
          <p14:tracePt t="24783" x="4878388" y="4117975"/>
          <p14:tracePt t="24792" x="4903788" y="4129088"/>
          <p14:tracePt t="24797" x="4916488" y="4129088"/>
          <p14:tracePt t="24809" x="4953000" y="4141788"/>
          <p14:tracePt t="24812" x="4965700" y="4154488"/>
          <p14:tracePt t="24825" x="4991100" y="4167188"/>
          <p14:tracePt t="24828" x="5016500" y="4167188"/>
          <p14:tracePt t="24837" x="5016500" y="4179888"/>
          <p14:tracePt t="24845" x="5029200" y="4179888"/>
          <p14:tracePt t="24854" x="5040313" y="4192588"/>
          <p14:tracePt t="24861" x="5053013" y="4205288"/>
          <p14:tracePt t="24867" x="5053013" y="4217988"/>
          <p14:tracePt t="24876" x="5065713" y="4217988"/>
          <p14:tracePt t="24883" x="5065713" y="4241800"/>
          <p14:tracePt t="24892" x="5078413" y="4267200"/>
          <p14:tracePt t="24899" x="5091113" y="4279900"/>
          <p14:tracePt t="24909" x="5091113" y="4305300"/>
          <p14:tracePt t="24915" x="5103813" y="4330700"/>
          <p14:tracePt t="24925" x="5116513" y="4367213"/>
          <p14:tracePt t="24929" x="5129213" y="4392613"/>
          <p14:tracePt t="24941" x="5129213" y="4405313"/>
          <p14:tracePt t="24945" x="5141913" y="4430713"/>
          <p14:tracePt t="24961" x="5153025" y="4443413"/>
          <p14:tracePt t="24977" x="5153025" y="4454525"/>
          <p14:tracePt t="24985" x="5153025" y="4467225"/>
          <p14:tracePt t="24992" x="5153025" y="4479925"/>
          <p14:tracePt t="25010" x="5153025" y="4492625"/>
          <p14:tracePt t="25025" x="5153025" y="4505325"/>
          <p14:tracePt t="25031" x="5141913" y="4518025"/>
          <p14:tracePt t="25043" x="5129213" y="4530725"/>
          <p14:tracePt t="25047" x="5116513" y="4543425"/>
          <p14:tracePt t="25058" x="5091113" y="4554538"/>
          <p14:tracePt t="25060" x="5065713" y="4567238"/>
          <p14:tracePt t="25069" x="5040313" y="4567238"/>
          <p14:tracePt t="25077" x="5016500" y="4579938"/>
          <p14:tracePt t="25085" x="4978400" y="4592638"/>
          <p14:tracePt t="25093" x="4953000" y="4605338"/>
          <p14:tracePt t="25101" x="4929188" y="4605338"/>
          <p14:tracePt t="25109" x="4903788" y="4618038"/>
          <p14:tracePt t="25117" x="4878388" y="4643438"/>
          <p14:tracePt t="25125" x="4840288" y="4643438"/>
          <p14:tracePt t="25131" x="4791075" y="4667250"/>
          <p14:tracePt t="25141" x="4752975" y="4679950"/>
          <p14:tracePt t="25147" x="4703763" y="4692650"/>
          <p14:tracePt t="25158" x="4665663" y="4692650"/>
          <p14:tracePt t="25163" x="4591050" y="4705350"/>
          <p14:tracePt t="25174" x="4527550" y="4705350"/>
          <p14:tracePt t="25179" x="4452938" y="4718050"/>
          <p14:tracePt t="25185" x="4378325" y="4730750"/>
          <p14:tracePt t="25193" x="4303713" y="4743450"/>
          <p14:tracePt t="25210" x="4140200" y="4768850"/>
          <p14:tracePt t="25217" x="4078288" y="4768850"/>
          <p14:tracePt t="25228" x="4002088" y="4779963"/>
          <p14:tracePt t="25233" x="3952875" y="4779963"/>
          <p14:tracePt t="25244" x="3914775" y="4792663"/>
          <p14:tracePt t="25249" x="3878263" y="4805363"/>
          <p14:tracePt t="25259" x="3840163" y="4805363"/>
          <p14:tracePt t="25263" x="3814763" y="4805363"/>
          <p14:tracePt t="25275" x="3778250" y="4818063"/>
          <p14:tracePt t="25279" x="3752850" y="4830763"/>
          <p14:tracePt t="25291" x="3727450" y="4830763"/>
          <p14:tracePt t="25295" x="3702050" y="4843463"/>
          <p14:tracePt t="25307" x="3678238" y="4856163"/>
          <p14:tracePt t="25311" x="3640138" y="4868863"/>
          <p14:tracePt t="25317" x="3602038" y="4868863"/>
          <p14:tracePt t="25325" x="3552825" y="4868863"/>
          <p14:tracePt t="25333" x="3514725" y="4879975"/>
          <p14:tracePt t="25342" x="3478213" y="4892675"/>
          <p14:tracePt t="25350" x="3427413" y="4905375"/>
          <p14:tracePt t="25358" x="3352800" y="4918075"/>
          <p14:tracePt t="25365" x="3314700" y="4930775"/>
          <p14:tracePt t="25374" x="3276600" y="4930775"/>
          <p14:tracePt t="25381" x="3240088" y="4930775"/>
          <p14:tracePt t="25391" x="3201988" y="4930775"/>
          <p14:tracePt t="25395" x="3165475" y="4930775"/>
          <p14:tracePt t="25408" x="3127375" y="4930775"/>
          <p14:tracePt t="25411" x="3089275" y="4930775"/>
          <p14:tracePt t="25420" x="3052763" y="4930775"/>
          <p14:tracePt t="25427" x="3014663" y="4930775"/>
          <p14:tracePt t="25436" x="2976563" y="4930775"/>
          <p14:tracePt t="25443" x="2927350" y="4930775"/>
          <p14:tracePt t="25449" x="2889250" y="4930775"/>
          <p14:tracePt t="25458" x="2852738" y="4930775"/>
          <p14:tracePt t="25464" x="2814638" y="4930775"/>
          <p14:tracePt t="25473" x="2789238" y="4930775"/>
          <p14:tracePt t="25480" x="2752725" y="4930775"/>
          <p14:tracePt t="25492" x="2727325" y="4930775"/>
          <p14:tracePt t="25497" x="2701925" y="4930775"/>
          <p14:tracePt t="25508" x="2663825" y="4918075"/>
          <p14:tracePt t="25513" x="2640013" y="4905375"/>
          <p14:tracePt t="25519" x="2601913" y="4905375"/>
          <p14:tracePt t="25527" x="2576513" y="4905375"/>
          <p14:tracePt t="25535" x="2551113" y="4905375"/>
          <p14:tracePt t="25543" x="2527300" y="4905375"/>
          <p14:tracePt t="25550" x="2514600" y="4892675"/>
          <p14:tracePt t="25559" x="2501900" y="4892675"/>
          <p14:tracePt t="25575" x="2489200" y="4879975"/>
          <p14:tracePt t="25581" x="2476500" y="4868863"/>
          <p14:tracePt t="25591" x="2463800" y="4868863"/>
          <p14:tracePt t="25597" x="2451100" y="4868863"/>
          <p14:tracePt t="25608" x="2439988" y="4856163"/>
          <p14:tracePt t="25625" x="2427288" y="4843463"/>
          <p14:tracePt t="25629" x="2427288" y="4830763"/>
          <p14:tracePt t="25641" x="2414588" y="4830763"/>
          <p14:tracePt t="25643" x="2414588" y="4818063"/>
          <p14:tracePt t="25651" x="2401888" y="4818063"/>
          <p14:tracePt t="25659" x="2389188" y="4805363"/>
          <p14:tracePt t="25674" x="2389188" y="4792663"/>
          <p14:tracePt t="25691" x="2376488" y="4779963"/>
          <p14:tracePt t="25699" x="2376488" y="4768850"/>
          <p14:tracePt t="25707" x="2376488" y="4756150"/>
          <p14:tracePt t="25713" x="2376488" y="4743450"/>
          <p14:tracePt t="25729" x="2376488" y="4730750"/>
          <p14:tracePt t="25740" x="2376488" y="4718050"/>
          <p14:tracePt t="25745" x="2376488" y="4705350"/>
          <p14:tracePt t="25757" x="2376488" y="4679950"/>
          <p14:tracePt t="25761" x="2376488" y="4667250"/>
          <p14:tracePt t="25775" x="2376488" y="4656138"/>
          <p14:tracePt t="25783" x="2389188" y="4643438"/>
          <p14:tracePt t="25790" x="2401888" y="4643438"/>
          <p14:tracePt t="25799" x="2401888" y="4630738"/>
          <p14:tracePt t="25808" x="2414588" y="4630738"/>
          <p14:tracePt t="25815" x="2414588" y="4618038"/>
          <p14:tracePt t="25824" x="2427288" y="4618038"/>
          <p14:tracePt t="25831" x="2439988" y="4605338"/>
          <p14:tracePt t="25840" x="2451100" y="4592638"/>
          <p14:tracePt t="25845" x="2476500" y="4592638"/>
          <p14:tracePt t="25857" x="2489200" y="4579938"/>
          <p14:tracePt t="25861" x="2514600" y="4567238"/>
          <p14:tracePt t="25874" x="2540000" y="4567238"/>
          <p14:tracePt t="25877" x="2576513" y="4554538"/>
          <p14:tracePt t="25886" x="2614613" y="4543425"/>
          <p14:tracePt t="25892" x="2651125" y="4530725"/>
          <p14:tracePt t="25899" x="2689225" y="4518025"/>
          <p14:tracePt t="25907" x="2727325" y="4518025"/>
          <p14:tracePt t="25917" x="2763838" y="4505325"/>
          <p14:tracePt t="25923" x="2789238" y="4492625"/>
          <p14:tracePt t="25931" x="2814638" y="4479925"/>
          <p14:tracePt t="25940" x="2852738" y="4479925"/>
          <p14:tracePt t="25948" x="2889250" y="4467225"/>
          <p14:tracePt t="25957" x="2927350" y="4454525"/>
          <p14:tracePt t="25963" x="2963863" y="4443413"/>
          <p14:tracePt t="25973" x="3001963" y="4443413"/>
          <p14:tracePt t="25977" x="3040063" y="4443413"/>
          <p14:tracePt t="25990" x="3101975" y="4430713"/>
          <p14:tracePt t="25992" x="3152775" y="4430713"/>
          <p14:tracePt t="26001" x="3201988" y="4430713"/>
          <p14:tracePt t="26009" x="3276600" y="4430713"/>
          <p14:tracePt t="26017" x="3340100" y="4430713"/>
          <p14:tracePt t="26025" x="3414713" y="4430713"/>
          <p14:tracePt t="26031" x="3478213" y="4430713"/>
          <p14:tracePt t="26041" x="3540125" y="4430713"/>
          <p14:tracePt t="26047" x="3614738" y="4430713"/>
          <p14:tracePt t="26056" x="3678238" y="4430713"/>
          <p14:tracePt t="26062" x="3752850" y="4418013"/>
          <p14:tracePt t="26073" x="3802063" y="4405313"/>
          <p14:tracePt t="26079" x="3865563" y="4392613"/>
          <p14:tracePt t="26091" x="3914775" y="4379913"/>
          <p14:tracePt t="26095" x="3952875" y="4379913"/>
          <p14:tracePt t="26102" x="3990975" y="4367213"/>
          <p14:tracePt t="26109" x="4040188" y="4354513"/>
          <p14:tracePt t="26117" x="4103688" y="4341813"/>
          <p14:tracePt t="26125" x="4165600" y="4330700"/>
          <p14:tracePt t="26134" x="4240213" y="4318000"/>
          <p14:tracePt t="26141" x="4314825" y="4305300"/>
          <p14:tracePt t="26150" x="4378325" y="4292600"/>
          <p14:tracePt t="26157" x="4452938" y="4292600"/>
          <p14:tracePt t="26163" x="4516438" y="4279900"/>
          <p14:tracePt t="26173" x="4603750" y="4279900"/>
          <p14:tracePt t="26179" x="4665663" y="4279900"/>
          <p14:tracePt t="26190" x="4752975" y="4279900"/>
          <p14:tracePt t="26195" x="4829175" y="4279900"/>
          <p14:tracePt t="26207" x="4891088" y="4292600"/>
          <p14:tracePt t="26212" x="4965700" y="4305300"/>
          <p14:tracePt t="26223" x="5029200" y="4318000"/>
          <p14:tracePt t="26227" x="5103813" y="4330700"/>
          <p14:tracePt t="26234" x="5178425" y="4341813"/>
          <p14:tracePt t="26241" x="5229225" y="4354513"/>
          <p14:tracePt t="26249" x="5291138" y="4354513"/>
          <p14:tracePt t="26257" x="5341938" y="4367213"/>
          <p14:tracePt t="26265" x="5378450" y="4367213"/>
          <p14:tracePt t="26273" x="5416550" y="4367213"/>
          <p14:tracePt t="26281" x="5441950" y="4367213"/>
          <p14:tracePt t="26289" x="5465763" y="4367213"/>
          <p14:tracePt t="26295" x="5491163" y="4367213"/>
          <p14:tracePt t="26305" x="5516563" y="4379913"/>
          <p14:tracePt t="26311" x="5541963" y="4392613"/>
          <p14:tracePt t="26322" x="5554663" y="4392613"/>
          <p14:tracePt t="26327" x="5554663" y="4405313"/>
          <p14:tracePt t="26339" x="5565775" y="4405313"/>
          <p14:tracePt t="26343" x="5578475" y="4418013"/>
          <p14:tracePt t="26356" x="5591175" y="4430713"/>
          <p14:tracePt t="26365" x="5603875" y="4430713"/>
          <p14:tracePt t="26372" x="5616575" y="4443413"/>
          <p14:tracePt t="26381" x="5654675" y="4454525"/>
          <p14:tracePt t="26390" x="5678488" y="4454525"/>
          <p14:tracePt t="26397" x="5691188" y="4467225"/>
          <p14:tracePt t="26407" x="5716588" y="4479925"/>
          <p14:tracePt t="26413" x="5729288" y="4492625"/>
          <p14:tracePt t="26422" x="5741988" y="4492625"/>
          <p14:tracePt t="26427" x="5754688" y="4505325"/>
          <p14:tracePt t="26439" x="5767388" y="4505325"/>
          <p14:tracePt t="26443" x="5778500" y="4518025"/>
          <p14:tracePt t="26456" x="5778500" y="4530725"/>
          <p14:tracePt t="26459" x="5791200" y="4530725"/>
          <p14:tracePt t="26467" x="5791200" y="4543425"/>
          <p14:tracePt t="26483" x="5791200" y="4554538"/>
          <p14:tracePt t="26497" x="5791200" y="4567238"/>
          <p14:tracePt t="26507" x="5791200" y="4579938"/>
          <p14:tracePt t="26523" x="5791200" y="4592638"/>
          <p14:tracePt t="26529" x="5791200" y="4605338"/>
          <p14:tracePt t="26540" x="5778500" y="4618038"/>
          <p14:tracePt t="26545" x="5767388" y="4630738"/>
          <p14:tracePt t="26556" x="5741988" y="4643438"/>
          <p14:tracePt t="26559" x="5716588" y="4643438"/>
          <p14:tracePt t="26567" x="5678488" y="4667250"/>
          <p14:tracePt t="26574" x="5641975" y="4679950"/>
          <p14:tracePt t="26583" x="5603875" y="4679950"/>
          <p14:tracePt t="26591" x="5565775" y="4692650"/>
          <p14:tracePt t="26599" x="5529263" y="4692650"/>
          <p14:tracePt t="26607" x="5478463" y="4705350"/>
          <p14:tracePt t="26615" x="5441950" y="4718050"/>
          <p14:tracePt t="26622" x="5403850" y="4718050"/>
          <p14:tracePt t="26630" x="5353050" y="4718050"/>
          <p14:tracePt t="26639" x="5316538" y="4718050"/>
          <p14:tracePt t="26645" x="5265738" y="4718050"/>
          <p14:tracePt t="26655" x="5191125" y="4718050"/>
          <p14:tracePt t="26661" x="5141913" y="4718050"/>
          <p14:tracePt t="26672" x="5078413" y="4718050"/>
          <p14:tracePt t="26677" x="5029200" y="4718050"/>
          <p14:tracePt t="26683" x="4978400" y="4718050"/>
          <p14:tracePt t="26691" x="4903788" y="4718050"/>
          <p14:tracePt t="26699" x="4840288" y="4718050"/>
          <p14:tracePt t="26707" x="4765675" y="4718050"/>
          <p14:tracePt t="26715" x="4703763" y="4718050"/>
          <p14:tracePt t="26722" x="4603750" y="4705350"/>
          <p14:tracePt t="26731" x="4516438" y="4705350"/>
          <p14:tracePt t="26739" x="4416425" y="4692650"/>
          <p14:tracePt t="26746" x="4314825" y="4692650"/>
          <p14:tracePt t="26755" x="4214813" y="4692650"/>
          <p14:tracePt t="26761" x="4114800" y="4692650"/>
          <p14:tracePt t="26771" x="4014788" y="4692650"/>
          <p14:tracePt t="26777" x="3914775" y="4692650"/>
          <p14:tracePt t="26788" x="3790950" y="4692650"/>
          <p14:tracePt t="26793" x="3689350" y="4692650"/>
          <p14:tracePt t="26805" x="3589338" y="4692650"/>
          <p14:tracePt t="26809" x="3489325" y="4692650"/>
          <p14:tracePt t="26815" x="3414713" y="4692650"/>
          <p14:tracePt t="26824" x="3340100" y="4692650"/>
          <p14:tracePt t="26831" x="3276600" y="4692650"/>
          <p14:tracePt t="26839" x="3227388" y="4692650"/>
          <p14:tracePt t="26847" x="3189288" y="4692650"/>
          <p14:tracePt t="26855" x="3152775" y="4692650"/>
          <p14:tracePt t="26863" x="3101975" y="4692650"/>
          <p14:tracePt t="26872" x="3065463" y="4705350"/>
          <p14:tracePt t="26877" x="3040063" y="4705350"/>
          <p14:tracePt t="26888" x="3014663" y="4705350"/>
          <p14:tracePt t="26893" x="3001963" y="4705350"/>
          <p14:tracePt t="26905" x="2976563" y="4705350"/>
          <p14:tracePt t="26909" x="2963863" y="4718050"/>
          <p14:tracePt t="26922" x="2952750" y="4718050"/>
          <p14:tracePt t="26925" x="2927350" y="4730750"/>
          <p14:tracePt t="26938" x="2914650" y="4730750"/>
          <p14:tracePt t="26941" x="2901950" y="4730750"/>
          <p14:tracePt t="26947" x="2876550" y="4743450"/>
          <p14:tracePt t="26955" x="2840038" y="4756150"/>
          <p14:tracePt t="26963" x="2814638" y="4768850"/>
          <p14:tracePt t="26971" x="2776538" y="4768850"/>
          <p14:tracePt t="26980" x="2752725" y="4779963"/>
          <p14:tracePt t="26988" x="2727325" y="4792663"/>
          <p14:tracePt t="26996" x="2714625" y="4792663"/>
          <p14:tracePt t="27008" x="2689225" y="4805363"/>
          <p14:tracePt t="27023" x="2689225" y="4818063"/>
          <p14:tracePt t="27026" x="2676525" y="4818063"/>
          <p14:tracePt t="27041" x="2663825" y="4830763"/>
          <p14:tracePt t="27049" x="2663825" y="4843463"/>
          <p14:tracePt t="27056" x="2651125" y="4843463"/>
          <p14:tracePt t="27065" x="2640013" y="4856163"/>
          <p14:tracePt t="27072" x="2640013" y="4868863"/>
          <p14:tracePt t="27079" x="2640013" y="4892675"/>
          <p14:tracePt t="27088" x="2640013" y="4918075"/>
          <p14:tracePt t="27095" x="2640013" y="4956175"/>
          <p14:tracePt t="27106" x="2640013" y="4981575"/>
          <p14:tracePt t="27111" x="2640013" y="5018088"/>
          <p14:tracePt t="27121" x="2640013" y="5043488"/>
          <p14:tracePt t="27127" x="2651125" y="5068888"/>
          <p14:tracePt t="27137" x="2663825" y="5092700"/>
          <p14:tracePt t="27141" x="2676525" y="5130800"/>
          <p14:tracePt t="27150" x="2689225" y="5130800"/>
          <p14:tracePt t="27156" x="2701925" y="5143500"/>
          <p14:tracePt t="27166" x="2727325" y="5156200"/>
          <p14:tracePt t="27173" x="2752725" y="5156200"/>
          <p14:tracePt t="27182" x="2789238" y="5168900"/>
          <p14:tracePt t="27189" x="2827338" y="5181600"/>
          <p14:tracePt t="27198" x="2852738" y="5194300"/>
          <p14:tracePt t="27206" x="2876550" y="5194300"/>
          <p14:tracePt t="27211" x="2889250" y="5205413"/>
          <p14:tracePt t="27219" x="2901950" y="5205413"/>
          <p14:tracePt t="27227" x="2914650" y="5218113"/>
          <p14:tracePt t="27239" x="2914650" y="5230813"/>
          <p14:tracePt t="27243" x="2927350" y="5230813"/>
          <p14:tracePt t="27254" x="2927350" y="5243513"/>
          <p14:tracePt t="27259" x="2940050" y="5243513"/>
          <p14:tracePt t="27271" x="2940050" y="5268913"/>
          <p14:tracePt t="27273" x="2952750" y="5268913"/>
          <p14:tracePt t="27281" x="2963863" y="5281613"/>
          <p14:tracePt t="27297" x="2976563" y="5294313"/>
          <p14:tracePt t="27405" x="2976563" y="5305425"/>
          <p14:tracePt t="27429" x="2963863" y="5305425"/>
          <p14:tracePt t="27523" x="2989263" y="5294313"/>
          <p14:tracePt t="27529" x="3014663" y="5294313"/>
          <p14:tracePt t="27539" x="3040063" y="5281613"/>
          <p14:tracePt t="27545" x="3076575" y="5281613"/>
          <p14:tracePt t="27553" x="3114675" y="5281613"/>
          <p14:tracePt t="27561" x="3152775" y="5281613"/>
          <p14:tracePt t="27571" x="3176588" y="5281613"/>
          <p14:tracePt t="27577" x="3214688" y="5281613"/>
          <p14:tracePt t="27588" x="3240088" y="5281613"/>
          <p14:tracePt t="27591" x="3276600" y="5268913"/>
          <p14:tracePt t="27604" x="3314700" y="5256213"/>
          <p14:tracePt t="27607" x="3340100" y="5256213"/>
          <p14:tracePt t="27621" x="3376613" y="5243513"/>
          <p14:tracePt t="27623" x="3402013" y="5243513"/>
          <p14:tracePt t="27631" x="3440113" y="5230813"/>
          <p14:tracePt t="27639" x="3478213" y="5218113"/>
          <p14:tracePt t="27647" x="3514725" y="5205413"/>
          <p14:tracePt t="27654" x="3552825" y="5205413"/>
          <p14:tracePt t="27662" x="3578225" y="5205413"/>
          <p14:tracePt t="27670" x="3602038" y="5205413"/>
          <p14:tracePt t="27677" x="3627438" y="5205413"/>
          <p14:tracePt t="27687" x="3665538" y="5194300"/>
          <p14:tracePt t="27693" x="3702050" y="5194300"/>
          <p14:tracePt t="27703" x="3740150" y="5194300"/>
          <p14:tracePt t="27709" x="3778250" y="5194300"/>
          <p14:tracePt t="27720" x="3814763" y="5194300"/>
          <p14:tracePt t="27723" x="3852863" y="5194300"/>
          <p14:tracePt t="27732" x="3890963" y="5194300"/>
          <p14:tracePt t="27739" x="3914775" y="5194300"/>
          <p14:tracePt t="27747" x="3952875" y="5194300"/>
          <p14:tracePt t="27755" x="3978275" y="5194300"/>
          <p14:tracePt t="27763" x="4014788" y="5194300"/>
          <p14:tracePt t="27770" x="4040188" y="5194300"/>
          <p14:tracePt t="27779" x="4078288" y="5194300"/>
          <p14:tracePt t="27787" x="4114800" y="5205413"/>
          <p14:tracePt t="27793" x="4152900" y="5205413"/>
          <p14:tracePt t="27804" x="4214813" y="5205413"/>
          <p14:tracePt t="27809" x="4291013" y="5218113"/>
          <p14:tracePt t="27821" x="4352925" y="5218113"/>
          <p14:tracePt t="27825" x="4427538" y="5218113"/>
          <p14:tracePt t="27837" x="4491038" y="5218113"/>
          <p14:tracePt t="27841" x="4552950" y="5218113"/>
          <p14:tracePt t="27853" x="4627563" y="5218113"/>
          <p14:tracePt t="27855" x="4691063" y="5218113"/>
          <p14:tracePt t="27863" x="4765675" y="5230813"/>
          <p14:tracePt t="27871" x="4803775" y="5230813"/>
          <p14:tracePt t="27879" x="4840288" y="5230813"/>
          <p14:tracePt t="27888" x="4865688" y="5243513"/>
          <p14:tracePt t="27894" x="4891088" y="5243513"/>
          <p14:tracePt t="27903" x="4916488" y="5243513"/>
          <p14:tracePt t="27911" x="4940300" y="5243513"/>
          <p14:tracePt t="27920" x="4978400" y="5243513"/>
          <p14:tracePt t="27925" x="5003800" y="5243513"/>
          <p14:tracePt t="27937" x="5029200" y="5256213"/>
          <p14:tracePt t="27941" x="5053013" y="5256213"/>
          <p14:tracePt t="27952" x="5091113" y="5256213"/>
          <p14:tracePt t="27957" x="5129213" y="5268913"/>
          <p14:tracePt t="27971" x="5165725" y="5268913"/>
          <p14:tracePt t="27972" x="5191125" y="5281613"/>
          <p14:tracePt t="27987" x="5253038" y="5294313"/>
          <p14:tracePt t="27995" x="5278438" y="5294313"/>
          <p14:tracePt t="28004" x="5291138" y="5294313"/>
          <p14:tracePt t="28011" x="5316538" y="5294313"/>
          <p14:tracePt t="28019" x="5353050" y="5294313"/>
          <p14:tracePt t="28027" x="5365750" y="5305425"/>
          <p14:tracePt t="28036" x="5391150" y="5318125"/>
          <p14:tracePt t="28043" x="5403850" y="5318125"/>
          <p14:tracePt t="28053" x="5441950" y="5330825"/>
          <p14:tracePt t="28057" x="5465763" y="5343525"/>
          <p14:tracePt t="28070" x="5491163" y="5356225"/>
          <p14:tracePt t="28073" x="5516563" y="5356225"/>
          <p14:tracePt t="28087" x="5541963" y="5368925"/>
          <p14:tracePt t="28089" x="5578475" y="5381625"/>
          <p14:tracePt t="28097" x="5603875" y="5381625"/>
          <p14:tracePt t="28104" x="5616575" y="5394325"/>
          <p14:tracePt t="28113" x="5629275" y="5394325"/>
          <p14:tracePt t="28121" x="5654675" y="5407025"/>
          <p14:tracePt t="28127" x="5665788" y="5407025"/>
          <p14:tracePt t="28137" x="5678488" y="5407025"/>
          <p14:tracePt t="28142" x="5691188" y="5418138"/>
          <p14:tracePt t="28153" x="5703888" y="5430838"/>
          <p14:tracePt t="28159" x="5716588" y="5430838"/>
          <p14:tracePt t="28169" x="5729288" y="5430838"/>
          <p14:tracePt t="28175" x="5741988" y="5443538"/>
          <p14:tracePt t="28189" x="5754688" y="5443538"/>
          <p14:tracePt t="28205" x="5767388" y="5443538"/>
          <p14:tracePt t="28221" x="5767388" y="5456238"/>
          <p14:tracePt t="28229" x="5778500" y="5456238"/>
          <p14:tracePt t="28354" x="5791200" y="5468938"/>
          <p14:tracePt t="28423" x="5778500" y="5481638"/>
          <p14:tracePt t="28432" x="5754688" y="5494338"/>
          <p14:tracePt t="28440" x="5729288" y="5494338"/>
          <p14:tracePt t="28446" x="5703888" y="5494338"/>
          <p14:tracePt t="28453" x="5665788" y="5507038"/>
          <p14:tracePt t="28461" x="5629275" y="5507038"/>
          <p14:tracePt t="28469" x="5591175" y="5507038"/>
          <p14:tracePt t="28477" x="5565775" y="5518150"/>
          <p14:tracePt t="28488" x="5529263" y="5518150"/>
          <p14:tracePt t="28493" x="5491163" y="5530850"/>
          <p14:tracePt t="28501" x="5454650" y="5530850"/>
          <p14:tracePt t="28507" x="5429250" y="5530850"/>
          <p14:tracePt t="28518" x="5403850" y="5543550"/>
          <p14:tracePt t="28523" x="5378450" y="5543550"/>
          <p14:tracePt t="28536" x="5353050" y="5543550"/>
          <p14:tracePt t="28539" x="5316538" y="5543550"/>
          <p14:tracePt t="28551" x="5291138" y="5543550"/>
          <p14:tracePt t="28555" x="5265738" y="5543550"/>
          <p14:tracePt t="28564" x="5229225" y="5543550"/>
          <p14:tracePt t="28570" x="5191125" y="5556250"/>
          <p14:tracePt t="28576" x="5141913" y="5556250"/>
          <p14:tracePt t="28585" x="5103813" y="5556250"/>
          <p14:tracePt t="28593" x="5053013" y="5556250"/>
          <p14:tracePt t="28603" x="4991100" y="5556250"/>
          <p14:tracePt t="28609" x="4916488" y="5556250"/>
          <p14:tracePt t="28619" x="4852988" y="5556250"/>
          <p14:tracePt t="28625" x="4803775" y="5556250"/>
          <p14:tracePt t="28636" x="4765675" y="5556250"/>
          <p14:tracePt t="28639" x="4727575" y="5568950"/>
          <p14:tracePt t="28651" x="4691063" y="5568950"/>
          <p14:tracePt t="28655" x="4652963" y="5568950"/>
          <p14:tracePt t="28668" x="4627563" y="5568950"/>
          <p14:tracePt t="28671" x="4603750" y="5581650"/>
          <p14:tracePt t="28679" x="4578350" y="5594350"/>
          <p14:tracePt t="28687" x="4552950" y="5607050"/>
          <p14:tracePt t="28695" x="4527550" y="5607050"/>
          <p14:tracePt t="28702" x="4503738" y="5607050"/>
          <p14:tracePt t="28709" x="4478338" y="5607050"/>
          <p14:tracePt t="28719" x="4452938" y="5607050"/>
          <p14:tracePt t="28725" x="4416425" y="5607050"/>
          <p14:tracePt t="28734" x="4378325" y="5607050"/>
          <p14:tracePt t="28741" x="4314825" y="5607050"/>
          <p14:tracePt t="28752" x="4252913" y="5607050"/>
          <p14:tracePt t="28757" x="4191000" y="5594350"/>
          <p14:tracePt t="28768" x="4114800" y="5581650"/>
          <p14:tracePt t="28771" x="4065588" y="5568950"/>
          <p14:tracePt t="28779" x="4027488" y="5556250"/>
          <p14:tracePt t="28787" x="3990975" y="5556250"/>
          <p14:tracePt t="28795" x="3965575" y="5543550"/>
          <p14:tracePt t="28803" x="3927475" y="5543550"/>
          <p14:tracePt t="28811" x="3890963" y="5543550"/>
          <p14:tracePt t="28820" x="3865563" y="5543550"/>
          <p14:tracePt t="28827" x="3840163" y="5543550"/>
          <p14:tracePt t="28834" x="3827463" y="5543550"/>
          <p14:tracePt t="28841" x="3802063" y="5543550"/>
          <p14:tracePt t="28851" x="3778250" y="5543550"/>
          <p14:tracePt t="28857" x="3740150" y="5543550"/>
          <p14:tracePt t="28868" x="3689350" y="5530850"/>
          <p14:tracePt t="28873" x="3652838" y="5518150"/>
          <p14:tracePt t="28885" x="3614738" y="5507038"/>
          <p14:tracePt t="28889" x="3578225" y="5507038"/>
          <p14:tracePt t="28901" x="3540125" y="5494338"/>
          <p14:tracePt t="28903" x="3514725" y="5494338"/>
          <p14:tracePt t="28911" x="3489325" y="5494338"/>
          <p14:tracePt t="28918" x="3465513" y="5494338"/>
          <p14:tracePt t="28927" x="3440113" y="5494338"/>
          <p14:tracePt t="28935" x="3414713" y="5494338"/>
          <p14:tracePt t="28943" x="3389313" y="5494338"/>
          <p14:tracePt t="28952" x="3365500" y="5494338"/>
          <p14:tracePt t="28959" x="3352800" y="5494338"/>
          <p14:tracePt t="28968" x="3327400" y="5481638"/>
          <p14:tracePt t="28973" x="3302000" y="5481638"/>
          <p14:tracePt t="28984" x="3276600" y="5468938"/>
          <p14:tracePt t="28989" x="3252788" y="5468938"/>
          <p14:tracePt t="29002" x="3214688" y="5468938"/>
          <p14:tracePt t="29006" x="3189288" y="5468938"/>
          <p14:tracePt t="29017" x="3152775" y="5456238"/>
          <p14:tracePt t="29021" x="3127375" y="5456238"/>
          <p14:tracePt t="29027" x="3089275" y="5456238"/>
          <p14:tracePt t="29035" x="3052763" y="5456238"/>
          <p14:tracePt t="29043" x="3014663" y="5443538"/>
          <p14:tracePt t="29051" x="2989263" y="5443538"/>
          <p14:tracePt t="29059" x="2989263" y="5430838"/>
          <p14:tracePt t="29067" x="2963863" y="5430838"/>
          <p14:tracePt t="29084" x="2952750" y="5430838"/>
          <p14:tracePt t="29091" x="2952750" y="5418138"/>
          <p14:tracePt t="29101" x="2940050" y="5418138"/>
          <p14:tracePt t="29105" x="2940050" y="5407025"/>
          <p14:tracePt t="29118" x="2927350" y="5407025"/>
          <p14:tracePt t="29121" x="2914650" y="5407025"/>
          <p14:tracePt t="29134" x="2914650" y="5394325"/>
          <p14:tracePt t="29137" x="2901950" y="5381625"/>
          <p14:tracePt t="29153" x="2889250" y="5368925"/>
          <p14:tracePt t="29253" x="2889250" y="5356225"/>
          <p14:tracePt t="29261" x="2889250" y="5343525"/>
          <p14:tracePt t="29277" x="2889250" y="5330825"/>
          <p14:tracePt t="29291" x="2889250" y="5318125"/>
          <p14:tracePt t="29316" x="2889250" y="5305425"/>
          <p14:tracePt t="29331" x="2889250" y="5294313"/>
          <p14:tracePt t="29339" x="2889250" y="5281613"/>
          <p14:tracePt t="29350" x="2901950" y="5281613"/>
          <p14:tracePt t="29353" x="2901950" y="5268913"/>
          <p14:tracePt t="29361" x="2914650" y="5268913"/>
          <p14:tracePt t="29369" x="2927350" y="5256213"/>
          <p14:tracePt t="29385" x="2940050" y="5256213"/>
          <p14:tracePt t="29393" x="2940050" y="5243513"/>
          <p14:tracePt t="29401" x="2952750" y="5230813"/>
          <p14:tracePt t="29417" x="2963863" y="5230813"/>
          <p14:tracePt t="29423" x="2976563" y="5218113"/>
          <p14:tracePt t="29433" x="2989263" y="5218113"/>
          <p14:tracePt t="29439" x="3001963" y="5205413"/>
          <p14:tracePt t="29451" x="3014663" y="5205413"/>
          <p14:tracePt t="29455" x="3027363" y="5205413"/>
          <p14:tracePt t="29466" x="3040063" y="5194300"/>
          <p14:tracePt t="29471" x="3065463" y="5194300"/>
          <p14:tracePt t="29483" x="3089275" y="5194300"/>
          <p14:tracePt t="29485" x="3114675" y="5194300"/>
          <p14:tracePt t="29493" x="3140075" y="5194300"/>
          <p14:tracePt t="29500" x="3165475" y="5194300"/>
          <p14:tracePt t="29509" x="3189288" y="5181600"/>
          <p14:tracePt t="29517" x="3214688" y="5181600"/>
          <p14:tracePt t="29525" x="3252788" y="5181600"/>
          <p14:tracePt t="29533" x="3265488" y="5181600"/>
          <p14:tracePt t="29541" x="3289300" y="5181600"/>
          <p14:tracePt t="29550" x="3314700" y="5181600"/>
          <p14:tracePt t="29555" x="3340100" y="5168900"/>
          <p14:tracePt t="29566" x="3376613" y="5156200"/>
          <p14:tracePt t="29571" x="3414713" y="5156200"/>
          <p14:tracePt t="29583" x="3452813" y="5156200"/>
          <p14:tracePt t="29587" x="3502025" y="5143500"/>
          <p14:tracePt t="29601" x="3540125" y="5130800"/>
          <p14:tracePt t="29605" x="3578225" y="5118100"/>
          <p14:tracePt t="29618" x="3652838" y="5118100"/>
          <p14:tracePt t="29625" x="3689350" y="5105400"/>
          <p14:tracePt t="29633" x="3727450" y="5092700"/>
          <p14:tracePt t="29641" x="3765550" y="5081588"/>
          <p14:tracePt t="29650" x="3802063" y="5068888"/>
          <p14:tracePt t="29657" x="3840163" y="5068888"/>
          <p14:tracePt t="29666" x="3878263" y="5068888"/>
          <p14:tracePt t="29672" x="3914775" y="5068888"/>
          <p14:tracePt t="29683" x="3965575" y="5056188"/>
          <p14:tracePt t="29687" x="4002088" y="5056188"/>
          <p14:tracePt t="29699" x="4040188" y="5043488"/>
          <p14:tracePt t="29703" x="4078288" y="5043488"/>
          <p14:tracePt t="29716" x="4114800" y="5043488"/>
          <p14:tracePt t="29718" x="4152900" y="5030788"/>
          <p14:tracePt t="29727" x="4191000" y="5030788"/>
          <p14:tracePt t="29735" x="4214813" y="5030788"/>
          <p14:tracePt t="29742" x="4252913" y="5030788"/>
          <p14:tracePt t="29749" x="4278313" y="5030788"/>
          <p14:tracePt t="29757" x="4314825" y="5030788"/>
          <p14:tracePt t="29766" x="4352925" y="5030788"/>
          <p14:tracePt t="29773" x="4391025" y="5030788"/>
          <p14:tracePt t="29783" x="4440238" y="5030788"/>
          <p14:tracePt t="29789" x="4503738" y="5030788"/>
          <p14:tracePt t="29800" x="4552950" y="5030788"/>
          <p14:tracePt t="29803" x="4603750" y="5030788"/>
          <p14:tracePt t="29816" x="4665663" y="5030788"/>
          <p14:tracePt t="29819" x="4703763" y="5030788"/>
          <p14:tracePt t="29827" x="4752975" y="5030788"/>
          <p14:tracePt t="29835" x="4816475" y="5018088"/>
          <p14:tracePt t="29843" x="4852988" y="5018088"/>
          <p14:tracePt t="29851" x="4903788" y="5018088"/>
          <p14:tracePt t="29859" x="4978400" y="5005388"/>
          <p14:tracePt t="29867" x="5029200" y="5005388"/>
          <p14:tracePt t="29873" x="5078413" y="5005388"/>
          <p14:tracePt t="29883" x="5129213" y="5005388"/>
          <p14:tracePt t="29889" x="5203825" y="5005388"/>
          <p14:tracePt t="29899" x="5253038" y="5005388"/>
          <p14:tracePt t="29905" x="5291138" y="5005388"/>
          <p14:tracePt t="29916" x="5329238" y="5005388"/>
          <p14:tracePt t="29921" x="5353050" y="5005388"/>
          <p14:tracePt t="29932" x="5378450" y="5005388"/>
          <p14:tracePt t="29935" x="5416550" y="5005388"/>
          <p14:tracePt t="29943" x="5441950" y="5018088"/>
          <p14:tracePt t="29951" x="5454650" y="5030788"/>
          <p14:tracePt t="29959" x="5478463" y="5030788"/>
          <p14:tracePt t="29966" x="5503863" y="5030788"/>
          <p14:tracePt t="29975" x="5529263" y="5043488"/>
          <p14:tracePt t="29982" x="5554663" y="5056188"/>
          <p14:tracePt t="29991" x="5578475" y="5068888"/>
          <p14:tracePt t="30000" x="5603875" y="5068888"/>
          <p14:tracePt t="30005" x="5641975" y="5081588"/>
          <p14:tracePt t="30015" x="5678488" y="5081588"/>
          <p14:tracePt t="30021" x="5729288" y="5092700"/>
          <p14:tracePt t="30033" x="5767388" y="5092700"/>
          <p14:tracePt t="30037" x="5803900" y="5092700"/>
          <p14:tracePt t="30048" x="5842000" y="5105400"/>
          <p14:tracePt t="30053" x="5867400" y="5105400"/>
          <p14:tracePt t="30064" x="5891213" y="5105400"/>
          <p14:tracePt t="30067" x="5903913" y="5105400"/>
          <p14:tracePt t="30075" x="5916613" y="5105400"/>
          <p14:tracePt t="30131" x="5916613" y="5118100"/>
          <p14:tracePt t="30146" x="5942013" y="5143500"/>
          <p14:tracePt t="30152" x="5942013" y="5156200"/>
          <p14:tracePt t="30164" x="5954713" y="5168900"/>
          <p14:tracePt t="30169" x="5967413" y="5194300"/>
          <p14:tracePt t="30179" x="5967413" y="5205413"/>
          <p14:tracePt t="30185" x="5978525" y="5218113"/>
          <p14:tracePt t="30199" x="5978525" y="5230813"/>
          <p14:tracePt t="30269" x="5954713" y="5256213"/>
          <p14:tracePt t="30278" x="5942013" y="5268913"/>
          <p14:tracePt t="30286" x="5916613" y="5281613"/>
          <p14:tracePt t="30299" x="5891213" y="5294313"/>
          <p14:tracePt t="30301" x="5867400" y="5294313"/>
          <p14:tracePt t="30309" x="5842000" y="5305425"/>
          <p14:tracePt t="30317" x="5816600" y="5318125"/>
          <p14:tracePt t="30325" x="5791200" y="5318125"/>
          <p14:tracePt t="30331" x="5754688" y="5330825"/>
          <p14:tracePt t="30339" x="5703888" y="5343525"/>
          <p14:tracePt t="30349" x="5665788" y="5356225"/>
          <p14:tracePt t="30355" x="5629275" y="5356225"/>
          <p14:tracePt t="30365" x="5591175" y="5356225"/>
          <p14:tracePt t="30371" x="5554663" y="5368925"/>
          <p14:tracePt t="30382" x="5516563" y="5368925"/>
          <p14:tracePt t="30387" x="5465763" y="5368925"/>
          <p14:tracePt t="30398" x="5429250" y="5368925"/>
          <p14:tracePt t="30401" x="5378450" y="5368925"/>
          <p14:tracePt t="30409" x="5329238" y="5368925"/>
          <p14:tracePt t="30417" x="5278438" y="5368925"/>
          <p14:tracePt t="30425" x="5229225" y="5368925"/>
          <p14:tracePt t="30433" x="5153025" y="5368925"/>
          <p14:tracePt t="30440" x="5091113" y="5368925"/>
          <p14:tracePt t="30449" x="5016500" y="5368925"/>
          <p14:tracePt t="30455" x="4953000" y="5368925"/>
          <p14:tracePt t="30465" x="4891088" y="5368925"/>
          <p14:tracePt t="30471" x="4816475" y="5368925"/>
          <p14:tracePt t="30481" x="4752975" y="5368925"/>
          <p14:tracePt t="30487" x="4691063" y="5368925"/>
          <p14:tracePt t="30497" x="4640263" y="5368925"/>
          <p14:tracePt t="30503" x="4591050" y="5381625"/>
          <p14:tracePt t="30515" x="4552950" y="5381625"/>
          <p14:tracePt t="30517" x="4516438" y="5381625"/>
          <p14:tracePt t="30525" x="4465638" y="5381625"/>
          <p14:tracePt t="30533" x="4427538" y="5381625"/>
          <p14:tracePt t="30541" x="4391025" y="5381625"/>
          <p14:tracePt t="30548" x="4352925" y="5381625"/>
          <p14:tracePt t="30557" x="4303713" y="5381625"/>
          <p14:tracePt t="30565" x="4265613" y="5381625"/>
          <p14:tracePt t="30573" x="4203700" y="5368925"/>
          <p14:tracePt t="30582" x="4152900" y="5368925"/>
          <p14:tracePt t="30587" x="4065588" y="5356225"/>
          <p14:tracePt t="30598" x="3965575" y="5343525"/>
          <p14:tracePt t="30603" x="3878263" y="5330825"/>
          <p14:tracePt t="30614" x="3814763" y="5330825"/>
          <p14:tracePt t="30619" x="3727450" y="5330825"/>
          <p14:tracePt t="30631" x="3652838" y="5318125"/>
          <p14:tracePt t="30635" x="3614738" y="5318125"/>
          <p14:tracePt t="30647" x="3565525" y="5318125"/>
          <p14:tracePt t="30651" x="3527425" y="5318125"/>
          <p14:tracePt t="30657" x="3489325" y="5318125"/>
          <p14:tracePt t="30665" x="3452813" y="5318125"/>
          <p14:tracePt t="30673" x="3427413" y="5318125"/>
          <p14:tracePt t="30681" x="3389313" y="5318125"/>
          <p14:tracePt t="30689" x="3365500" y="5330825"/>
          <p14:tracePt t="30697" x="3327400" y="5343525"/>
          <p14:tracePt t="30705" x="3289300" y="5343525"/>
          <p14:tracePt t="30715" x="3252788" y="5356225"/>
          <p14:tracePt t="30719" x="3176588" y="5368925"/>
          <p14:tracePt t="30731" x="3114675" y="5381625"/>
          <p14:tracePt t="30735" x="3052763" y="5381625"/>
          <p14:tracePt t="30747" x="2989263" y="5381625"/>
          <p14:tracePt t="30751" x="2952750" y="5381625"/>
          <p14:tracePt t="30764" x="2901950" y="5381625"/>
          <p14:tracePt t="30766" x="2863850" y="5381625"/>
          <p14:tracePt t="30776" x="2840038" y="5381625"/>
          <p14:tracePt t="30783" x="2827338" y="5381625"/>
          <p14:tracePt t="30798" x="2814638" y="5381625"/>
          <p14:tracePt t="30899" x="2827338" y="5381625"/>
          <p14:tracePt t="30907" x="2876550" y="5368925"/>
          <p14:tracePt t="30918" x="2952750" y="5356225"/>
          <p14:tracePt t="30921" x="3014663" y="5343525"/>
          <p14:tracePt t="30930" x="3127375" y="5330825"/>
          <p14:tracePt t="30937" x="3227388" y="5318125"/>
          <p14:tracePt t="30947" x="3327400" y="5318125"/>
          <p14:tracePt t="30953" x="3427413" y="5305425"/>
          <p14:tracePt t="30963" x="3540125" y="5294313"/>
          <p14:tracePt t="30969" x="3665538" y="5281613"/>
          <p14:tracePt t="30980" x="3790950" y="5281613"/>
          <p14:tracePt t="30983" x="3927475" y="5281613"/>
          <p14:tracePt t="30991" x="4065588" y="5281613"/>
          <p14:tracePt t="30999" x="4214813" y="5281613"/>
          <p14:tracePt t="31008" x="4340225" y="5281613"/>
          <p14:tracePt t="31016" x="4465638" y="5294313"/>
          <p14:tracePt t="31023" x="4616450" y="5318125"/>
          <p14:tracePt t="31031" x="4765675" y="5330825"/>
          <p14:tracePt t="31039" x="4916488" y="5343525"/>
          <p14:tracePt t="31049" x="5053013" y="5356225"/>
          <p14:tracePt t="31053" x="5165725" y="5368925"/>
          <p14:tracePt t="31064" x="5291138" y="5394325"/>
          <p14:tracePt t="31069" x="5391150" y="5407025"/>
          <p14:tracePt t="31080" x="5503863" y="5418138"/>
          <p14:tracePt t="31085" x="5603875" y="5430838"/>
          <p14:tracePt t="31098" x="5691188" y="5443538"/>
          <p14:tracePt t="31101" x="5767388" y="5456238"/>
          <p14:tracePt t="31107" x="5816600" y="5456238"/>
          <p14:tracePt t="31116" x="5867400" y="5456238"/>
          <p14:tracePt t="31123" x="5903913" y="5456238"/>
          <p14:tracePt t="31132" x="5929313" y="5456238"/>
          <p14:tracePt t="31139" x="5954713" y="5456238"/>
          <p14:tracePt t="31146" x="5967413" y="5456238"/>
          <p14:tracePt t="31155" x="5978525" y="5468938"/>
          <p14:tracePt t="31163" x="6003925" y="5468938"/>
          <p14:tracePt t="31171" x="6029325" y="5481638"/>
          <p14:tracePt t="31180" x="6054725" y="5481638"/>
          <p14:tracePt t="31185" x="6067425" y="5494338"/>
          <p14:tracePt t="31196" x="6067425" y="5507038"/>
          <p14:tracePt t="31201" x="6078538" y="5507038"/>
          <p14:tracePt t="31214" x="6091238" y="5518150"/>
          <p14:tracePt t="31217" x="6116638" y="5530850"/>
          <p14:tracePt t="31230" x="6129338" y="5543550"/>
          <p14:tracePt t="31233" x="6154738" y="5543550"/>
          <p14:tracePt t="31239" x="6167438" y="5568950"/>
          <p14:tracePt t="31247" x="6180138" y="5581650"/>
          <p14:tracePt t="31256" x="6191250" y="5607050"/>
          <p14:tracePt t="31264" x="6203950" y="5619750"/>
          <p14:tracePt t="31271" x="6203950" y="5630863"/>
          <p14:tracePt t="31349" x="6203950" y="5656263"/>
          <p14:tracePt t="31357" x="6203950" y="5668963"/>
          <p14:tracePt t="31366" x="6191250" y="5694363"/>
          <p14:tracePt t="31371" x="6191250" y="5707063"/>
          <p14:tracePt t="31380" x="6180138" y="5732463"/>
          <p14:tracePt t="31387" x="6167438" y="5732463"/>
          <p14:tracePt t="31397" x="6167438" y="5743575"/>
          <p14:tracePt t="31402" x="6154738" y="5743575"/>
          <p14:tracePt t="31413" x="6154738" y="5756275"/>
          <p14:tracePt t="31419" x="6142038" y="5756275"/>
          <p14:tracePt t="31433" x="6129338" y="5756275"/>
          <p14:tracePt t="31445" x="6116638" y="5756275"/>
          <p14:tracePt t="32885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>
            <a:extLst>
              <a:ext uri="{FF2B5EF4-FFF2-40B4-BE49-F238E27FC236}">
                <a16:creationId xmlns:a16="http://schemas.microsoft.com/office/drawing/2014/main" id="{E3091CFF-F45D-4E32-BB2E-6780AF8A528D}"/>
              </a:ext>
            </a:extLst>
          </p:cNvPr>
          <p:cNvGrpSpPr>
            <a:grpSpLocks/>
          </p:cNvGrpSpPr>
          <p:nvPr/>
        </p:nvGrpSpPr>
        <p:grpSpPr bwMode="auto">
          <a:xfrm>
            <a:off x="1821445" y="1307803"/>
            <a:ext cx="5687913" cy="5145384"/>
            <a:chOff x="2355" y="1885"/>
            <a:chExt cx="8936" cy="8215"/>
          </a:xfrm>
        </p:grpSpPr>
        <p:graphicFrame>
          <p:nvGraphicFramePr>
            <p:cNvPr id="5" name="对象 2">
              <a:extLst>
                <a:ext uri="{FF2B5EF4-FFF2-40B4-BE49-F238E27FC236}">
                  <a16:creationId xmlns:a16="http://schemas.microsoft.com/office/drawing/2014/main" id="{AFA55158-3BDB-40CD-B92C-27E63A6C3DC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6359637"/>
                </p:ext>
              </p:extLst>
            </p:nvPr>
          </p:nvGraphicFramePr>
          <p:xfrm>
            <a:off x="2355" y="1885"/>
            <a:ext cx="8936" cy="8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551228" imgH="2803810" progId="Paint.Picture">
                    <p:embed/>
                  </p:oleObj>
                </mc:Choice>
                <mc:Fallback>
                  <p:oleObj r:id="rId2" imgW="3551228" imgH="2803810" progId="Paint.Picture">
                    <p:embed/>
                    <p:pic>
                      <p:nvPicPr>
                        <p:cNvPr id="38916" name="对象 2">
                          <a:extLst>
                            <a:ext uri="{FF2B5EF4-FFF2-40B4-BE49-F238E27FC236}">
                              <a16:creationId xmlns:a16="http://schemas.microsoft.com/office/drawing/2014/main" id="{2DADDC97-BCAC-4C93-94A4-652FE828133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1885"/>
                          <a:ext cx="8936" cy="8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4">
              <a:extLst>
                <a:ext uri="{FF2B5EF4-FFF2-40B4-BE49-F238E27FC236}">
                  <a16:creationId xmlns:a16="http://schemas.microsoft.com/office/drawing/2014/main" id="{BB028EB1-06CE-4D86-A7BB-024785AF1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在完成时调用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_end</a:t>
              </a:r>
            </a:p>
          </p:txBody>
        </p:sp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8CB8C3A5-6D30-4A04-8DFF-4026CDD1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4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线程</a:t>
              </a:r>
              <a:r>
                <a:rPr lang="en-US" altLang="zh-CN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r>
                <a:rPr lang="zh-CN" altLang="en-US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在完成时调用</a:t>
              </a:r>
              <a:r>
                <a:rPr lang="en-US" altLang="zh-CN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_end</a:t>
              </a: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6E1DF862-189E-4A7A-9F6B-827E7A61D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waitfor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以等待线程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BA369B7A-0190-40E4-8491-7E47572B5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" y="7668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waitfor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以等待线程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BE411769-8549-47C2-B266-43B50EF7BF2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673475" y="404813"/>
            <a:ext cx="53625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0" dirty="0">
                <a:solidFill>
                  <a:srgbClr val="FF3300"/>
                </a:solidFill>
              </a:rPr>
              <a:t>多线程的管理</a:t>
            </a:r>
          </a:p>
        </p:txBody>
      </p:sp>
    </p:spTree>
    <p:extLst>
      <p:ext uri="{BB962C8B-B14F-4D97-AF65-F5344CB8AC3E}">
        <p14:creationId xmlns:p14="http://schemas.microsoft.com/office/powerpoint/2010/main" val="2088577278"/>
      </p:ext>
    </p:extLst>
  </p:cSld>
  <p:clrMapOvr>
    <a:masterClrMapping/>
  </p:clrMapOvr>
  <p:transition advTm="76404"/>
  <p:extLst>
    <p:ext uri="{3A86A75C-4F4B-4683-9AE1-C65F6400EC91}">
      <p14:laserTraceLst xmlns:p14="http://schemas.microsoft.com/office/powerpoint/2010/main">
        <p14:tracePtLst>
          <p14:tracePt t="337" x="7980363" y="3116263"/>
          <p14:tracePt t="457" x="7943850" y="3116263"/>
          <p14:tracePt t="465" x="7918450" y="3116263"/>
          <p14:tracePt t="471" x="7880350" y="3103563"/>
          <p14:tracePt t="480" x="7831138" y="3090863"/>
          <p14:tracePt t="488" x="7767638" y="3078163"/>
          <p14:tracePt t="497" x="7718425" y="3078163"/>
          <p14:tracePt t="504" x="7654925" y="3065463"/>
          <p14:tracePt t="513" x="7580313" y="3065463"/>
          <p14:tracePt t="520" x="7518400" y="3054350"/>
          <p14:tracePt t="526" x="7442200" y="3054350"/>
          <p14:tracePt t="533" x="7392988" y="3041650"/>
          <p14:tracePt t="542" x="7354888" y="3028950"/>
          <p14:tracePt t="550" x="7318375" y="3016250"/>
          <p14:tracePt t="558" x="7267575" y="3003550"/>
          <p14:tracePt t="567" x="7242175" y="3003550"/>
          <p14:tracePt t="573" x="7218363" y="2990850"/>
          <p14:tracePt t="585" x="7218363" y="2978150"/>
          <p14:tracePt t="589" x="7205663" y="2978150"/>
          <p14:tracePt t="596" x="7192963" y="2978150"/>
          <p14:tracePt t="603" x="7192963" y="2965450"/>
          <p14:tracePt t="617" x="7180263" y="2965450"/>
          <p14:tracePt t="619" x="7180263" y="2952750"/>
          <p14:tracePt t="633" x="7167563" y="2941638"/>
          <p14:tracePt t="650" x="7142163" y="2928938"/>
          <p14:tracePt t="657" x="7142163" y="2916238"/>
          <p14:tracePt t="666" x="7129463" y="2916238"/>
          <p14:tracePt t="684" x="7118350" y="2916238"/>
          <p14:tracePt t="728" x="7118350" y="2903538"/>
          <p14:tracePt t="735" x="7105650" y="2890838"/>
          <p14:tracePt t="746" x="7092950" y="2890838"/>
          <p14:tracePt t="752" x="7054850" y="2890838"/>
          <p14:tracePt t="761" x="7016750" y="2890838"/>
          <p14:tracePt t="770" x="6980238" y="2890838"/>
          <p14:tracePt t="774" x="6942138" y="2890838"/>
          <p14:tracePt t="782" x="6880225" y="2890838"/>
          <p14:tracePt t="790" x="6792913" y="2890838"/>
          <p14:tracePt t="799" x="6729413" y="2890838"/>
          <p14:tracePt t="806" x="6654800" y="2890838"/>
          <p14:tracePt t="815" x="6604000" y="2890838"/>
          <p14:tracePt t="821" x="6567488" y="2890838"/>
          <p14:tracePt t="831" x="6529388" y="2890838"/>
          <p14:tracePt t="836" x="6503988" y="2890838"/>
          <p14:tracePt t="849" x="6480175" y="2890838"/>
          <p14:tracePt t="852" x="6467475" y="2903538"/>
          <p14:tracePt t="864" x="6454775" y="2916238"/>
          <p14:tracePt t="867" x="6429375" y="2916238"/>
          <p14:tracePt t="884" x="6416675" y="2928938"/>
          <p14:tracePt t="900" x="6403975" y="2941638"/>
          <p14:tracePt t="905" x="6391275" y="2941638"/>
          <p14:tracePt t="914" x="6391275" y="2952750"/>
          <p14:tracePt t="921" x="6380163" y="2952750"/>
          <p14:tracePt t="937" x="6367463" y="2952750"/>
          <p14:tracePt t="949" x="6354763" y="2952750"/>
          <p14:tracePt t="954" x="6329363" y="2952750"/>
          <p14:tracePt t="965" x="6303963" y="2941638"/>
          <p14:tracePt t="970" x="6267450" y="2916238"/>
          <p14:tracePt t="976" x="6229350" y="2878138"/>
          <p14:tracePt t="983" x="6191250" y="2852738"/>
          <p14:tracePt t="993" x="6154738" y="2816225"/>
          <p14:tracePt t="1000" x="6116638" y="2778125"/>
          <p14:tracePt t="1008" x="6091238" y="2728913"/>
          <p14:tracePt t="1017" x="6054725" y="2665413"/>
          <p14:tracePt t="1024" x="6016625" y="2627313"/>
          <p14:tracePt t="1034" x="5978525" y="2552700"/>
          <p14:tracePt t="1038" x="5954713" y="2516188"/>
          <p14:tracePt t="1047" x="5916613" y="2465388"/>
          <p14:tracePt t="1053" x="5903913" y="2427288"/>
          <p14:tracePt t="1064" x="5891213" y="2390775"/>
          <p14:tracePt t="1070" x="5878513" y="2352675"/>
          <p14:tracePt t="1081" x="5867400" y="2303463"/>
          <p14:tracePt t="1086" x="5867400" y="2278063"/>
          <p14:tracePt t="1092" x="5854700" y="2252663"/>
          <p14:tracePt t="1100" x="5842000" y="2227263"/>
          <p14:tracePt t="1109" x="5829300" y="2201863"/>
          <p14:tracePt t="1115" x="5829300" y="2178050"/>
          <p14:tracePt t="1124" x="5816600" y="2165350"/>
          <p14:tracePt t="1131" x="5803900" y="2152650"/>
          <p14:tracePt t="1140" x="5778500" y="2139950"/>
          <p14:tracePt t="1148" x="5767388" y="2114550"/>
          <p14:tracePt t="1155" x="5729288" y="2089150"/>
          <p14:tracePt t="1165" x="5703888" y="2078038"/>
          <p14:tracePt t="1170" x="5678488" y="2052638"/>
          <p14:tracePt t="1181" x="5665788" y="2039938"/>
          <p14:tracePt t="1185" x="5665788" y="2014538"/>
          <p14:tracePt t="1198" x="5654675" y="2014538"/>
          <p14:tracePt t="1202" x="5641975" y="2001838"/>
          <p14:tracePt t="1214" x="5641975" y="1978025"/>
          <p14:tracePt t="1230" x="5641975" y="1965325"/>
          <p14:tracePt t="1232" x="5641975" y="1952625"/>
          <p14:tracePt t="1240" x="5641975" y="1939925"/>
          <p14:tracePt t="1248" x="5641975" y="1914525"/>
          <p14:tracePt t="1256" x="5641975" y="1901825"/>
          <p14:tracePt t="1264" x="5641975" y="1889125"/>
          <p14:tracePt t="1271" x="5641975" y="1865313"/>
          <p14:tracePt t="1281" x="5641975" y="1852613"/>
          <p14:tracePt t="1287" x="5641975" y="1839913"/>
          <p14:tracePt t="1297" x="5641975" y="1827213"/>
          <p14:tracePt t="1315" x="5654675" y="1814513"/>
          <p14:tracePt t="1331" x="5665788" y="1801813"/>
          <p14:tracePt t="1333" x="5665788" y="1789113"/>
          <p14:tracePt t="1458" x="5654675" y="1789113"/>
          <p14:tracePt t="1466" x="5641975" y="1789113"/>
          <p14:tracePt t="1474" x="5616575" y="1801813"/>
          <p14:tracePt t="1480" x="5603875" y="1801813"/>
          <p14:tracePt t="1535" x="5578475" y="1814513"/>
          <p14:tracePt t="1543" x="5565775" y="1827213"/>
          <p14:tracePt t="1558" x="5554663" y="1827213"/>
          <p14:tracePt t="1565" x="5541963" y="1827213"/>
          <p14:tracePt t="1698" x="5541963" y="1801813"/>
          <p14:tracePt t="1706" x="5541963" y="1789113"/>
          <p14:tracePt t="1715" x="5541963" y="1776413"/>
          <p14:tracePt t="1731" x="5554663" y="1765300"/>
          <p14:tracePt t="1746" x="5565775" y="1752600"/>
          <p14:tracePt t="1884" x="5591175" y="1727200"/>
          <p14:tracePt t="1900" x="5603875" y="1714500"/>
          <p14:tracePt t="1915" x="5629275" y="1701800"/>
          <p14:tracePt t="1924" x="5629275" y="1689100"/>
          <p14:tracePt t="1933" x="5641975" y="1689100"/>
          <p14:tracePt t="1948" x="5654675" y="1676400"/>
          <p14:tracePt t="1970" x="5665788" y="1676400"/>
          <p14:tracePt t="2041" x="5678488" y="1676400"/>
          <p14:tracePt t="2062" x="5691188" y="1676400"/>
          <p14:tracePt t="2131" x="5703888" y="1676400"/>
          <p14:tracePt t="2148" x="5716588" y="1676400"/>
          <p14:tracePt t="2164" x="5729288" y="1676400"/>
          <p14:tracePt t="2180" x="5741988" y="1676400"/>
          <p14:tracePt t="2188" x="5754688" y="1689100"/>
          <p14:tracePt t="2197" x="5767388" y="1701800"/>
          <p14:tracePt t="2202" x="5778500" y="1701800"/>
          <p14:tracePt t="2213" x="5791200" y="1701800"/>
          <p14:tracePt t="2218" x="5803900" y="1701800"/>
          <p14:tracePt t="2229" x="5816600" y="1714500"/>
          <p14:tracePt t="2234" x="5829300" y="1727200"/>
          <p14:tracePt t="2246" x="5854700" y="1727200"/>
          <p14:tracePt t="2250" x="5867400" y="1739900"/>
          <p14:tracePt t="2256" x="5891213" y="1752600"/>
          <p14:tracePt t="2279" x="5903913" y="1752600"/>
          <p14:tracePt t="2296" x="5916613" y="1752600"/>
          <p14:tracePt t="2304" x="5916613" y="1765300"/>
          <p14:tracePt t="2396" x="5916613" y="1776413"/>
          <p14:tracePt t="2404" x="5929313" y="1789113"/>
          <p14:tracePt t="2420" x="5929313" y="1801813"/>
          <p14:tracePt t="2436" x="5929313" y="1814513"/>
          <p14:tracePt t="2450" x="5929313" y="1839913"/>
          <p14:tracePt t="2462" x="5929313" y="1852613"/>
          <p14:tracePt t="2466" x="5916613" y="1865313"/>
          <p14:tracePt t="2479" x="5903913" y="1889125"/>
          <p14:tracePt t="2497" x="5891213" y="1914525"/>
          <p14:tracePt t="2498" x="5878513" y="1927225"/>
          <p14:tracePt t="2506" x="5878513" y="1952625"/>
          <p14:tracePt t="2513" x="5867400" y="1965325"/>
          <p14:tracePt t="2520" x="5867400" y="1978025"/>
          <p14:tracePt t="2529" x="5854700" y="1989138"/>
          <p14:tracePt t="2536" x="5842000" y="1989138"/>
          <p14:tracePt t="2545" x="5842000" y="2001838"/>
          <p14:tracePt t="2576" x="5829300" y="2027238"/>
          <p14:tracePt t="2592" x="5829300" y="2039938"/>
          <p14:tracePt t="2598" x="5816600" y="2039938"/>
          <p14:tracePt t="2607" x="5803900" y="2052638"/>
          <p14:tracePt t="2636" x="5803900" y="2065338"/>
          <p14:tracePt t="2652" x="5803900" y="2078038"/>
          <p14:tracePt t="2676" x="5803900" y="2089150"/>
          <p14:tracePt t="2692" x="5791200" y="2101850"/>
          <p14:tracePt t="2706" x="5791200" y="2114550"/>
          <p14:tracePt t="2714" x="5791200" y="2127250"/>
          <p14:tracePt t="2723" x="5791200" y="2139950"/>
          <p14:tracePt t="2729" x="5778500" y="2152650"/>
          <p14:tracePt t="2738" x="5767388" y="2165350"/>
          <p14:tracePt t="2746" x="5767388" y="2201863"/>
          <p14:tracePt t="2753" x="5754688" y="2214563"/>
          <p14:tracePt t="2761" x="5741988" y="2227263"/>
          <p14:tracePt t="2767" x="5741988" y="2252663"/>
          <p14:tracePt t="2778" x="5729288" y="2278063"/>
          <p14:tracePt t="2784" x="5729288" y="2290763"/>
          <p14:tracePt t="2795" x="5716588" y="2314575"/>
          <p14:tracePt t="2811" x="5716588" y="2327275"/>
          <p14:tracePt t="2828" x="5716588" y="2339975"/>
          <p14:tracePt t="2830" x="5703888" y="2339975"/>
          <p14:tracePt t="2846" x="5703888" y="2352675"/>
          <p14:tracePt t="2862" x="5703888" y="2365375"/>
          <p14:tracePt t="2878" x="5703888" y="2378075"/>
          <p14:tracePt t="2886" x="5691188" y="2378075"/>
          <p14:tracePt t="2894" x="5691188" y="2390775"/>
          <p14:tracePt t="2910" x="5678488" y="2390775"/>
          <p14:tracePt t="2928" x="5678488" y="2403475"/>
          <p14:tracePt t="2944" x="5678488" y="2414588"/>
          <p14:tracePt t="2947" x="5665788" y="2414588"/>
          <p14:tracePt t="2962" x="5654675" y="2427288"/>
          <p14:tracePt t="2970" x="5654675" y="2439988"/>
          <p14:tracePt t="2977" x="5629275" y="2439988"/>
          <p14:tracePt t="2986" x="5629275" y="2452688"/>
          <p14:tracePt t="2995" x="5603875" y="2465388"/>
          <p14:tracePt t="3011" x="5591175" y="2478088"/>
          <p14:tracePt t="3018" x="5565775" y="2490788"/>
          <p14:tracePt t="3028" x="5554663" y="2490788"/>
          <p14:tracePt t="3032" x="5541963" y="2490788"/>
          <p14:tracePt t="3041" x="5529263" y="2490788"/>
          <p14:tracePt t="3058" x="5516563" y="2503488"/>
          <p14:tracePt t="3065" x="5503863" y="2503488"/>
          <p14:tracePt t="3073" x="5491163" y="2503488"/>
          <p14:tracePt t="3080" x="5465763" y="2516188"/>
          <p14:tracePt t="3089" x="5454650" y="2516188"/>
          <p14:tracePt t="3096" x="5429250" y="2516188"/>
          <p14:tracePt t="3111" x="5416550" y="2516188"/>
          <p14:tracePt t="3133" x="5403850" y="2516188"/>
          <p14:tracePt t="3336" x="5391150" y="2527300"/>
          <p14:tracePt t="3344" x="5378450" y="2527300"/>
          <p14:tracePt t="3366" x="5365750" y="2527300"/>
          <p14:tracePt t="3692" x="5365750" y="2540000"/>
          <p14:tracePt t="3708" x="5365750" y="2552700"/>
          <p14:tracePt t="3716" x="5378450" y="2565400"/>
          <p14:tracePt t="3726" x="5378450" y="2578100"/>
          <p14:tracePt t="3732" x="5378450" y="2590800"/>
          <p14:tracePt t="3740" x="5378450" y="2603500"/>
          <p14:tracePt t="3747" x="5378450" y="2627313"/>
          <p14:tracePt t="3754" x="5378450" y="2640013"/>
          <p14:tracePt t="3764" x="5378450" y="2652713"/>
          <p14:tracePt t="3770" x="5378450" y="2678113"/>
          <p14:tracePt t="3779" x="5378450" y="2690813"/>
          <p14:tracePt t="3786" x="5378450" y="2728913"/>
          <p14:tracePt t="3793" x="5365750" y="2752725"/>
          <p14:tracePt t="3799" x="5353050" y="2790825"/>
          <p14:tracePt t="3810" x="5353050" y="2828925"/>
          <p14:tracePt t="3816" x="5341938" y="2865438"/>
          <p14:tracePt t="3826" x="5329238" y="2903538"/>
          <p14:tracePt t="3832" x="5316538" y="2941638"/>
          <p14:tracePt t="3843" x="5303838" y="2965450"/>
          <p14:tracePt t="3848" x="5291138" y="2990850"/>
          <p14:tracePt t="3856" x="5278438" y="3016250"/>
          <p14:tracePt t="3863" x="5278438" y="3041650"/>
          <p14:tracePt t="3870" x="5265738" y="3054350"/>
          <p14:tracePt t="3880" x="5265738" y="3065463"/>
          <p14:tracePt t="3886" x="5253038" y="3065463"/>
          <p14:tracePt t="3896" x="5253038" y="3078163"/>
          <p14:tracePt t="3903" x="5241925" y="3078163"/>
          <p14:tracePt t="3911" x="5241925" y="3090863"/>
          <p14:tracePt t="3918" x="5241925" y="3103563"/>
          <p14:tracePt t="3933" x="5241925" y="3116263"/>
          <p14:tracePt t="3941" x="5229225" y="3116263"/>
          <p14:tracePt t="3948" x="5229225" y="3128963"/>
          <p14:tracePt t="3964" x="5216525" y="3141663"/>
          <p14:tracePt t="3976" x="5216525" y="3154363"/>
          <p14:tracePt t="3994" x="5216525" y="3165475"/>
          <p14:tracePt t="4002" x="5203825" y="3165475"/>
          <p14:tracePt t="4018" x="5203825" y="3178175"/>
          <p14:tracePt t="4034" x="5203825" y="3190875"/>
          <p14:tracePt t="4042" x="5191125" y="3190875"/>
          <p14:tracePt t="4050" x="5191125" y="3203575"/>
          <p14:tracePt t="4058" x="5191125" y="3216275"/>
          <p14:tracePt t="4075" x="5191125" y="3228975"/>
          <p14:tracePt t="4092" x="5191125" y="3241675"/>
          <p14:tracePt t="4109" x="5191125" y="3254375"/>
          <p14:tracePt t="4112" x="5191125" y="3267075"/>
          <p14:tracePt t="4212" x="5203825" y="3267075"/>
          <p14:tracePt t="4228" x="5216525" y="3241675"/>
          <p14:tracePt t="4236" x="5229225" y="3203575"/>
          <p14:tracePt t="4244" x="5241925" y="3165475"/>
          <p14:tracePt t="4250" x="5253038" y="3116263"/>
          <p14:tracePt t="4259" x="5253038" y="3041650"/>
          <p14:tracePt t="4266" x="5265738" y="2952750"/>
          <p14:tracePt t="4277" x="5265738" y="2890838"/>
          <p14:tracePt t="4281" x="5265738" y="2816225"/>
          <p14:tracePt t="4293" x="5265738" y="2728913"/>
          <p14:tracePt t="4298" x="5265738" y="2665413"/>
          <p14:tracePt t="4310" x="5253038" y="2590800"/>
          <p14:tracePt t="4314" x="5241925" y="2540000"/>
          <p14:tracePt t="4326" x="5229225" y="2503488"/>
          <p14:tracePt t="4328" x="5229225" y="2465388"/>
          <p14:tracePt t="4336" x="5216525" y="2427288"/>
          <p14:tracePt t="4344" x="5203825" y="2390775"/>
          <p14:tracePt t="4352" x="5203825" y="2352675"/>
          <p14:tracePt t="4359" x="5191125" y="2314575"/>
          <p14:tracePt t="4368" x="5178425" y="2290763"/>
          <p14:tracePt t="4378" x="5165725" y="2265363"/>
          <p14:tracePt t="4381" x="5165725" y="2227263"/>
          <p14:tracePt t="4391" x="5153025" y="2201863"/>
          <p14:tracePt t="4398" x="5141913" y="2165350"/>
          <p14:tracePt t="4408" x="5129213" y="2127250"/>
          <p14:tracePt t="4414" x="5129213" y="2101850"/>
          <p14:tracePt t="4424" x="5116513" y="2078038"/>
          <p14:tracePt t="4429" x="5103813" y="2052638"/>
          <p14:tracePt t="4442" x="5103813" y="2027238"/>
          <p14:tracePt t="4444" x="5103813" y="2001838"/>
          <p14:tracePt t="4452" x="5103813" y="1978025"/>
          <p14:tracePt t="4460" x="5091113" y="1965325"/>
          <p14:tracePt t="4469" x="5078413" y="1939925"/>
          <p14:tracePt t="4476" x="5065713" y="1914525"/>
          <p14:tracePt t="4484" x="5065713" y="1901825"/>
          <p14:tracePt t="4493" x="5053013" y="1889125"/>
          <p14:tracePt t="4500" x="5053013" y="1876425"/>
          <p14:tracePt t="4508" x="5029200" y="1865313"/>
          <p14:tracePt t="4514" x="5029200" y="1852613"/>
          <p14:tracePt t="4524" x="5016500" y="1839913"/>
          <p14:tracePt t="4530" x="5003800" y="1814513"/>
          <p14:tracePt t="4546" x="4991100" y="1789113"/>
          <p14:tracePt t="4558" x="4991100" y="1776413"/>
          <p14:tracePt t="4561" x="4978400" y="1776413"/>
          <p14:tracePt t="4575" x="4965700" y="1765300"/>
          <p14:tracePt t="4584" x="4953000" y="1752600"/>
          <p14:tracePt t="4600" x="4940300" y="1752600"/>
          <p14:tracePt t="4607" x="4940300" y="1739900"/>
          <p14:tracePt t="4616" x="4929188" y="1739900"/>
          <p14:tracePt t="4625" x="4916488" y="1727200"/>
          <p14:tracePt t="4641" x="4903788" y="1727200"/>
          <p14:tracePt t="4645" x="4903788" y="1714500"/>
          <p14:tracePt t="4657" x="4891088" y="1714500"/>
          <p14:tracePt t="4662" x="4891088" y="1701800"/>
          <p14:tracePt t="4675" x="4878388" y="1701800"/>
          <p14:tracePt t="4678" x="4878388" y="1689100"/>
          <p14:tracePt t="4691" x="4878388" y="1676400"/>
          <p14:tracePt t="4694" x="4865688" y="1676400"/>
          <p14:tracePt t="4872" x="4865688" y="1663700"/>
          <p14:tracePt t="5111" x="4878388" y="1663700"/>
          <p14:tracePt t="5120" x="4903788" y="1676400"/>
          <p14:tracePt t="5129" x="4916488" y="1676400"/>
          <p14:tracePt t="5137" x="4940300" y="1676400"/>
          <p14:tracePt t="5144" x="4965700" y="1676400"/>
          <p14:tracePt t="5151" x="4991100" y="1689100"/>
          <p14:tracePt t="5159" x="5029200" y="1689100"/>
          <p14:tracePt t="5167" x="5053013" y="1701800"/>
          <p14:tracePt t="5174" x="5065713" y="1701800"/>
          <p14:tracePt t="5182" x="5078413" y="1701800"/>
          <p14:tracePt t="5190" x="5091113" y="1701800"/>
          <p14:tracePt t="5213" x="5103813" y="1701800"/>
          <p14:tracePt t="5601" x="5116513" y="1701800"/>
          <p14:tracePt t="5719" x="5129213" y="1701800"/>
          <p14:tracePt t="5726" x="5141913" y="1701800"/>
          <p14:tracePt t="5735" x="5153025" y="1701800"/>
          <p14:tracePt t="5740" x="5165725" y="1701800"/>
          <p14:tracePt t="5748" x="5178425" y="1701800"/>
          <p14:tracePt t="5756" x="5191125" y="1701800"/>
          <p14:tracePt t="5764" x="5203825" y="1701800"/>
          <p14:tracePt t="5780" x="5216525" y="1701800"/>
          <p14:tracePt t="5789" x="5229225" y="1701800"/>
          <p14:tracePt t="5806" x="5253038" y="1701800"/>
          <p14:tracePt t="5810" x="5278438" y="1701800"/>
          <p14:tracePt t="5823" x="5291138" y="1701800"/>
          <p14:tracePt t="5826" x="5329238" y="1701800"/>
          <p14:tracePt t="5842" x="5341938" y="1701800"/>
          <p14:tracePt t="5858" x="5353050" y="1701800"/>
          <p14:tracePt t="5871" x="5365750" y="1701800"/>
          <p14:tracePt t="6045" x="5378450" y="1701800"/>
          <p14:tracePt t="6059" x="5391150" y="1701800"/>
          <p14:tracePt t="6066" x="5416550" y="1714500"/>
          <p14:tracePt t="6083" x="5429250" y="1727200"/>
          <p14:tracePt t="6093" x="5429250" y="1739900"/>
          <p14:tracePt t="6098" x="5441950" y="1739900"/>
          <p14:tracePt t="6114" x="5454650" y="1739900"/>
          <p14:tracePt t="6128" x="5465763" y="1739900"/>
          <p14:tracePt t="6152" x="5478463" y="1752600"/>
          <p14:tracePt t="6169" x="5491163" y="1752600"/>
          <p14:tracePt t="6177" x="5503863" y="1765300"/>
          <p14:tracePt t="6189" x="5516563" y="1765300"/>
          <p14:tracePt t="6197" x="5516563" y="1776413"/>
          <p14:tracePt t="6205" x="5529263" y="1776413"/>
          <p14:tracePt t="6231" x="5541963" y="1776413"/>
          <p14:tracePt t="6238" x="5541963" y="1789113"/>
          <p14:tracePt t="6245" x="5554663" y="1789113"/>
          <p14:tracePt t="6254" x="5554663" y="1801813"/>
          <p14:tracePt t="6271" x="5565775" y="1814513"/>
          <p14:tracePt t="6288" x="5565775" y="1827213"/>
          <p14:tracePt t="6292" x="5578475" y="1839913"/>
          <p14:tracePt t="6304" x="5591175" y="1865313"/>
          <p14:tracePt t="6308" x="5591175" y="1889125"/>
          <p14:tracePt t="6323" x="5616575" y="1927225"/>
          <p14:tracePt t="6330" x="5629275" y="1952625"/>
          <p14:tracePt t="6339" x="5629275" y="1965325"/>
          <p14:tracePt t="6346" x="5629275" y="1978025"/>
          <p14:tracePt t="6355" x="5629275" y="2001838"/>
          <p14:tracePt t="6371" x="5629275" y="2014538"/>
          <p14:tracePt t="6387" x="5629275" y="2027238"/>
          <p14:tracePt t="6392" x="5629275" y="2039938"/>
          <p14:tracePt t="6404" x="5629275" y="2052638"/>
          <p14:tracePt t="6407" x="5629275" y="2065338"/>
          <p14:tracePt t="6421" x="5629275" y="2078038"/>
          <p14:tracePt t="6424" x="5616575" y="2101850"/>
          <p14:tracePt t="6432" x="5616575" y="2114550"/>
          <p14:tracePt t="6440" x="5616575" y="2139950"/>
          <p14:tracePt t="6446" x="5603875" y="2152650"/>
          <p14:tracePt t="6453" x="5591175" y="2152650"/>
          <p14:tracePt t="6462" x="5591175" y="2165350"/>
          <p14:tracePt t="6478" x="5591175" y="2178050"/>
          <p14:tracePt t="6495" x="5578475" y="2190750"/>
          <p14:tracePt t="6508" x="5565775" y="2201863"/>
          <p14:tracePt t="6524" x="5554663" y="2214563"/>
          <p14:tracePt t="6536" x="5541963" y="2227263"/>
          <p14:tracePt t="6541" x="5529263" y="2227263"/>
          <p14:tracePt t="6548" x="5529263" y="2239963"/>
          <p14:tracePt t="6556" x="5503863" y="2239963"/>
          <p14:tracePt t="6564" x="5503863" y="2252663"/>
          <p14:tracePt t="6571" x="5491163" y="2265363"/>
          <p14:tracePt t="6578" x="5465763" y="2278063"/>
          <p14:tracePt t="6586" x="5454650" y="2290763"/>
          <p14:tracePt t="6594" x="5441950" y="2290763"/>
          <p14:tracePt t="6604" x="5441950" y="2303463"/>
          <p14:tracePt t="6610" x="5429250" y="2303463"/>
          <p14:tracePt t="6620" x="5416550" y="2314575"/>
          <p14:tracePt t="6626" x="5416550" y="2327275"/>
          <p14:tracePt t="6636" x="5403850" y="2327275"/>
          <p14:tracePt t="6640" x="5391150" y="2339975"/>
          <p14:tracePt t="6648" x="5378450" y="2339975"/>
          <p14:tracePt t="6664" x="5365750" y="2352675"/>
          <p14:tracePt t="6681" x="5353050" y="2365375"/>
          <p14:tracePt t="6687" x="5341938" y="2378075"/>
          <p14:tracePt t="6695" x="5329238" y="2378075"/>
          <p14:tracePt t="6703" x="5316538" y="2390775"/>
          <p14:tracePt t="6720" x="5303838" y="2390775"/>
          <p14:tracePt t="6726" x="5291138" y="2403475"/>
          <p14:tracePt t="6736" x="5278438" y="2414588"/>
          <p14:tracePt t="6753" x="5253038" y="2427288"/>
          <p14:tracePt t="6764" x="5241925" y="2427288"/>
          <p14:tracePt t="6772" x="5229225" y="2439988"/>
          <p14:tracePt t="6780" x="5216525" y="2439988"/>
          <p14:tracePt t="6787" x="5191125" y="2452688"/>
          <p14:tracePt t="6804" x="5178425" y="2465388"/>
          <p14:tracePt t="6812" x="5153025" y="2465388"/>
          <p14:tracePt t="6819" x="5141913" y="2478088"/>
          <p14:tracePt t="6826" x="5129213" y="2490788"/>
          <p14:tracePt t="6836" x="5103813" y="2503488"/>
          <p14:tracePt t="6853" x="5091113" y="2516188"/>
          <p14:tracePt t="6858" x="5078413" y="2516188"/>
          <p14:tracePt t="6867" x="5065713" y="2527300"/>
          <p14:tracePt t="6885" x="5053013" y="2540000"/>
          <p14:tracePt t="6892" x="5040313" y="2540000"/>
          <p14:tracePt t="6896" x="5029200" y="2552700"/>
          <p14:tracePt t="6912" x="5016500" y="2552700"/>
          <p14:tracePt t="6958" x="5003800" y="2552700"/>
          <p14:tracePt t="6974" x="4978400" y="2565400"/>
          <p14:tracePt t="6983" x="4978400" y="2578100"/>
          <p14:tracePt t="6991" x="4965700" y="2578100"/>
          <p14:tracePt t="7005" x="4953000" y="2590800"/>
          <p14:tracePt t="7019" x="4940300" y="2590800"/>
          <p14:tracePt t="7036" x="4929188" y="2590800"/>
          <p14:tracePt t="7044" x="4916488" y="2590800"/>
          <p14:tracePt t="7208" x="4903788" y="2590800"/>
          <p14:tracePt t="7222" x="4903788" y="2578100"/>
          <p14:tracePt t="7712" x="4903788" y="2565400"/>
          <p14:tracePt t="7728" x="4916488" y="2565400"/>
          <p14:tracePt t="7750" x="4929188" y="2565400"/>
          <p14:tracePt t="7758" x="4940300" y="2565400"/>
          <p14:tracePt t="7767" x="4953000" y="2565400"/>
          <p14:tracePt t="7775" x="4978400" y="2565400"/>
          <p14:tracePt t="7782" x="5003800" y="2565400"/>
          <p14:tracePt t="7792" x="5029200" y="2565400"/>
          <p14:tracePt t="7796" x="5053013" y="2565400"/>
          <p14:tracePt t="7806" x="5065713" y="2565400"/>
          <p14:tracePt t="7812" x="5078413" y="2565400"/>
          <p14:tracePt t="7821" x="5116513" y="2578100"/>
          <p14:tracePt t="7828" x="5141913" y="2590800"/>
          <p14:tracePt t="7836" x="5153025" y="2590800"/>
          <p14:tracePt t="7845" x="5165725" y="2603500"/>
          <p14:tracePt t="7866" x="5178425" y="2616200"/>
          <p14:tracePt t="7890" x="5178425" y="2627313"/>
          <p14:tracePt t="7898" x="5178425" y="2640013"/>
          <p14:tracePt t="7908" x="5178425" y="2652713"/>
          <p14:tracePt t="7921" x="5178425" y="2678113"/>
          <p14:tracePt t="7928" x="5178425" y="2703513"/>
          <p14:tracePt t="7936" x="5178425" y="2728913"/>
          <p14:tracePt t="7944" x="5178425" y="2752725"/>
          <p14:tracePt t="7951" x="5178425" y="2778125"/>
          <p14:tracePt t="7960" x="5178425" y="2803525"/>
          <p14:tracePt t="7967" x="5165725" y="2828925"/>
          <p14:tracePt t="7976" x="5153025" y="2865438"/>
          <p14:tracePt t="7984" x="5129213" y="2890838"/>
          <p14:tracePt t="7990" x="5103813" y="2916238"/>
          <p14:tracePt t="8001" x="5065713" y="2965450"/>
          <p14:tracePt t="8006" x="5040313" y="2990850"/>
          <p14:tracePt t="8018" x="5016500" y="3016250"/>
          <p14:tracePt t="8021" x="4978400" y="3054350"/>
          <p14:tracePt t="8032" x="4953000" y="3078163"/>
          <p14:tracePt t="8038" x="4929188" y="3103563"/>
          <p14:tracePt t="8047" x="4903788" y="3141663"/>
          <p14:tracePt t="8056" x="4878388" y="3165475"/>
          <p14:tracePt t="8060" x="4865688" y="3178175"/>
          <p14:tracePt t="8068" x="4865688" y="3190875"/>
          <p14:tracePt t="8078" x="4852988" y="3190875"/>
          <p14:tracePt t="8084" x="4852988" y="3216275"/>
          <p14:tracePt t="8093" x="4840288" y="3216275"/>
          <p14:tracePt t="8169" x="4829175" y="3228975"/>
          <p14:tracePt t="8178" x="4829175" y="3241675"/>
          <p14:tracePt t="8184" x="4816475" y="3241675"/>
          <p14:tracePt t="8192" x="4816475" y="3254375"/>
          <p14:tracePt t="8208" x="4803775" y="3267075"/>
          <p14:tracePt t="8219" x="4791075" y="3267075"/>
          <p14:tracePt t="8224" x="4791075" y="3278188"/>
          <p14:tracePt t="8234" x="4778375" y="3278188"/>
          <p14:tracePt t="8240" x="4778375" y="3290888"/>
          <p14:tracePt t="8250" x="4765675" y="3303588"/>
          <p14:tracePt t="8267" x="4752975" y="3316288"/>
          <p14:tracePt t="8270" x="4740275" y="3328988"/>
          <p14:tracePt t="8285" x="4740275" y="3341688"/>
          <p14:tracePt t="8295" x="4740275" y="3354388"/>
          <p14:tracePt t="9062" x="4752975" y="3341688"/>
          <p14:tracePt t="9070" x="4752975" y="3316288"/>
          <p14:tracePt t="9079" x="4765675" y="3278188"/>
          <p14:tracePt t="9084" x="4778375" y="3241675"/>
          <p14:tracePt t="9092" x="4791075" y="3165475"/>
          <p14:tracePt t="9100" x="4803775" y="3103563"/>
          <p14:tracePt t="9108" x="4816475" y="3028950"/>
          <p14:tracePt t="9116" x="4829175" y="2952750"/>
          <p14:tracePt t="9124" x="4840288" y="2916238"/>
          <p14:tracePt t="9132" x="4840288" y="2878138"/>
          <p14:tracePt t="9141" x="4840288" y="2840038"/>
          <p14:tracePt t="9146" x="4840288" y="2803525"/>
          <p14:tracePt t="9157" x="4840288" y="2765425"/>
          <p14:tracePt t="9163" x="4840288" y="2728913"/>
          <p14:tracePt t="9171" x="4840288" y="2690813"/>
          <p14:tracePt t="9179" x="4852988" y="2640013"/>
          <p14:tracePt t="9185" x="4852988" y="2603500"/>
          <p14:tracePt t="9197" x="4852988" y="2552700"/>
          <p14:tracePt t="9203" x="4852988" y="2490788"/>
          <p14:tracePt t="9211" x="4852988" y="2452688"/>
          <p14:tracePt t="9220" x="4865688" y="2414588"/>
          <p14:tracePt t="9224" x="4878388" y="2378075"/>
          <p14:tracePt t="9233" x="4878388" y="2339975"/>
          <p14:tracePt t="9240" x="4891088" y="2290763"/>
          <p14:tracePt t="9248" x="4903788" y="2252663"/>
          <p14:tracePt t="9257" x="4916488" y="2227263"/>
          <p14:tracePt t="9265" x="4916488" y="2190750"/>
          <p14:tracePt t="9272" x="4929188" y="2152650"/>
          <p14:tracePt t="9283" x="4940300" y="2127250"/>
          <p14:tracePt t="9285" x="4953000" y="2101850"/>
          <p14:tracePt t="9299" x="4953000" y="2065338"/>
          <p14:tracePt t="9301" x="4965700" y="2052638"/>
          <p14:tracePt t="9315" x="4965700" y="2039938"/>
          <p14:tracePt t="9318" x="4978400" y="2014538"/>
          <p14:tracePt t="9326" x="4991100" y="1989138"/>
          <p14:tracePt t="9340" x="5003800" y="1965325"/>
          <p14:tracePt t="9350" x="5003800" y="1952625"/>
          <p14:tracePt t="9356" x="5016500" y="1927225"/>
          <p14:tracePt t="9366" x="5029200" y="1901825"/>
          <p14:tracePt t="9372" x="5040313" y="1865313"/>
          <p14:tracePt t="9382" x="5040313" y="1839913"/>
          <p14:tracePt t="9387" x="5053013" y="1827213"/>
          <p14:tracePt t="9398" x="5065713" y="1801813"/>
          <p14:tracePt t="9402" x="5065713" y="1789113"/>
          <p14:tracePt t="9414" x="5078413" y="1776413"/>
          <p14:tracePt t="9417" x="5091113" y="1765300"/>
          <p14:tracePt t="9426" x="5091113" y="1752600"/>
          <p14:tracePt t="9442" x="5091113" y="1739900"/>
          <p14:tracePt t="9449" x="5091113" y="1727200"/>
          <p14:tracePt t="9458" x="5103813" y="1727200"/>
          <p14:tracePt t="9466" x="5103813" y="1714500"/>
          <p14:tracePt t="9482" x="5103813" y="1701800"/>
          <p14:tracePt t="9498" x="5103813" y="1689100"/>
          <p14:tracePt t="9504" x="5103813" y="1676400"/>
          <p14:tracePt t="9520" x="5103813" y="1663700"/>
          <p14:tracePt t="9533" x="5103813" y="1652588"/>
          <p14:tracePt t="9620" x="5103813" y="1639888"/>
          <p14:tracePt t="9768" x="5103813" y="1627188"/>
          <p14:tracePt t="9978" x="5129213" y="1639888"/>
          <p14:tracePt t="9984" x="5129213" y="1663700"/>
          <p14:tracePt t="9994" x="5141913" y="1676400"/>
          <p14:tracePt t="10001" x="5153025" y="1701800"/>
          <p14:tracePt t="10010" x="5153025" y="1727200"/>
          <p14:tracePt t="10016" x="5165725" y="1765300"/>
          <p14:tracePt t="10024" x="5178425" y="1801813"/>
          <p14:tracePt t="10033" x="5191125" y="1839913"/>
          <p14:tracePt t="10041" x="5191125" y="1865313"/>
          <p14:tracePt t="10048" x="5203825" y="1889125"/>
          <p14:tracePt t="10054" x="5216525" y="1914525"/>
          <p14:tracePt t="10070" x="5216525" y="1939925"/>
          <p14:tracePt t="10081" x="5216525" y="1952625"/>
          <p14:tracePt t="10086" x="5216525" y="1978025"/>
          <p14:tracePt t="10097" x="5216525" y="1989138"/>
          <p14:tracePt t="10102" x="5216525" y="2014538"/>
          <p14:tracePt t="10114" x="5216525" y="2052638"/>
          <p14:tracePt t="10116" x="5203825" y="2078038"/>
          <p14:tracePt t="10125" x="5203825" y="2101850"/>
          <p14:tracePt t="10131" x="5191125" y="2127250"/>
          <p14:tracePt t="10140" x="5178425" y="2152650"/>
          <p14:tracePt t="10148" x="5178425" y="2190750"/>
          <p14:tracePt t="10157" x="5165725" y="2214563"/>
          <p14:tracePt t="10165" x="5141913" y="2239963"/>
          <p14:tracePt t="10171" x="5141913" y="2252663"/>
          <p14:tracePt t="10178" x="5116513" y="2290763"/>
          <p14:tracePt t="10186" x="5103813" y="2303463"/>
          <p14:tracePt t="10195" x="5091113" y="2314575"/>
          <p14:tracePt t="10203" x="5078413" y="2327275"/>
          <p14:tracePt t="10211" x="5065713" y="2339975"/>
          <p14:tracePt t="10228" x="5053013" y="2352675"/>
          <p14:tracePt t="10235" x="5040313" y="2352675"/>
          <p14:tracePt t="10240" x="5016500" y="2365375"/>
          <p14:tracePt t="10248" x="5003800" y="2378075"/>
          <p14:tracePt t="10255" x="4991100" y="2378075"/>
          <p14:tracePt t="10267" x="4965700" y="2403475"/>
          <p14:tracePt t="10271" x="4953000" y="2403475"/>
          <p14:tracePt t="10281" x="4940300" y="2414588"/>
          <p14:tracePt t="10288" x="4903788" y="2439988"/>
          <p14:tracePt t="10296" x="4891088" y="2439988"/>
          <p14:tracePt t="10305" x="4878388" y="2452688"/>
          <p14:tracePt t="10318" x="4865688" y="2452688"/>
          <p14:tracePt t="10343" x="4865688" y="2465388"/>
          <p14:tracePt t="11056" x="4865688" y="2478088"/>
          <p14:tracePt t="11064" x="4878388" y="2503488"/>
          <p14:tracePt t="11076" x="4891088" y="2540000"/>
          <p14:tracePt t="11079" x="4903788" y="2565400"/>
          <p14:tracePt t="11086" x="4916488" y="2603500"/>
          <p14:tracePt t="11095" x="4916488" y="2640013"/>
          <p14:tracePt t="11102" x="4929188" y="2678113"/>
          <p14:tracePt t="11112" x="4940300" y="2716213"/>
          <p14:tracePt t="11119" x="4953000" y="2752725"/>
          <p14:tracePt t="11126" x="4965700" y="2790825"/>
          <p14:tracePt t="11133" x="4965700" y="2828925"/>
          <p14:tracePt t="11142" x="4965700" y="2852738"/>
          <p14:tracePt t="11152" x="4953000" y="2890838"/>
          <p14:tracePt t="11156" x="4940300" y="2928938"/>
          <p14:tracePt t="11165" x="4940300" y="2941638"/>
          <p14:tracePt t="11175" x="4929188" y="2965450"/>
          <p14:tracePt t="11180" x="4916488" y="3003550"/>
          <p14:tracePt t="11190" x="4903788" y="3028950"/>
          <p14:tracePt t="11196" x="4903788" y="3041650"/>
          <p14:tracePt t="11204" x="4891088" y="3054350"/>
          <p14:tracePt t="11211" x="4878388" y="3078163"/>
          <p14:tracePt t="11218" x="4878388" y="3103563"/>
          <p14:tracePt t="11228" x="4865688" y="3116263"/>
          <p14:tracePt t="11245" x="4852988" y="3128963"/>
          <p14:tracePt t="11250" x="4840288" y="3128963"/>
          <p14:tracePt t="11262" x="4829175" y="3154363"/>
          <p14:tracePt t="11265" x="4816475" y="3178175"/>
          <p14:tracePt t="11280" x="4803775" y="3190875"/>
          <p14:tracePt t="11295" x="4791075" y="3203575"/>
          <p14:tracePt t="11312" x="4791075" y="3216275"/>
          <p14:tracePt t="11320" x="4778375" y="3228975"/>
          <p14:tracePt t="11329" x="4765675" y="3228975"/>
          <p14:tracePt t="11334" x="4765675" y="3241675"/>
          <p14:tracePt t="11344" x="4752975" y="3241675"/>
          <p14:tracePt t="11350" x="4752975" y="3254375"/>
          <p14:tracePt t="11362" x="4740275" y="3267075"/>
          <p14:tracePt t="11365" x="4727575" y="3278188"/>
          <p14:tracePt t="11378" x="4716463" y="3303588"/>
          <p14:tracePt t="11382" x="4691063" y="3328988"/>
          <p14:tracePt t="11395" x="4691063" y="3354388"/>
          <p14:tracePt t="11396" x="4678363" y="3378200"/>
          <p14:tracePt t="11412" x="4678363" y="3390900"/>
          <p14:tracePt t="12444" x="4678363" y="3378200"/>
          <p14:tracePt t="12451" x="4678363" y="3354388"/>
          <p14:tracePt t="12460" x="4678363" y="3328988"/>
          <p14:tracePt t="12467" x="4678363" y="3290888"/>
          <p14:tracePt t="12476" x="4665663" y="3267075"/>
          <p14:tracePt t="12483" x="4652963" y="3216275"/>
          <p14:tracePt t="12492" x="4652963" y="3190875"/>
          <p14:tracePt t="12625" x="4652963" y="3165475"/>
          <p14:tracePt t="12630" x="4665663" y="3154363"/>
          <p14:tracePt t="12640" x="4665663" y="3141663"/>
          <p14:tracePt t="12686" x="4678363" y="3141663"/>
          <p14:tracePt t="12692" x="4752975" y="3190875"/>
          <p14:tracePt t="12700" x="4840288" y="3303588"/>
          <p14:tracePt t="12708" x="4891088" y="3403600"/>
          <p14:tracePt t="12715" x="4929188" y="3516313"/>
          <p14:tracePt t="12725" x="4953000" y="3603625"/>
          <p14:tracePt t="12732" x="4965700" y="3703638"/>
          <p14:tracePt t="12741" x="4978400" y="3792538"/>
          <p14:tracePt t="12748" x="4978400" y="3892550"/>
          <p14:tracePt t="12758" x="4978400" y="3979863"/>
          <p14:tracePt t="12761" x="4953000" y="4067175"/>
          <p14:tracePt t="12774" x="4940300" y="4117975"/>
          <p14:tracePt t="12778" x="4916488" y="4154488"/>
          <p14:tracePt t="12785" x="4903788" y="4192588"/>
          <p14:tracePt t="12801" x="4891088" y="4192588"/>
          <p14:tracePt t="12848" x="4878388" y="4205288"/>
          <p14:tracePt t="12863" x="4852988" y="4230688"/>
          <p14:tracePt t="12872" x="4829175" y="4241800"/>
          <p14:tracePt t="12880" x="4816475" y="4267200"/>
          <p14:tracePt t="12886" x="4803775" y="4267200"/>
          <p14:tracePt t="12894" x="4803775" y="4279900"/>
          <p14:tracePt t="12903" x="4791075" y="4279900"/>
          <p14:tracePt t="12909" x="4778375" y="4292600"/>
          <p14:tracePt t="12964" x="4778375" y="4305300"/>
          <p14:tracePt t="12979" x="4765675" y="4305300"/>
          <p14:tracePt t="12988" x="4740275" y="4318000"/>
          <p14:tracePt t="12997" x="4703763" y="4330700"/>
          <p14:tracePt t="13008" x="4678363" y="4330700"/>
          <p14:tracePt t="13010" x="4652963" y="4341813"/>
          <p14:tracePt t="13018" x="4640263" y="4354513"/>
          <p14:tracePt t="13026" x="4616450" y="4354513"/>
          <p14:tracePt t="13034" x="4616450" y="4367213"/>
          <p14:tracePt t="13042" x="4591050" y="4379913"/>
          <p14:tracePt t="13058" x="4578350" y="4379913"/>
          <p14:tracePt t="13090" x="4565650" y="4379913"/>
          <p14:tracePt t="13136" x="4552950" y="4379913"/>
          <p14:tracePt t="13158" x="4540250" y="4379913"/>
          <p14:tracePt t="13174" x="4527550" y="4379913"/>
          <p14:tracePt t="13191" x="4516438" y="4379913"/>
          <p14:tracePt t="13205" x="4503738" y="4379913"/>
          <p14:tracePt t="13213" x="4491038" y="4379913"/>
          <p14:tracePt t="13223" x="4491038" y="4367213"/>
          <p14:tracePt t="13241" x="4478338" y="4367213"/>
          <p14:tracePt t="13290" x="4465638" y="4367213"/>
          <p14:tracePt t="13307" x="4440238" y="4367213"/>
          <p14:tracePt t="13314" x="4427538" y="4367213"/>
          <p14:tracePt t="13321" x="4416425" y="4367213"/>
          <p14:tracePt t="13327" x="4403725" y="4367213"/>
          <p14:tracePt t="13341" x="4391025" y="4354513"/>
          <p14:tracePt t="13344" x="4378325" y="4354513"/>
          <p14:tracePt t="13360" x="4365625" y="4354513"/>
          <p14:tracePt t="13406" x="4352925" y="4354513"/>
          <p14:tracePt t="13524" x="4352925" y="4341813"/>
          <p14:tracePt t="13530" x="4327525" y="4330700"/>
          <p14:tracePt t="13545" x="4314825" y="4318000"/>
          <p14:tracePt t="13570" x="4303713" y="4305300"/>
          <p14:tracePt t="13578" x="4291013" y="4305300"/>
          <p14:tracePt t="13593" x="4278313" y="4305300"/>
          <p14:tracePt t="13608" x="4265613" y="4305300"/>
          <p14:tracePt t="13623" x="4240213" y="4305300"/>
          <p14:tracePt t="13640" x="4227513" y="4305300"/>
          <p14:tracePt t="13732" x="4214813" y="4305300"/>
          <p14:tracePt t="13748" x="4191000" y="4305300"/>
          <p14:tracePt t="13764" x="4178300" y="4305300"/>
          <p14:tracePt t="13778" x="4165600" y="4305300"/>
          <p14:tracePt t="13787" x="4152900" y="4305300"/>
          <p14:tracePt t="13804" x="4140200" y="4305300"/>
          <p14:tracePt t="13820" x="4127500" y="4305300"/>
          <p14:tracePt t="13834" x="4114800" y="4305300"/>
          <p14:tracePt t="14958" x="4127500" y="4305300"/>
          <p14:tracePt t="15262" x="4114800" y="4305300"/>
          <p14:tracePt t="15277" x="4103688" y="4305300"/>
          <p14:tracePt t="15283" x="4090988" y="4305300"/>
          <p14:tracePt t="15493" x="4103688" y="4305300"/>
          <p14:tracePt t="15501" x="4114800" y="4305300"/>
          <p14:tracePt t="15510" x="4152900" y="4305300"/>
          <p14:tracePt t="15519" x="4178300" y="4305300"/>
          <p14:tracePt t="15524" x="4203700" y="4305300"/>
          <p14:tracePt t="15535" x="4227513" y="4305300"/>
          <p14:tracePt t="15539" x="4240213" y="4305300"/>
          <p14:tracePt t="15556" x="4252913" y="4305300"/>
          <p14:tracePt t="15564" x="4265613" y="4305300"/>
          <p14:tracePt t="15571" x="4278313" y="4318000"/>
          <p14:tracePt t="15580" x="4303713" y="4330700"/>
          <p14:tracePt t="15588" x="4314825" y="4330700"/>
          <p14:tracePt t="15594" x="4340225" y="4341813"/>
          <p14:tracePt t="15603" x="4365625" y="4354513"/>
          <p14:tracePt t="15609" x="4391025" y="4354513"/>
          <p14:tracePt t="15619" x="4427538" y="4354513"/>
          <p14:tracePt t="15625" x="4452938" y="4354513"/>
          <p14:tracePt t="15635" x="4465638" y="4354513"/>
          <p14:tracePt t="15642" x="4491038" y="4354513"/>
          <p14:tracePt t="15652" x="4516438" y="4367213"/>
          <p14:tracePt t="15658" x="4527550" y="4367213"/>
          <p14:tracePt t="15671" x="4540250" y="4367213"/>
          <p14:tracePt t="15680" x="4552950" y="4367213"/>
          <p14:tracePt t="15697" x="4565650" y="4367213"/>
          <p14:tracePt t="15711" x="4578350" y="4367213"/>
          <p14:tracePt t="15726" x="4591050" y="4367213"/>
          <p14:tracePt t="15742" x="4616450" y="4367213"/>
          <p14:tracePt t="15752" x="4616450" y="4379913"/>
          <p14:tracePt t="15757" x="4627563" y="4379913"/>
          <p14:tracePt t="15768" x="4640263" y="4379913"/>
          <p14:tracePt t="15774" x="4652963" y="4379913"/>
          <p14:tracePt t="15788" x="4665663" y="4379913"/>
          <p14:tracePt t="15803" x="4678363" y="4379913"/>
          <p14:tracePt t="15819" x="4691063" y="4379913"/>
          <p14:tracePt t="15828" x="4703763" y="4379913"/>
          <p14:tracePt t="15898" x="4716463" y="4379913"/>
          <p14:tracePt t="15906" x="4716463" y="4392613"/>
          <p14:tracePt t="15917" x="4727575" y="4392613"/>
          <p14:tracePt t="15920" x="4740275" y="4392613"/>
          <p14:tracePt t="15930" x="4752975" y="4405313"/>
          <p14:tracePt t="16100" x="4740275" y="4418013"/>
          <p14:tracePt t="16107" x="4716463" y="4418013"/>
          <p14:tracePt t="16116" x="4691063" y="4418013"/>
          <p14:tracePt t="16123" x="4652963" y="4418013"/>
          <p14:tracePt t="16133" x="4627563" y="4430713"/>
          <p14:tracePt t="16140" x="4591050" y="4430713"/>
          <p14:tracePt t="16146" x="4540250" y="4443413"/>
          <p14:tracePt t="16155" x="4503738" y="4443413"/>
          <p14:tracePt t="16162" x="4465638" y="4454525"/>
          <p14:tracePt t="16170" x="4416425" y="4454525"/>
          <p14:tracePt t="16176" x="4352925" y="4454525"/>
          <p14:tracePt t="16185" x="4303713" y="4454525"/>
          <p14:tracePt t="16192" x="4265613" y="4443413"/>
          <p14:tracePt t="16201" x="4240213" y="4430713"/>
          <p14:tracePt t="16208" x="4227513" y="4430713"/>
          <p14:tracePt t="16612" x="4252913" y="4430713"/>
          <p14:tracePt t="16621" x="4278313" y="4430713"/>
          <p14:tracePt t="16629" x="4303713" y="4430713"/>
          <p14:tracePt t="16634" x="4314825" y="4430713"/>
          <p14:tracePt t="16643" x="4340225" y="4430713"/>
          <p14:tracePt t="16650" x="4352925" y="4430713"/>
          <p14:tracePt t="16674" x="4365625" y="4430713"/>
          <p14:tracePt t="16790" x="4378325" y="4430713"/>
          <p14:tracePt t="16868" x="4391025" y="4430713"/>
          <p14:tracePt t="16876" x="4416425" y="4430713"/>
          <p14:tracePt t="16885" x="4440238" y="4430713"/>
          <p14:tracePt t="16890" x="4452938" y="4430713"/>
          <p14:tracePt t="16900" x="4491038" y="4443413"/>
          <p14:tracePt t="16906" x="4516438" y="4454525"/>
          <p14:tracePt t="16916" x="4540250" y="4454525"/>
          <p14:tracePt t="16921" x="4565650" y="4454525"/>
          <p14:tracePt t="16933" x="4591050" y="4467225"/>
          <p14:tracePt t="16938" x="4616450" y="4479925"/>
          <p14:tracePt t="16951" x="4640263" y="4505325"/>
          <p14:tracePt t="16961" x="4652963" y="4530725"/>
          <p14:tracePt t="16968" x="4665663" y="4554538"/>
          <p14:tracePt t="16977" x="4665663" y="4567238"/>
          <p14:tracePt t="16983" x="4665663" y="4579938"/>
          <p14:tracePt t="16992" x="4665663" y="4605338"/>
          <p14:tracePt t="17008" x="4652963" y="4630738"/>
          <p14:tracePt t="17016" x="4640263" y="4656138"/>
          <p14:tracePt t="17022" x="4627563" y="4667250"/>
          <p14:tracePt t="17035" x="4616450" y="4692650"/>
          <p14:tracePt t="17038" x="4603750" y="4730750"/>
          <p14:tracePt t="17050" x="4603750" y="4756150"/>
          <p14:tracePt t="17053" x="4591050" y="4792663"/>
          <p14:tracePt t="17066" x="4578350" y="4830763"/>
          <p14:tracePt t="17070" x="4552950" y="4868863"/>
          <p14:tracePt t="17079" x="4540250" y="4918075"/>
          <p14:tracePt t="17086" x="4527550" y="4943475"/>
          <p14:tracePt t="17092" x="4516438" y="4981575"/>
          <p14:tracePt t="17101" x="4503738" y="5018088"/>
          <p14:tracePt t="17112" x="4503738" y="5056188"/>
          <p14:tracePt t="17116" x="4491038" y="5081588"/>
          <p14:tracePt t="17124" x="4478338" y="5105400"/>
          <p14:tracePt t="17132" x="4478338" y="5130800"/>
          <p14:tracePt t="17140" x="4478338" y="5156200"/>
          <p14:tracePt t="17147" x="4465638" y="5168900"/>
          <p14:tracePt t="17163" x="4452938" y="5181600"/>
          <p14:tracePt t="17180" x="4440238" y="5194300"/>
          <p14:tracePt t="17194" x="4427538" y="5205413"/>
          <p14:tracePt t="17208" x="4416425" y="5205413"/>
          <p14:tracePt t="17224" x="4403725" y="5218113"/>
          <p14:tracePt t="17255" x="4391025" y="5230813"/>
          <p14:tracePt t="17270" x="4378325" y="5230813"/>
          <p14:tracePt t="17285" x="4365625" y="5230813"/>
          <p14:tracePt t="17363" x="4352925" y="5230813"/>
          <p14:tracePt t="17396" x="4340225" y="5230813"/>
          <p14:tracePt t="17402" x="4314825" y="5230813"/>
          <p14:tracePt t="17414" x="4303713" y="5230813"/>
          <p14:tracePt t="17418" x="4291013" y="5230813"/>
          <p14:tracePt t="17426" x="4291013" y="5218113"/>
          <p14:tracePt t="17434" x="4278313" y="5218113"/>
          <p14:tracePt t="17450" x="4265613" y="5218113"/>
          <p14:tracePt t="17636" x="4265613" y="5205413"/>
          <p14:tracePt t="17652" x="4278313" y="5205413"/>
          <p14:tracePt t="17658" x="4303713" y="5205413"/>
          <p14:tracePt t="17666" x="4327525" y="5205413"/>
          <p14:tracePt t="17674" x="4365625" y="5205413"/>
          <p14:tracePt t="17682" x="4403725" y="5205413"/>
          <p14:tracePt t="17690" x="4440238" y="5205413"/>
          <p14:tracePt t="17703" x="4478338" y="5205413"/>
          <p14:tracePt t="17706" x="4503738" y="5205413"/>
          <p14:tracePt t="17717" x="4540250" y="5205413"/>
          <p14:tracePt t="17722" x="4565650" y="5205413"/>
          <p14:tracePt t="17732" x="4591050" y="5205413"/>
          <p14:tracePt t="17736" x="4603750" y="5205413"/>
          <p14:tracePt t="17751" x="4627563" y="5218113"/>
          <p14:tracePt t="17766" x="4640263" y="5218113"/>
          <p14:tracePt t="17777" x="4640263" y="5230813"/>
          <p14:tracePt t="17783" x="4652963" y="5230813"/>
          <p14:tracePt t="17813" x="4665663" y="5243513"/>
          <p14:tracePt t="17821" x="4678363" y="5243513"/>
          <p14:tracePt t="17837" x="4691063" y="5256213"/>
          <p14:tracePt t="17846" x="4703763" y="5268913"/>
          <p14:tracePt t="17853" x="4716463" y="5268913"/>
          <p14:tracePt t="17867" x="4727575" y="5268913"/>
          <p14:tracePt t="17945" x="4727575" y="5281613"/>
          <p14:tracePt t="17962" x="4703763" y="5294313"/>
          <p14:tracePt t="17969" x="4678363" y="5305425"/>
          <p14:tracePt t="17977" x="4640263" y="5305425"/>
          <p14:tracePt t="17983" x="4616450" y="5318125"/>
          <p14:tracePt t="17991" x="4591050" y="5330825"/>
          <p14:tracePt t="17999" x="4565650" y="5343525"/>
          <p14:tracePt t="18007" x="4527550" y="5343525"/>
          <p14:tracePt t="18015" x="4503738" y="5356225"/>
          <p14:tracePt t="18023" x="4465638" y="5368925"/>
          <p14:tracePt t="18031" x="4452938" y="5381625"/>
          <p14:tracePt t="18046" x="4440238" y="5381625"/>
          <p14:tracePt t="18062" x="4427538" y="5381625"/>
          <p14:tracePt t="18085" x="4416425" y="5381625"/>
          <p14:tracePt t="18096" x="4416425" y="5394325"/>
          <p14:tracePt t="18101" x="4391025" y="5394325"/>
          <p14:tracePt t="18115" x="4378325" y="5407025"/>
          <p14:tracePt t="18131" x="4365625" y="5407025"/>
          <p14:tracePt t="18247" x="4391025" y="5407025"/>
          <p14:tracePt t="18255" x="4416425" y="5407025"/>
          <p14:tracePt t="18263" x="4440238" y="5407025"/>
          <p14:tracePt t="18271" x="4465638" y="5407025"/>
          <p14:tracePt t="18279" x="4491038" y="5407025"/>
          <p14:tracePt t="18287" x="4527550" y="5407025"/>
          <p14:tracePt t="18295" x="4540250" y="5407025"/>
          <p14:tracePt t="18301" x="4552950" y="5407025"/>
          <p14:tracePt t="18312" x="4565650" y="5407025"/>
          <p14:tracePt t="19024" x="4578350" y="5407025"/>
          <p14:tracePt t="19040" x="4591050" y="5394325"/>
          <p14:tracePt t="19047" x="4603750" y="5394325"/>
          <p14:tracePt t="19058" x="4603750" y="5368925"/>
          <p14:tracePt t="19063" x="4603750" y="5356225"/>
          <p14:tracePt t="19073" x="4603750" y="5330825"/>
          <p14:tracePt t="19080" x="4603750" y="5305425"/>
          <p14:tracePt t="19086" x="4591050" y="5268913"/>
          <p14:tracePt t="19094" x="4578350" y="5230813"/>
          <p14:tracePt t="19102" x="4578350" y="5181600"/>
          <p14:tracePt t="19111" x="4552950" y="5130800"/>
          <p14:tracePt t="19118" x="4527550" y="5056188"/>
          <p14:tracePt t="19130" x="4503738" y="5005388"/>
          <p14:tracePt t="19133" x="4478338" y="4943475"/>
          <p14:tracePt t="19146" x="4465638" y="4905375"/>
          <p14:tracePt t="19147" x="4452938" y="4868863"/>
          <p14:tracePt t="19156" x="4440238" y="4830763"/>
          <p14:tracePt t="19164" x="4427538" y="4768850"/>
          <p14:tracePt t="19171" x="4416425" y="4743450"/>
          <p14:tracePt t="19181" x="4416425" y="4705350"/>
          <p14:tracePt t="19188" x="4391025" y="4679950"/>
          <p14:tracePt t="19200" x="4378325" y="4643438"/>
          <p14:tracePt t="19204" x="4378325" y="4618038"/>
          <p14:tracePt t="19213" x="4365625" y="4579938"/>
          <p14:tracePt t="19218" x="4352925" y="4554538"/>
          <p14:tracePt t="19227" x="4340225" y="4530725"/>
          <p14:tracePt t="19234" x="4340225" y="4505325"/>
          <p14:tracePt t="19245" x="4327525" y="4479925"/>
          <p14:tracePt t="19253" x="4314825" y="4467225"/>
          <p14:tracePt t="19260" x="4314825" y="4454525"/>
          <p14:tracePt t="19268" x="4303713" y="4454525"/>
          <p14:tracePt t="19276" x="4303713" y="4443413"/>
          <p14:tracePt t="19283" x="4291013" y="4443413"/>
          <p14:tracePt t="19296" x="4278313" y="4443413"/>
          <p14:tracePt t="19304" x="4265613" y="4443413"/>
          <p14:tracePt t="19312" x="4252913" y="4430713"/>
          <p14:tracePt t="19320" x="4240213" y="4430713"/>
          <p14:tracePt t="19329" x="4227513" y="4430713"/>
          <p14:tracePt t="19336" x="4214813" y="4430713"/>
          <p14:tracePt t="19346" x="4203700" y="4430713"/>
          <p14:tracePt t="19350" x="4178300" y="4418013"/>
          <p14:tracePt t="19362" x="4152900" y="4405313"/>
          <p14:tracePt t="19366" x="4127500" y="4392613"/>
          <p14:tracePt t="19379" x="4114800" y="4392613"/>
          <p14:tracePt t="19382" x="4078288" y="4379913"/>
          <p14:tracePt t="19391" x="4052888" y="4367213"/>
          <p14:tracePt t="19398" x="4027488" y="4354513"/>
          <p14:tracePt t="19406" x="4014788" y="4354513"/>
          <p14:tracePt t="19412" x="3978275" y="4341813"/>
          <p14:tracePt t="19420" x="3965575" y="4341813"/>
          <p14:tracePt t="19436" x="3952875" y="4341813"/>
          <p14:tracePt t="19446" x="3952875" y="4330700"/>
          <p14:tracePt t="19452" x="3940175" y="4330700"/>
          <p14:tracePt t="19462" x="3940175" y="4318000"/>
          <p14:tracePt t="19479" x="3940175" y="4305300"/>
          <p14:tracePt t="19482" x="3927475" y="4305300"/>
          <p14:tracePt t="19496" x="3927475" y="4292600"/>
          <p14:tracePt t="19498" x="3914775" y="4292600"/>
          <p14:tracePt t="19506" x="3914775" y="4267200"/>
          <p14:tracePt t="19514" x="3902075" y="4267200"/>
          <p14:tracePt t="19522" x="3890963" y="4241800"/>
          <p14:tracePt t="19529" x="3890963" y="4217988"/>
          <p14:tracePt t="19536" x="3878263" y="4192588"/>
          <p14:tracePt t="19546" x="3878263" y="4167188"/>
          <p14:tracePt t="19552" x="3878263" y="4141788"/>
          <p14:tracePt t="19562" x="3878263" y="4117975"/>
          <p14:tracePt t="19568" x="3878263" y="4092575"/>
          <p14:tracePt t="19579" x="3878263" y="4067175"/>
          <p14:tracePt t="19584" x="3865563" y="4041775"/>
          <p14:tracePt t="19597" x="3865563" y="3992563"/>
          <p14:tracePt t="19606" x="3865563" y="3979863"/>
          <p14:tracePt t="19613" x="3865563" y="3967163"/>
          <p14:tracePt t="19630" x="3865563" y="3941763"/>
          <p14:tracePt t="19645" x="3878263" y="3929063"/>
          <p14:tracePt t="19654" x="3890963" y="3929063"/>
          <p14:tracePt t="19661" x="3890963" y="3916363"/>
          <p14:tracePt t="19668" x="3902075" y="3905250"/>
          <p14:tracePt t="19679" x="3940175" y="3905250"/>
          <p14:tracePt t="19684" x="3965575" y="3892550"/>
          <p14:tracePt t="19695" x="3990975" y="3879850"/>
          <p14:tracePt t="19700" x="4014788" y="3867150"/>
          <p14:tracePt t="19712" x="4040188" y="3854450"/>
          <p14:tracePt t="19716" x="4078288" y="3841750"/>
          <p14:tracePt t="19729" x="4127500" y="3829050"/>
          <p14:tracePt t="19738" x="4152900" y="3816350"/>
          <p14:tracePt t="19747" x="4178300" y="3803650"/>
          <p14:tracePt t="19754" x="4214813" y="3803650"/>
          <p14:tracePt t="19765" x="4240213" y="3792538"/>
          <p14:tracePt t="19770" x="4265613" y="3792538"/>
          <p14:tracePt t="19778" x="4291013" y="3792538"/>
          <p14:tracePt t="19786" x="4327525" y="3792538"/>
          <p14:tracePt t="19793" x="4352925" y="3792538"/>
          <p14:tracePt t="19800" x="4391025" y="3792538"/>
          <p14:tracePt t="19810" x="4427538" y="3792538"/>
          <p14:tracePt t="19816" x="4465638" y="3792538"/>
          <p14:tracePt t="19828" x="4491038" y="3803650"/>
          <p14:tracePt t="19831" x="4527550" y="3803650"/>
          <p14:tracePt t="19845" x="4552950" y="3816350"/>
          <p14:tracePt t="19848" x="4565650" y="3816350"/>
          <p14:tracePt t="19854" x="4591050" y="3816350"/>
          <p14:tracePt t="19862" x="4616450" y="3816350"/>
          <p14:tracePt t="19869" x="4640263" y="3829050"/>
          <p14:tracePt t="19878" x="4652963" y="3829050"/>
          <p14:tracePt t="19886" x="4665663" y="3841750"/>
          <p14:tracePt t="19895" x="4703763" y="3854450"/>
          <p14:tracePt t="19902" x="4727575" y="3854450"/>
          <p14:tracePt t="19911" x="4740275" y="3867150"/>
          <p14:tracePt t="19915" x="4765675" y="3879850"/>
          <p14:tracePt t="19928" x="4803775" y="3892550"/>
          <p14:tracePt t="19945" x="4816475" y="3905250"/>
          <p14:tracePt t="19960" x="4840288" y="3916363"/>
          <p14:tracePt t="19972" x="4852988" y="3941763"/>
          <p14:tracePt t="19985" x="4865688" y="3954463"/>
          <p14:tracePt t="19995" x="4878388" y="3967163"/>
          <p14:tracePt t="20002" x="4891088" y="3979863"/>
          <p14:tracePt t="20011" x="4891088" y="4005263"/>
          <p14:tracePt t="20018" x="4903788" y="4017963"/>
          <p14:tracePt t="20028" x="4916488" y="4029075"/>
          <p14:tracePt t="20044" x="4929188" y="4041775"/>
          <p14:tracePt t="20061" x="4940300" y="4067175"/>
          <p14:tracePt t="20064" x="4940300" y="4092575"/>
          <p14:tracePt t="20073" x="4940300" y="4117975"/>
          <p14:tracePt t="20083" x="4953000" y="4141788"/>
          <p14:tracePt t="20088" x="4953000" y="4167188"/>
          <p14:tracePt t="20099" x="4953000" y="4192588"/>
          <p14:tracePt t="20104" x="4953000" y="4217988"/>
          <p14:tracePt t="20112" x="4953000" y="4241800"/>
          <p14:tracePt t="20127" x="4953000" y="4254500"/>
          <p14:tracePt t="20145" x="4953000" y="4267200"/>
          <p14:tracePt t="20150" x="4953000" y="4279900"/>
          <p14:tracePt t="20160" x="4953000" y="4292600"/>
          <p14:tracePt t="20166" x="4929188" y="4318000"/>
          <p14:tracePt t="20176" x="4903788" y="4330700"/>
          <p14:tracePt t="20180" x="4891088" y="4367213"/>
          <p14:tracePt t="20187" x="4852988" y="4367213"/>
          <p14:tracePt t="20195" x="4829175" y="4392613"/>
          <p14:tracePt t="20204" x="4803775" y="4405313"/>
          <p14:tracePt t="20211" x="4778375" y="4405313"/>
          <p14:tracePt t="20220" x="4752975" y="4418013"/>
          <p14:tracePt t="20228" x="4716463" y="4430713"/>
          <p14:tracePt t="20236" x="4678363" y="4430713"/>
          <p14:tracePt t="20243" x="4640263" y="4443413"/>
          <p14:tracePt t="20250" x="4603750" y="4454525"/>
          <p14:tracePt t="20261" x="4578350" y="4467225"/>
          <p14:tracePt t="20266" x="4552950" y="4467225"/>
          <p14:tracePt t="20279" x="4527550" y="4479925"/>
          <p14:tracePt t="20282" x="4516438" y="4492625"/>
          <p14:tracePt t="20295" x="4503738" y="4492625"/>
          <p14:tracePt t="20297" x="4478338" y="4492625"/>
          <p14:tracePt t="20304" x="4465638" y="4492625"/>
          <p14:tracePt t="20313" x="4440238" y="4492625"/>
          <p14:tracePt t="20320" x="4416425" y="4505325"/>
          <p14:tracePt t="20330" x="4378325" y="4505325"/>
          <p14:tracePt t="20336" x="4352925" y="4505325"/>
          <p14:tracePt t="20346" x="4314825" y="4505325"/>
          <p14:tracePt t="20352" x="4291013" y="4505325"/>
          <p14:tracePt t="20360" x="4265613" y="4505325"/>
          <p14:tracePt t="20367" x="4240213" y="4505325"/>
          <p14:tracePt t="20376" x="4214813" y="4505325"/>
          <p14:tracePt t="20381" x="4203700" y="4505325"/>
          <p14:tracePt t="20394" x="4191000" y="4505325"/>
          <p14:tracePt t="20398" x="4178300" y="4505325"/>
          <p14:tracePt t="20410" x="4178300" y="4492625"/>
          <p14:tracePt t="20413" x="4165600" y="4479925"/>
          <p14:tracePt t="20430" x="4152900" y="4467225"/>
          <p14:tracePt t="20443" x="4140200" y="4454525"/>
          <p14:tracePt t="20452" x="4127500" y="4443413"/>
          <p14:tracePt t="20461" x="4103688" y="4443413"/>
          <p14:tracePt t="20468" x="4090988" y="4430713"/>
          <p14:tracePt t="20479" x="4065588" y="4418013"/>
          <p14:tracePt t="20484" x="4040188" y="4405313"/>
          <p14:tracePt t="20494" x="4027488" y="4392613"/>
          <p14:tracePt t="20500" x="4014788" y="4367213"/>
          <p14:tracePt t="20508" x="4002088" y="4354513"/>
          <p14:tracePt t="20517" x="3990975" y="4330700"/>
          <p14:tracePt t="20524" x="3978275" y="4292600"/>
          <p14:tracePt t="20530" x="3978275" y="4254500"/>
          <p14:tracePt t="20540" x="3978275" y="4230688"/>
          <p14:tracePt t="20546" x="3965575" y="4217988"/>
          <p14:tracePt t="20554" x="3965575" y="4192588"/>
          <p14:tracePt t="20560" x="3952875" y="4179888"/>
          <p14:tracePt t="20568" x="3952875" y="4154488"/>
          <p14:tracePt t="20583" x="3952875" y="4141788"/>
          <p14:tracePt t="20595" x="3952875" y="4129088"/>
          <p14:tracePt t="20610" x="3952875" y="4117975"/>
          <p14:tracePt t="20626" x="3952875" y="4105275"/>
          <p14:tracePt t="20644" x="3952875" y="4092575"/>
          <p14:tracePt t="20646" x="3952875" y="4079875"/>
          <p14:tracePt t="20654" x="3952875" y="4067175"/>
          <p14:tracePt t="20661" x="3965575" y="4067175"/>
          <p14:tracePt t="20671" x="3965575" y="4054475"/>
          <p14:tracePt t="20677" x="3978275" y="4041775"/>
          <p14:tracePt t="20686" x="3978275" y="4029075"/>
          <p14:tracePt t="20693" x="4002088" y="4017963"/>
          <p14:tracePt t="20700" x="4002088" y="4005263"/>
          <p14:tracePt t="20710" x="4014788" y="4005263"/>
          <p14:tracePt t="20716" x="4040188" y="3979863"/>
          <p14:tracePt t="20726" x="4052888" y="3979863"/>
          <p14:tracePt t="20732" x="4078288" y="3954463"/>
          <p14:tracePt t="20742" x="4090988" y="3954463"/>
          <p14:tracePt t="20747" x="4103688" y="3941763"/>
          <p14:tracePt t="20760" x="4114800" y="3929063"/>
          <p14:tracePt t="20770" x="4127500" y="3916363"/>
          <p14:tracePt t="20777" x="4140200" y="3916363"/>
          <p14:tracePt t="20786" x="4140200" y="3905250"/>
          <p14:tracePt t="20794" x="4152900" y="3892550"/>
          <p14:tracePt t="20810" x="4178300" y="3892550"/>
          <p14:tracePt t="20818" x="4191000" y="3879850"/>
          <p14:tracePt t="20832" x="4214813" y="3879850"/>
          <p14:tracePt t="20842" x="4240213" y="3879850"/>
          <p14:tracePt t="20848" x="4265613" y="3867150"/>
          <p14:tracePt t="20860" x="4278313" y="3867150"/>
          <p14:tracePt t="20864" x="4303713" y="3867150"/>
          <p14:tracePt t="20876" x="4327525" y="3867150"/>
          <p14:tracePt t="20880" x="4352925" y="3867150"/>
          <p14:tracePt t="20885" x="4365625" y="3867150"/>
          <p14:tracePt t="20894" x="4378325" y="3867150"/>
          <p14:tracePt t="20902" x="4403725" y="3867150"/>
          <p14:tracePt t="20918" x="4416425" y="3867150"/>
          <p14:tracePt t="20927" x="4427538" y="3867150"/>
          <p14:tracePt t="20933" x="4440238" y="3867150"/>
          <p14:tracePt t="20948" x="4452938" y="3867150"/>
          <p14:tracePt t="20958" x="4478338" y="3867150"/>
          <p14:tracePt t="20964" x="4491038" y="3867150"/>
          <p14:tracePt t="20975" x="4503738" y="3879850"/>
          <p14:tracePt t="20980" x="4516438" y="3879850"/>
          <p14:tracePt t="20992" x="4527550" y="3879850"/>
          <p14:tracePt t="20995" x="4540250" y="3879850"/>
          <p14:tracePt t="21008" x="4540250" y="3892550"/>
          <p14:tracePt t="21010" x="4552950" y="3892550"/>
          <p14:tracePt t="21018" x="4565650" y="3905250"/>
          <p14:tracePt t="21026" x="4578350" y="3905250"/>
          <p14:tracePt t="21034" x="4578350" y="3916363"/>
          <p14:tracePt t="21043" x="4603750" y="3916363"/>
          <p14:tracePt t="21050" x="4603750" y="3929063"/>
          <p14:tracePt t="21060" x="4616450" y="3941763"/>
          <p14:tracePt t="21066" x="4640263" y="3941763"/>
          <p14:tracePt t="21076" x="4640263" y="3954463"/>
          <p14:tracePt t="21080" x="4665663" y="3954463"/>
          <p14:tracePt t="21093" x="4678363" y="3967163"/>
          <p14:tracePt t="21096" x="4691063" y="3979863"/>
          <p14:tracePt t="21109" x="4703763" y="3979863"/>
          <p14:tracePt t="21112" x="4703763" y="3992563"/>
          <p14:tracePt t="21120" x="4716463" y="3992563"/>
          <p14:tracePt t="21128" x="4727575" y="3992563"/>
          <p14:tracePt t="21136" x="4727575" y="4005263"/>
          <p14:tracePt t="21142" x="4727575" y="4017963"/>
          <p14:tracePt t="21159" x="4740275" y="4029075"/>
          <p14:tracePt t="21182" x="4752975" y="4041775"/>
          <p14:tracePt t="21198" x="4752975" y="4054475"/>
          <p14:tracePt t="21209" x="4752975" y="4067175"/>
          <p14:tracePt t="21213" x="4765675" y="4067175"/>
          <p14:tracePt t="21226" x="4778375" y="4079875"/>
          <p14:tracePt t="21236" x="4778375" y="4092575"/>
          <p14:tracePt t="21243" x="4791075" y="4105275"/>
          <p14:tracePt t="21262" x="4791075" y="4129088"/>
          <p14:tracePt t="21268" x="4803775" y="4129088"/>
          <p14:tracePt t="21278" x="4803775" y="4141788"/>
          <p14:tracePt t="21281" x="4803775" y="4154488"/>
          <p14:tracePt t="21291" x="4803775" y="4167188"/>
          <p14:tracePt t="21309" x="4803775" y="4179888"/>
          <p14:tracePt t="21313" x="4803775" y="4192588"/>
          <p14:tracePt t="21330" x="4803775" y="4205288"/>
          <p14:tracePt t="21344" x="4803775" y="4217988"/>
          <p14:tracePt t="21351" x="4791075" y="4230688"/>
          <p14:tracePt t="21360" x="4791075" y="4241800"/>
          <p14:tracePt t="21367" x="4778375" y="4254500"/>
          <p14:tracePt t="21383" x="4765675" y="4267200"/>
          <p14:tracePt t="21392" x="4765675" y="4279900"/>
          <p14:tracePt t="21398" x="4752975" y="4292600"/>
          <p14:tracePt t="21414" x="4740275" y="4305300"/>
          <p14:tracePt t="21425" x="4727575" y="4305300"/>
          <p14:tracePt t="21430" x="4727575" y="4318000"/>
          <p14:tracePt t="21442" x="4716463" y="4330700"/>
          <p14:tracePt t="21458" x="4716463" y="4341813"/>
          <p14:tracePt t="21460" x="4703763" y="4341813"/>
          <p14:tracePt t="21467" x="4703763" y="4354513"/>
          <p14:tracePt t="21475" x="4691063" y="4354513"/>
          <p14:tracePt t="21483" x="4678363" y="4367213"/>
          <p14:tracePt t="21491" x="4665663" y="4379913"/>
          <p14:tracePt t="21500" x="4652963" y="4379913"/>
          <p14:tracePt t="21507" x="4640263" y="4392613"/>
          <p14:tracePt t="21515" x="4627563" y="4405313"/>
          <p14:tracePt t="21525" x="4616450" y="4405313"/>
          <p14:tracePt t="21530" x="4616450" y="4418013"/>
          <p14:tracePt t="21540" x="4603750" y="4418013"/>
          <p14:tracePt t="21557" x="4591050" y="4430713"/>
          <p14:tracePt t="21575" x="4578350" y="4430713"/>
          <p14:tracePt t="21592" x="4552950" y="4443413"/>
          <p14:tracePt t="21608" x="4540250" y="4443413"/>
          <p14:tracePt t="21616" x="4503738" y="4443413"/>
          <p14:tracePt t="21624" x="4478338" y="4454525"/>
          <p14:tracePt t="21632" x="4452938" y="4454525"/>
          <p14:tracePt t="21641" x="4427538" y="4454525"/>
          <p14:tracePt t="21647" x="4416425" y="4454525"/>
          <p14:tracePt t="21671" x="4403725" y="4454525"/>
          <p14:tracePt t="21693" x="4391025" y="4454525"/>
          <p14:tracePt t="21710" x="4365625" y="4454525"/>
          <p14:tracePt t="21716" x="4340225" y="4467225"/>
          <p14:tracePt t="21727" x="4327525" y="4467225"/>
          <p14:tracePt t="21732" x="4314825" y="4467225"/>
          <p14:tracePt t="21741" x="4303713" y="4467225"/>
          <p14:tracePt t="21748" x="4291013" y="4467225"/>
          <p14:tracePt t="21758" x="4265613" y="4467225"/>
          <p14:tracePt t="21774" x="4252913" y="4454525"/>
          <p14:tracePt t="21780" x="4227513" y="4443413"/>
          <p14:tracePt t="21791" x="4214813" y="4443413"/>
          <p14:tracePt t="21794" x="4203700" y="4443413"/>
          <p14:tracePt t="21809" x="4203700" y="4430713"/>
          <p14:tracePt t="21810" x="4191000" y="4430713"/>
          <p14:tracePt t="21825" x="4178300" y="4418013"/>
          <p14:tracePt t="21833" x="4165600" y="4405313"/>
          <p14:tracePt t="21842" x="4140200" y="4405313"/>
          <p14:tracePt t="21848" x="4127500" y="4392613"/>
          <p14:tracePt t="21856" x="4114800" y="4379913"/>
          <p14:tracePt t="21864" x="4114800" y="4354513"/>
          <p14:tracePt t="21874" x="4090988" y="4341813"/>
          <p14:tracePt t="21879" x="4090988" y="4330700"/>
          <p14:tracePt t="21890" x="4078288" y="4318000"/>
          <p14:tracePt t="21895" x="4065588" y="4305300"/>
          <p14:tracePt t="21908" x="4065588" y="4292600"/>
          <p14:tracePt t="21910" x="4052888" y="4292600"/>
          <p14:tracePt t="21918" x="4052888" y="4279900"/>
          <p14:tracePt t="21926" x="4052888" y="4267200"/>
          <p14:tracePt t="21942" x="4040188" y="4254500"/>
          <p14:tracePt t="21959" x="4040188" y="4241800"/>
          <p14:tracePt t="21966" x="4027488" y="4241800"/>
          <p14:tracePt t="21973" x="4027488" y="4230688"/>
          <p14:tracePt t="21980" x="4014788" y="4217988"/>
          <p14:tracePt t="21996" x="4014788" y="4205288"/>
          <p14:tracePt t="22007" x="4002088" y="4205288"/>
          <p14:tracePt t="22012" x="4002088" y="4192588"/>
          <p14:tracePt t="22043" x="4002088" y="4179888"/>
          <p14:tracePt t="22050" x="4002088" y="4167188"/>
          <p14:tracePt t="22066" x="4002088" y="4154488"/>
          <p14:tracePt t="22090" x="4002088" y="4141788"/>
          <p14:tracePt t="22105" x="4002088" y="4129088"/>
          <p14:tracePt t="22113" x="4014788" y="4117975"/>
          <p14:tracePt t="22121" x="4027488" y="4092575"/>
          <p14:tracePt t="22129" x="4027488" y="4079875"/>
          <p14:tracePt t="22136" x="4040188" y="4067175"/>
          <p14:tracePt t="22144" x="4052888" y="4054475"/>
          <p14:tracePt t="22155" x="4052888" y="4041775"/>
          <p14:tracePt t="22159" x="4078288" y="4017963"/>
          <p14:tracePt t="22172" x="4090988" y="4005263"/>
          <p14:tracePt t="22189" x="4103688" y="3992563"/>
          <p14:tracePt t="22196" x="4114800" y="3992563"/>
          <p14:tracePt t="22229" x="4114800" y="3979863"/>
          <p14:tracePt t="22237" x="4127500" y="3967163"/>
          <p14:tracePt t="22253" x="4140200" y="3954463"/>
          <p14:tracePt t="22271" x="4152900" y="3941763"/>
          <p14:tracePt t="22278" x="4165600" y="3941763"/>
          <p14:tracePt t="22298" x="4178300" y="3929063"/>
          <p14:tracePt t="22307" x="4178300" y="3916363"/>
          <p14:tracePt t="22314" x="4191000" y="3916363"/>
          <p14:tracePt t="22330" x="4214813" y="3905250"/>
          <p14:tracePt t="22346" x="4240213" y="3892550"/>
          <p14:tracePt t="22357" x="4252913" y="3892550"/>
          <p14:tracePt t="22360" x="4278313" y="3879850"/>
          <p14:tracePt t="22373" x="4303713" y="3879850"/>
          <p14:tracePt t="22376" x="4314825" y="3879850"/>
          <p14:tracePt t="22384" x="4327525" y="3867150"/>
          <p14:tracePt t="22392" x="4340225" y="3867150"/>
          <p14:tracePt t="22401" x="4352925" y="3867150"/>
          <p14:tracePt t="22408" x="4365625" y="3867150"/>
          <p14:tracePt t="22422" x="4391025" y="3867150"/>
          <p14:tracePt t="22429" x="4403725" y="3867150"/>
          <p14:tracePt t="22439" x="4416425" y="3867150"/>
          <p14:tracePt t="22445" x="4427538" y="3867150"/>
          <p14:tracePt t="22456" x="4465638" y="3867150"/>
          <p14:tracePt t="22462" x="4491038" y="3867150"/>
          <p14:tracePt t="22473" x="4503738" y="3867150"/>
          <p14:tracePt t="22478" x="4527550" y="3867150"/>
          <p14:tracePt t="22484" x="4540250" y="3867150"/>
          <p14:tracePt t="22491" x="4565650" y="3867150"/>
          <p14:tracePt t="22500" x="4591050" y="3867150"/>
          <p14:tracePt t="22507" x="4603750" y="3867150"/>
          <p14:tracePt t="22516" x="4616450" y="3867150"/>
          <p14:tracePt t="22523" x="4627563" y="3867150"/>
          <p14:tracePt t="22532" x="4640263" y="3867150"/>
          <p14:tracePt t="22616" x="4652963" y="3867150"/>
          <p14:tracePt t="22624" x="4652963" y="3879850"/>
          <p14:tracePt t="22633" x="4678363" y="3879850"/>
          <p14:tracePt t="22640" x="4703763" y="3892550"/>
          <p14:tracePt t="22648" x="4716463" y="3905250"/>
          <p14:tracePt t="22659" x="4727575" y="3905250"/>
          <p14:tracePt t="22664" x="4740275" y="3916363"/>
          <p14:tracePt t="22680" x="4752975" y="3929063"/>
          <p14:tracePt t="22687" x="4765675" y="3929063"/>
          <p14:tracePt t="22726" x="4778375" y="3929063"/>
          <p14:tracePt t="22740" x="4778375" y="3941763"/>
          <p14:tracePt t="22747" x="4791075" y="3954463"/>
          <p14:tracePt t="22764" x="4791075" y="3967163"/>
          <p14:tracePt t="22780" x="4803775" y="3979863"/>
          <p14:tracePt t="22790" x="4816475" y="3979863"/>
          <p14:tracePt t="22796" x="4816475" y="3992563"/>
          <p14:tracePt t="22810" x="4829175" y="4005263"/>
          <p14:tracePt t="22820" x="4829175" y="4017963"/>
          <p14:tracePt t="22826" x="4840288" y="4017963"/>
          <p14:tracePt t="22838" x="4840288" y="4029075"/>
          <p14:tracePt t="22855" x="4840288" y="4041775"/>
          <p14:tracePt t="22868" x="4852988" y="4054475"/>
          <p14:tracePt t="22872" x="4852988" y="4067175"/>
          <p14:tracePt t="22887" x="4865688" y="4079875"/>
          <p14:tracePt t="22902" x="4865688" y="4092575"/>
          <p14:tracePt t="22920" x="4865688" y="4105275"/>
          <p14:tracePt t="22928" x="4865688" y="4117975"/>
          <p14:tracePt t="22941" x="4865688" y="4129088"/>
          <p14:tracePt t="22954" x="4865688" y="4141788"/>
          <p14:tracePt t="22966" x="4878388" y="4154488"/>
          <p14:tracePt t="22974" x="4878388" y="4167188"/>
          <p14:tracePt t="22983" x="4878388" y="4179888"/>
          <p14:tracePt t="22998" x="4878388" y="4192588"/>
          <p14:tracePt t="23004" x="4878388" y="4205288"/>
          <p14:tracePt t="23022" x="4878388" y="4217988"/>
          <p14:tracePt t="23044" x="4878388" y="4230688"/>
          <p14:tracePt t="23066" x="4878388" y="4241800"/>
          <p14:tracePt t="23082" x="4878388" y="4254500"/>
          <p14:tracePt t="23093" x="4878388" y="4267200"/>
          <p14:tracePt t="23105" x="4878388" y="4279900"/>
          <p14:tracePt t="23123" x="4878388" y="4292600"/>
          <p14:tracePt t="23128" x="4865688" y="4305300"/>
          <p14:tracePt t="23138" x="4865688" y="4318000"/>
          <p14:tracePt t="23144" x="4852988" y="4330700"/>
          <p14:tracePt t="23155" x="4852988" y="4341813"/>
          <p14:tracePt t="23171" x="4840288" y="4354513"/>
          <p14:tracePt t="23187" x="4840288" y="4367213"/>
          <p14:tracePt t="23206" x="4840288" y="4379913"/>
          <p14:tracePt t="23246" x="4829175" y="4379913"/>
          <p14:tracePt t="23277" x="4829175" y="4392613"/>
          <p14:tracePt t="23284" x="4816475" y="4392613"/>
          <p14:tracePt t="23294" x="4803775" y="4392613"/>
          <p14:tracePt t="23304" x="4803775" y="4405313"/>
          <p14:tracePt t="23308" x="4791075" y="4405313"/>
          <p14:tracePt t="23322" x="4765675" y="4418013"/>
          <p14:tracePt t="23330" x="4752975" y="4430713"/>
          <p14:tracePt t="23345" x="4727575" y="4430713"/>
          <p14:tracePt t="23354" x="4716463" y="4443413"/>
          <p14:tracePt t="23362" x="4691063" y="4443413"/>
          <p14:tracePt t="23371" x="4665663" y="4454525"/>
          <p14:tracePt t="23378" x="4627563" y="4454525"/>
          <p14:tracePt t="23387" x="4591050" y="4467225"/>
          <p14:tracePt t="23392" x="4565650" y="4467225"/>
          <p14:tracePt t="23405" x="4540250" y="4479925"/>
          <p14:tracePt t="23408" x="4527550" y="4492625"/>
          <p14:tracePt t="23421" x="4503738" y="4492625"/>
          <p14:tracePt t="23424" x="4491038" y="4492625"/>
          <p14:tracePt t="23433" x="4478338" y="4492625"/>
          <p14:tracePt t="23439" x="4465638" y="4492625"/>
          <p14:tracePt t="23524" x="4440238" y="4492625"/>
          <p14:tracePt t="23534" x="4403725" y="4492625"/>
          <p14:tracePt t="23544" x="4378325" y="4492625"/>
          <p14:tracePt t="23548" x="4352925" y="4479925"/>
          <p14:tracePt t="23559" x="4327525" y="4467225"/>
          <p14:tracePt t="23564" x="4303713" y="4467225"/>
          <p14:tracePt t="23575" x="4265613" y="4454525"/>
          <p14:tracePt t="23578" x="4265613" y="4443413"/>
          <p14:tracePt t="23587" x="4252913" y="4443413"/>
          <p14:tracePt t="23610" x="4240213" y="4430713"/>
          <p14:tracePt t="23625" x="4227513" y="4418013"/>
          <p14:tracePt t="23634" x="4214813" y="4405313"/>
          <p14:tracePt t="23640" x="4203700" y="4392613"/>
          <p14:tracePt t="23648" x="4191000" y="4379913"/>
          <p14:tracePt t="23657" x="4165600" y="4354513"/>
          <p14:tracePt t="23672" x="4140200" y="4330700"/>
          <p14:tracePt t="23680" x="4140200" y="4318000"/>
          <p14:tracePt t="23688" x="4127500" y="4305300"/>
          <p14:tracePt t="23696" x="4114800" y="4279900"/>
          <p14:tracePt t="23702" x="4114800" y="4267200"/>
          <p14:tracePt t="23710" x="4103688" y="4254500"/>
          <p14:tracePt t="23726" x="4103688" y="4241800"/>
          <p14:tracePt t="23742" x="4090988" y="4230688"/>
          <p14:tracePt t="23764" x="4090988" y="4217988"/>
          <p14:tracePt t="23772" x="4090988" y="4205288"/>
          <p14:tracePt t="23787" x="4078288" y="4192588"/>
          <p14:tracePt t="23795" x="4078288" y="4179888"/>
          <p14:tracePt t="23811" x="4078288" y="4167188"/>
          <p14:tracePt t="23819" x="4078288" y="4154488"/>
          <p14:tracePt t="23827" x="4078288" y="4141788"/>
          <p14:tracePt t="23841" x="4078288" y="4129088"/>
          <p14:tracePt t="23852" x="4090988" y="4117975"/>
          <p14:tracePt t="23857" x="4090988" y="4105275"/>
          <p14:tracePt t="23867" x="4103688" y="4105275"/>
          <p14:tracePt t="23873" x="4103688" y="4092575"/>
          <p14:tracePt t="23885" x="4114800" y="4079875"/>
          <p14:tracePt t="23890" x="4127500" y="4054475"/>
          <p14:tracePt t="23898" x="4127500" y="4041775"/>
          <p14:tracePt t="23905" x="4152900" y="4029075"/>
          <p14:tracePt t="23912" x="4165600" y="4017963"/>
          <p14:tracePt t="23922" x="4178300" y="4005263"/>
          <p14:tracePt t="23928" x="4178300" y="3992563"/>
          <p14:tracePt t="23936" x="4203700" y="3979863"/>
          <p14:tracePt t="23952" x="4214813" y="3967163"/>
          <p14:tracePt t="24036" x="4227513" y="3954463"/>
          <p14:tracePt t="24043" x="4240213" y="3954463"/>
          <p14:tracePt t="24053" x="4240213" y="3941763"/>
          <p14:tracePt t="24060" x="4252913" y="3941763"/>
          <p14:tracePt t="24069" x="4252913" y="3929063"/>
          <p14:tracePt t="24077" x="4265613" y="3929063"/>
          <p14:tracePt t="24992" x="4303713" y="3929063"/>
          <p14:tracePt t="24998" x="4327525" y="3929063"/>
          <p14:tracePt t="25006" x="4340225" y="3929063"/>
          <p14:tracePt t="25027" x="4352925" y="3929063"/>
          <p14:tracePt t="27411" x="4365625" y="3916363"/>
          <p14:tracePt t="27420" x="4365625" y="3892550"/>
          <p14:tracePt t="27429" x="4365625" y="3867150"/>
          <p14:tracePt t="27436" x="4365625" y="3841750"/>
          <p14:tracePt t="27444" x="4365625" y="3803650"/>
          <p14:tracePt t="27453" x="4365625" y="3767138"/>
          <p14:tracePt t="27460" x="4365625" y="3716338"/>
          <p14:tracePt t="27467" x="4365625" y="3641725"/>
          <p14:tracePt t="27475" x="4352925" y="3590925"/>
          <p14:tracePt t="27482" x="4340225" y="3541713"/>
          <p14:tracePt t="27490" x="4327525" y="3479800"/>
          <p14:tracePt t="27498" x="4327525" y="3429000"/>
          <p14:tracePt t="27505" x="4327525" y="3367088"/>
          <p14:tracePt t="27514" x="4327525" y="3290888"/>
          <p14:tracePt t="27519" x="4327525" y="3228975"/>
          <p14:tracePt t="27530" x="4327525" y="3178175"/>
          <p14:tracePt t="27535" x="4327525" y="3141663"/>
          <p14:tracePt t="27545" x="4327525" y="3103563"/>
          <p14:tracePt t="27551" x="4327525" y="3065463"/>
          <p14:tracePt t="27562" x="4327525" y="3041650"/>
          <p14:tracePt t="27568" x="4327525" y="2990850"/>
          <p14:tracePt t="27579" x="4340225" y="2965450"/>
          <p14:tracePt t="27581" x="4352925" y="2941638"/>
          <p14:tracePt t="27590" x="4352925" y="2928938"/>
          <p14:tracePt t="27597" x="4352925" y="2916238"/>
          <p14:tracePt t="27605" x="4352925" y="2903538"/>
          <p14:tracePt t="27613" x="4352925" y="2890838"/>
          <p14:tracePt t="27622" x="4352925" y="2865438"/>
          <p14:tracePt t="27629" x="4352925" y="2828925"/>
          <p14:tracePt t="27638" x="4352925" y="2790825"/>
          <p14:tracePt t="27645" x="4352925" y="2728913"/>
          <p14:tracePt t="27651" x="4352925" y="2690813"/>
          <p14:tracePt t="27662" x="4340225" y="2652713"/>
          <p14:tracePt t="27667" x="4327525" y="2616200"/>
          <p14:tracePt t="27678" x="4327525" y="2578100"/>
          <p14:tracePt t="27683" x="4327525" y="2552700"/>
          <p14:tracePt t="27695" x="4327525" y="2527300"/>
          <p14:tracePt t="27700" x="4327525" y="2503488"/>
          <p14:tracePt t="27712" x="4327525" y="2490788"/>
          <p14:tracePt t="27715" x="4327525" y="2478088"/>
          <p14:tracePt t="27721" x="4327525" y="2465388"/>
          <p14:tracePt t="27738" x="4327525" y="2452688"/>
          <p14:tracePt t="27754" x="4327525" y="2439988"/>
          <p14:tracePt t="27770" x="4327525" y="2427288"/>
          <p14:tracePt t="27779" x="4327525" y="2414588"/>
          <p14:tracePt t="27799" x="4327525" y="2403475"/>
          <p14:tracePt t="27870" x="4327525" y="2390775"/>
          <p14:tracePt t="28141" x="4314825" y="2390775"/>
          <p14:tracePt t="28149" x="4314825" y="2414588"/>
          <p14:tracePt t="28156" x="4314825" y="2452688"/>
          <p14:tracePt t="28162" x="4314825" y="2490788"/>
          <p14:tracePt t="28171" x="4303713" y="2552700"/>
          <p14:tracePt t="28180" x="4303713" y="2652713"/>
          <p14:tracePt t="28187" x="4303713" y="2765425"/>
          <p14:tracePt t="28195" x="4291013" y="2890838"/>
          <p14:tracePt t="28203" x="4278313" y="3003550"/>
          <p14:tracePt t="28212" x="4265613" y="3103563"/>
          <p14:tracePt t="28220" x="4265613" y="3228975"/>
          <p14:tracePt t="28228" x="4265613" y="3341688"/>
          <p14:tracePt t="28233" x="4265613" y="3441700"/>
          <p14:tracePt t="28244" x="4265613" y="3503613"/>
          <p14:tracePt t="28249" x="4265613" y="3554413"/>
          <p14:tracePt t="28261" x="4265613" y="3616325"/>
          <p14:tracePt t="28265" x="4252913" y="3654425"/>
          <p14:tracePt t="28276" x="4252913" y="3679825"/>
          <p14:tracePt t="28282" x="4252913" y="3703638"/>
          <p14:tracePt t="28295" x="4240213" y="3767138"/>
          <p14:tracePt t="28303" x="4227513" y="3803650"/>
          <p14:tracePt t="28312" x="4214813" y="3867150"/>
          <p14:tracePt t="28319" x="4214813" y="3905250"/>
          <p14:tracePt t="28327" x="4203700" y="3954463"/>
          <p14:tracePt t="28335" x="4191000" y="4005263"/>
          <p14:tracePt t="28344" x="4178300" y="4041775"/>
          <p14:tracePt t="28351" x="4178300" y="4079875"/>
          <p14:tracePt t="28365" x="4178300" y="4092575"/>
          <p14:tracePt t="28377" x="4165600" y="4092575"/>
          <p14:tracePt t="28381" x="4165600" y="4105275"/>
          <p14:tracePt t="28413" x="4165600" y="4117975"/>
          <p14:tracePt t="28422" x="4165600" y="4129088"/>
          <p14:tracePt t="28435" x="4165600" y="4141788"/>
          <p14:tracePt t="28451" x="4165600" y="4154488"/>
          <p14:tracePt t="28467" x="4165600" y="4167188"/>
          <p14:tracePt t="28477" x="4165600" y="4179888"/>
          <p14:tracePt t="28483" x="4152900" y="4179888"/>
          <p14:tracePt t="28497" x="4152900" y="4192588"/>
          <p14:tracePt t="28511" x="4140200" y="4192588"/>
          <p14:tracePt t="28513" x="4140200" y="4205288"/>
          <p14:tracePt t="28522" x="4127500" y="4217988"/>
          <p14:tracePt t="28529" x="4114800" y="4230688"/>
          <p14:tracePt t="28538" x="4114800" y="4241800"/>
          <p14:tracePt t="28545" x="4103688" y="4241800"/>
          <p14:tracePt t="28552" x="4103688" y="4254500"/>
          <p14:tracePt t="28561" x="4090988" y="4267200"/>
          <p14:tracePt t="28567" x="4078288" y="4267200"/>
          <p14:tracePt t="28577" x="4052888" y="4279900"/>
          <p14:tracePt t="28594" x="4040188" y="4279900"/>
          <p14:tracePt t="28610" x="4027488" y="4292600"/>
          <p14:tracePt t="28623" x="4002088" y="4292600"/>
          <p14:tracePt t="28629" x="3978275" y="4292600"/>
          <p14:tracePt t="28646" x="3952875" y="4292600"/>
          <p14:tracePt t="28653" x="3940175" y="4292600"/>
          <p14:tracePt t="28670" x="3927475" y="4292600"/>
          <p14:tracePt t="28692" x="3914775" y="4292600"/>
          <p14:tracePt t="28699" x="3902075" y="4292600"/>
          <p14:tracePt t="28716" x="3890963" y="4279900"/>
          <p14:tracePt t="28731" x="3878263" y="4279900"/>
          <p14:tracePt t="28746" x="3865563" y="4279900"/>
          <p14:tracePt t="28753" x="3852863" y="4267200"/>
          <p14:tracePt t="28769" x="3840163" y="4267200"/>
          <p14:tracePt t="28778" x="3840163" y="4254500"/>
          <p14:tracePt t="28785" x="3827463" y="4241800"/>
          <p14:tracePt t="28802" x="3814763" y="4230688"/>
          <p14:tracePt t="28808" x="3802063" y="4230688"/>
          <p14:tracePt t="28824" x="3790950" y="4217988"/>
          <p14:tracePt t="28841" x="3778250" y="4205288"/>
          <p14:tracePt t="28848" x="3778250" y="4192588"/>
          <p14:tracePt t="28901" x="3765550" y="4192588"/>
          <p14:tracePt t="28910" x="3752850" y="4179888"/>
          <p14:tracePt t="28918" x="3752850" y="4167188"/>
          <p14:tracePt t="28926" x="3740150" y="4167188"/>
          <p14:tracePt t="28933" x="3740150" y="4154488"/>
          <p14:tracePt t="28943" x="3740150" y="4141788"/>
          <p14:tracePt t="28964" x="3740150" y="4129088"/>
          <p14:tracePt t="29017" x="3740150" y="4117975"/>
          <p14:tracePt t="29033" x="3740150" y="4105275"/>
          <p14:tracePt t="29043" x="3740150" y="4092575"/>
          <p14:tracePt t="29058" x="3752850" y="4079875"/>
          <p14:tracePt t="29064" x="3765550" y="4079875"/>
          <p14:tracePt t="29076" x="3778250" y="4067175"/>
          <p14:tracePt t="29095" x="3790950" y="4054475"/>
          <p14:tracePt t="29104" x="3802063" y="4054475"/>
          <p14:tracePt t="29111" x="3814763" y="4054475"/>
          <p14:tracePt t="29120" x="3840163" y="4054475"/>
          <p14:tracePt t="29126" x="3840163" y="4041775"/>
          <p14:tracePt t="29135" x="3852863" y="4041775"/>
          <p14:tracePt t="29150" x="3865563" y="4041775"/>
          <p14:tracePt t="29160" x="3878263" y="4041775"/>
          <p14:tracePt t="29166" x="3902075" y="4029075"/>
          <p14:tracePt t="29175" x="3914775" y="4017963"/>
          <p14:tracePt t="29182" x="3940175" y="4017963"/>
          <p14:tracePt t="29192" x="3965575" y="4017963"/>
          <p14:tracePt t="29196" x="3978275" y="4017963"/>
          <p14:tracePt t="29204" x="4002088" y="4017963"/>
          <p14:tracePt t="29212" x="4027488" y="4017963"/>
          <p14:tracePt t="29220" x="4027488" y="4005263"/>
          <p14:tracePt t="29228" x="4040188" y="4005263"/>
          <p14:tracePt t="29235" x="4052888" y="4005263"/>
          <p14:tracePt t="29251" x="4065588" y="4005263"/>
          <p14:tracePt t="29259" x="4078288" y="4005263"/>
          <p14:tracePt t="29265" x="4103688" y="4005263"/>
          <p14:tracePt t="29275" x="4127500" y="3992563"/>
          <p14:tracePt t="29281" x="4140200" y="3992563"/>
          <p14:tracePt t="29292" x="4165600" y="3992563"/>
          <p14:tracePt t="29298" x="4191000" y="3992563"/>
          <p14:tracePt t="29309" x="4214813" y="3992563"/>
          <p14:tracePt t="29313" x="4252913" y="3992563"/>
          <p14:tracePt t="29327" x="4278313" y="3992563"/>
          <p14:tracePt t="29335" x="4291013" y="3992563"/>
          <p14:tracePt t="29344" x="4314825" y="3992563"/>
          <p14:tracePt t="29352" x="4340225" y="3992563"/>
          <p14:tracePt t="29360" x="4352925" y="3992563"/>
          <p14:tracePt t="29368" x="4365625" y="3992563"/>
          <p14:tracePt t="29375" x="4378325" y="3992563"/>
          <p14:tracePt t="29383" x="4403725" y="3992563"/>
          <p14:tracePt t="29392" x="4416425" y="3992563"/>
          <p14:tracePt t="29398" x="4427538" y="3992563"/>
          <p14:tracePt t="29408" x="4465638" y="3992563"/>
          <p14:tracePt t="29425" x="4478338" y="3992563"/>
          <p14:tracePt t="29430" x="4491038" y="3992563"/>
          <p14:tracePt t="29442" x="4503738" y="3992563"/>
          <p14:tracePt t="29446" x="4516438" y="3992563"/>
          <p14:tracePt t="29451" x="4552950" y="3992563"/>
          <p14:tracePt t="29460" x="4578350" y="3992563"/>
          <p14:tracePt t="29467" x="4603750" y="3992563"/>
          <p14:tracePt t="29476" x="4616450" y="3992563"/>
          <p14:tracePt t="29483" x="4640263" y="3992563"/>
          <p14:tracePt t="29493" x="4665663" y="3992563"/>
          <p14:tracePt t="29500" x="4678363" y="3992563"/>
          <p14:tracePt t="29509" x="4691063" y="3992563"/>
          <p14:tracePt t="29514" x="4716463" y="4005263"/>
          <p14:tracePt t="29530" x="4727575" y="4005263"/>
          <p14:tracePt t="29543" x="4740275" y="4005263"/>
          <p14:tracePt t="29545" x="4752975" y="4017963"/>
          <p14:tracePt t="29559" x="4765675" y="4017963"/>
          <p14:tracePt t="29561" x="4778375" y="4017963"/>
          <p14:tracePt t="29576" x="4791075" y="4017963"/>
          <p14:tracePt t="29583" x="4791075" y="4029075"/>
          <p14:tracePt t="29593" x="4803775" y="4029075"/>
          <p14:tracePt t="29600" x="4816475" y="4029075"/>
          <p14:tracePt t="29608" x="4829175" y="4029075"/>
          <p14:tracePt t="29615" x="4852988" y="4029075"/>
          <p14:tracePt t="29625" x="4865688" y="4029075"/>
          <p14:tracePt t="29631" x="4878388" y="4029075"/>
          <p14:tracePt t="29643" x="4878388" y="4041775"/>
          <p14:tracePt t="29694" x="4891088" y="4041775"/>
          <p14:tracePt t="29708" x="4903788" y="4054475"/>
          <p14:tracePt t="29716" x="4916488" y="4067175"/>
          <p14:tracePt t="29732" x="4929188" y="4079875"/>
          <p14:tracePt t="29741" x="4929188" y="4092575"/>
          <p14:tracePt t="29748" x="4940300" y="4105275"/>
          <p14:tracePt t="29810" x="4940300" y="4117975"/>
          <p14:tracePt t="29825" x="4940300" y="4141788"/>
          <p14:tracePt t="29832" x="4940300" y="4154488"/>
          <p14:tracePt t="29848" x="4940300" y="4179888"/>
          <p14:tracePt t="29864" x="4940300" y="4192588"/>
          <p14:tracePt t="29876" x="4940300" y="4205288"/>
          <p14:tracePt t="29880" x="4940300" y="4217988"/>
          <p14:tracePt t="29893" x="4940300" y="4230688"/>
          <p14:tracePt t="29902" x="4940300" y="4241800"/>
          <p14:tracePt t="29910" x="4940300" y="4254500"/>
          <p14:tracePt t="29918" x="4929188" y="4254500"/>
          <p14:tracePt t="29934" x="4929188" y="4267200"/>
          <p14:tracePt t="29950" x="4916488" y="4279900"/>
          <p14:tracePt t="29959" x="4903788" y="4279900"/>
          <p14:tracePt t="29964" x="4903788" y="4292600"/>
          <p14:tracePt t="29973" x="4891088" y="4305300"/>
          <p14:tracePt t="29987" x="4878388" y="4318000"/>
          <p14:tracePt t="30003" x="4865688" y="4330700"/>
          <p14:tracePt t="30011" x="4852988" y="4330700"/>
          <p14:tracePt t="30021" x="4852988" y="4341813"/>
          <p14:tracePt t="30032" x="4840288" y="4341813"/>
          <p14:tracePt t="30049" x="4840288" y="4354513"/>
          <p14:tracePt t="30057" x="4829175" y="4367213"/>
          <p14:tracePt t="30065" x="4803775" y="4367213"/>
          <p14:tracePt t="30073" x="4791075" y="4379913"/>
          <p14:tracePt t="30088" x="4727575" y="4405313"/>
          <p14:tracePt t="30094" x="4703763" y="4405313"/>
          <p14:tracePt t="30104" x="4691063" y="4418013"/>
          <p14:tracePt t="30110" x="4665663" y="4430713"/>
          <p14:tracePt t="30121" x="4627563" y="4430713"/>
          <p14:tracePt t="30126" x="4591050" y="4430713"/>
          <p14:tracePt t="30142" x="4565650" y="4443413"/>
          <p14:tracePt t="30144" x="4552950" y="4443413"/>
          <p14:tracePt t="30150" x="4540250" y="4443413"/>
          <p14:tracePt t="30159" x="4527550" y="4443413"/>
          <p14:tracePt t="30166" x="4516438" y="4443413"/>
          <p14:tracePt t="30174" x="4503738" y="4443413"/>
          <p14:tracePt t="30182" x="4491038" y="4443413"/>
          <p14:tracePt t="30191" x="4478338" y="4443413"/>
          <p14:tracePt t="30198" x="4452938" y="4443413"/>
          <p14:tracePt t="30207" x="4427538" y="4443413"/>
          <p14:tracePt t="30211" x="4403725" y="4443413"/>
          <p14:tracePt t="30222" x="4378325" y="4443413"/>
          <p14:tracePt t="30227" x="4365625" y="4443413"/>
          <p14:tracePt t="30238" x="4352925" y="4443413"/>
          <p14:tracePt t="30243" x="4340225" y="4443413"/>
          <p14:tracePt t="30259" x="4327525" y="4443413"/>
          <p14:tracePt t="30267" x="4314825" y="4443413"/>
          <p14:tracePt t="30280" x="4303713" y="4443413"/>
          <p14:tracePt t="30296" x="4291013" y="4443413"/>
          <p14:tracePt t="30313" x="4278313" y="4443413"/>
          <p14:tracePt t="30322" x="4252913" y="4443413"/>
          <p14:tracePt t="30329" x="4240213" y="4443413"/>
          <p14:tracePt t="30338" x="4214813" y="4443413"/>
          <p14:tracePt t="30343" x="4165600" y="4430713"/>
          <p14:tracePt t="30351" x="4140200" y="4430713"/>
          <p14:tracePt t="30359" x="4103688" y="4418013"/>
          <p14:tracePt t="30367" x="4065588" y="4418013"/>
          <p14:tracePt t="30375" x="4040188" y="4405313"/>
          <p14:tracePt t="30383" x="4014788" y="4392613"/>
          <p14:tracePt t="30391" x="3990975" y="4379913"/>
          <p14:tracePt t="30399" x="3978275" y="4379913"/>
          <p14:tracePt t="30407" x="3965575" y="4367213"/>
          <p14:tracePt t="30421" x="3952875" y="4367213"/>
          <p14:tracePt t="30428" x="3952875" y="4354513"/>
          <p14:tracePt t="30437" x="3940175" y="4354513"/>
          <p14:tracePt t="30445" x="3927475" y="4341813"/>
          <p14:tracePt t="30455" x="3914775" y="4341813"/>
          <p14:tracePt t="30461" x="3890963" y="4330700"/>
          <p14:tracePt t="30472" x="3865563" y="4330700"/>
          <p14:tracePt t="30475" x="3827463" y="4318000"/>
          <p14:tracePt t="30483" x="3802063" y="4305300"/>
          <p14:tracePt t="30491" x="3778250" y="4292600"/>
          <p14:tracePt t="30499" x="3740150" y="4292600"/>
          <p14:tracePt t="30507" x="3727450" y="4279900"/>
          <p14:tracePt t="30515" x="3727450" y="4267200"/>
          <p14:tracePt t="30523" x="3714750" y="4267200"/>
          <p14:tracePt t="30530" x="3702050" y="4254500"/>
          <p14:tracePt t="30544" x="3689350" y="4241800"/>
          <p14:tracePt t="30554" x="3689350" y="4230688"/>
          <p14:tracePt t="30571" x="3678238" y="4230688"/>
          <p14:tracePt t="30647" x="3678238" y="4217988"/>
          <p14:tracePt t="30655" x="3678238" y="4192588"/>
          <p14:tracePt t="30663" x="3678238" y="4167188"/>
          <p14:tracePt t="30672" x="3689350" y="4141788"/>
          <p14:tracePt t="30677" x="3689350" y="4117975"/>
          <p14:tracePt t="30688" x="3714750" y="4092575"/>
          <p14:tracePt t="30693" x="3714750" y="4079875"/>
          <p14:tracePt t="30703" x="3727450" y="4067175"/>
          <p14:tracePt t="30708" x="3740150" y="4067175"/>
          <p14:tracePt t="30716" x="3740150" y="4054475"/>
          <p14:tracePt t="30724" x="3752850" y="4054475"/>
          <p14:tracePt t="30730" x="3778250" y="4041775"/>
          <p14:tracePt t="30738" x="3790950" y="4041775"/>
          <p14:tracePt t="30746" x="3802063" y="4029075"/>
          <p14:tracePt t="30755" x="3827463" y="4029075"/>
          <p14:tracePt t="30762" x="3852863" y="4029075"/>
          <p14:tracePt t="30770" x="3878263" y="4029075"/>
          <p14:tracePt t="30778" x="3890963" y="4029075"/>
          <p14:tracePt t="30786" x="3914775" y="4029075"/>
          <p14:tracePt t="30792" x="3940175" y="4017963"/>
          <p14:tracePt t="30803" x="3965575" y="4017963"/>
          <p14:tracePt t="30808" x="3990975" y="4017963"/>
          <p14:tracePt t="30817" x="4014788" y="4017963"/>
          <p14:tracePt t="30824" x="4040188" y="4005263"/>
          <p14:tracePt t="30832" x="4078288" y="4005263"/>
          <p14:tracePt t="30840" x="4114800" y="4005263"/>
          <p14:tracePt t="30849" x="4152900" y="4005263"/>
          <p14:tracePt t="30855" x="4178300" y="4005263"/>
          <p14:tracePt t="30863" x="4214813" y="4005263"/>
          <p14:tracePt t="30871" x="4252913" y="4005263"/>
          <p14:tracePt t="30879" x="4291013" y="4005263"/>
          <p14:tracePt t="30887" x="4327525" y="4005263"/>
          <p14:tracePt t="30895" x="4352925" y="4005263"/>
          <p14:tracePt t="30904" x="4391025" y="4017963"/>
          <p14:tracePt t="30911" x="4416425" y="4017963"/>
          <p14:tracePt t="30921" x="4427538" y="4029075"/>
          <p14:tracePt t="30925" x="4440238" y="4029075"/>
          <p14:tracePt t="30933" x="4452938" y="4029075"/>
          <p14:tracePt t="30941" x="4478338" y="4029075"/>
          <p14:tracePt t="30949" x="4503738" y="4041775"/>
          <p14:tracePt t="30957" x="4527550" y="4054475"/>
          <p14:tracePt t="30965" x="4552950" y="4054475"/>
          <p14:tracePt t="30973" x="4578350" y="4054475"/>
          <p14:tracePt t="30979" x="4616450" y="4067175"/>
          <p14:tracePt t="30987" x="4640263" y="4079875"/>
          <p14:tracePt t="30995" x="4665663" y="4092575"/>
          <p14:tracePt t="31003" x="4678363" y="4092575"/>
          <p14:tracePt t="31011" x="4691063" y="4092575"/>
          <p14:tracePt t="31400" x="4703763" y="4105275"/>
          <p14:tracePt t="31407" x="4716463" y="4117975"/>
          <p14:tracePt t="31415" x="4740275" y="4117975"/>
          <p14:tracePt t="31431" x="4765675" y="4129088"/>
          <p14:tracePt t="31437" x="4791075" y="4141788"/>
          <p14:tracePt t="31445" x="4816475" y="4141788"/>
          <p14:tracePt t="31453" x="4829175" y="4154488"/>
          <p14:tracePt t="31462" x="4840288" y="4167188"/>
          <p14:tracePt t="31471" x="4852988" y="4167188"/>
          <p14:tracePt t="31523" x="4852988" y="4179888"/>
          <p14:tracePt t="31563" x="4852988" y="4205288"/>
          <p14:tracePt t="31569" x="4852988" y="4217988"/>
          <p14:tracePt t="31577" x="4852988" y="4230688"/>
          <p14:tracePt t="31588" x="4852988" y="4241800"/>
          <p14:tracePt t="31593" x="4852988" y="4254500"/>
          <p14:tracePt t="31603" x="4840288" y="4267200"/>
          <p14:tracePt t="31620" x="4829175" y="4279900"/>
          <p14:tracePt t="31631" x="4829175" y="4292600"/>
          <p14:tracePt t="31639" x="4816475" y="4292600"/>
          <p14:tracePt t="31655" x="4803775" y="4305300"/>
          <p14:tracePt t="31663" x="4803775" y="4318000"/>
          <p14:tracePt t="31671" x="4791075" y="4318000"/>
          <p14:tracePt t="31679" x="4791075" y="4330700"/>
          <p14:tracePt t="31687" x="4778375" y="4330700"/>
          <p14:tracePt t="31693" x="4740275" y="4341813"/>
          <p14:tracePt t="31702" x="4716463" y="4354513"/>
          <p14:tracePt t="31718" x="4691063" y="4367213"/>
          <p14:tracePt t="31725" x="4652963" y="4379913"/>
          <p14:tracePt t="31735" x="4627563" y="4379913"/>
          <p14:tracePt t="31741" x="4616450" y="4379913"/>
          <p14:tracePt t="31751" x="4603750" y="4392613"/>
          <p14:tracePt t="31755" x="4591050" y="4392613"/>
          <p14:tracePt t="31763" x="4578350" y="4392613"/>
          <p14:tracePt t="31771" x="4565650" y="4392613"/>
          <p14:tracePt t="31779" x="4552950" y="4405313"/>
          <p14:tracePt t="31787" x="4527550" y="4405313"/>
          <p14:tracePt t="31795" x="4491038" y="4418013"/>
          <p14:tracePt t="31802" x="4452938" y="4418013"/>
          <p14:tracePt t="31811" x="4427538" y="4418013"/>
          <p14:tracePt t="31819" x="4391025" y="4418013"/>
          <p14:tracePt t="31825" x="4352925" y="4418013"/>
          <p14:tracePt t="31835" x="4327525" y="4418013"/>
          <p14:tracePt t="31841" x="4291013" y="4418013"/>
          <p14:tracePt t="31852" x="4265613" y="4405313"/>
          <p14:tracePt t="31857" x="4240213" y="4405313"/>
          <p14:tracePt t="31867" x="4214813" y="4392613"/>
          <p14:tracePt t="31873" x="4178300" y="4392613"/>
          <p14:tracePt t="31880" x="4152900" y="4392613"/>
          <p14:tracePt t="31886" x="4127500" y="4379913"/>
          <p14:tracePt t="31895" x="4103688" y="4367213"/>
          <p14:tracePt t="31903" x="4090988" y="4367213"/>
          <p14:tracePt t="31911" x="4065588" y="4367213"/>
          <p14:tracePt t="31919" x="4040188" y="4354513"/>
          <p14:tracePt t="31927" x="4014788" y="4354513"/>
          <p14:tracePt t="31935" x="3990975" y="4341813"/>
          <p14:tracePt t="31943" x="3952875" y="4330700"/>
          <p14:tracePt t="31952" x="3927475" y="4318000"/>
          <p14:tracePt t="31957" x="3890963" y="4318000"/>
          <p14:tracePt t="31969" x="3878263" y="4305300"/>
          <p14:tracePt t="31973" x="3865563" y="4305300"/>
          <p14:tracePt t="31981" x="3865563" y="4292600"/>
          <p14:tracePt t="31989" x="3852863" y="4292600"/>
          <p14:tracePt t="32067" x="3852863" y="4279900"/>
          <p14:tracePt t="32073" x="3840163" y="4279900"/>
          <p14:tracePt t="32082" x="3840163" y="4267200"/>
          <p14:tracePt t="32097" x="3840163" y="4254500"/>
          <p14:tracePt t="32105" x="3840163" y="4241800"/>
          <p14:tracePt t="32121" x="3840163" y="4230688"/>
          <p14:tracePt t="32135" x="3840163" y="4217988"/>
          <p14:tracePt t="32168" x="3840163" y="4205288"/>
          <p14:tracePt t="32183" x="3840163" y="4192588"/>
          <p14:tracePt t="32237" x="3840163" y="4179888"/>
          <p14:tracePt t="32261" x="3852863" y="4179888"/>
          <p14:tracePt t="32416" x="3865563" y="4179888"/>
          <p14:tracePt t="32423" x="3878263" y="4167188"/>
          <p14:tracePt t="32440" x="3890963" y="4167188"/>
          <p14:tracePt t="32451" x="3902075" y="4154488"/>
          <p14:tracePt t="32455" x="3927475" y="4141788"/>
          <p14:tracePt t="32462" x="3952875" y="4141788"/>
          <p14:tracePt t="32472" x="3990975" y="4141788"/>
          <p14:tracePt t="32478" x="4027488" y="4129088"/>
          <p14:tracePt t="32485" x="4090988" y="4129088"/>
          <p14:tracePt t="32493" x="4140200" y="4129088"/>
          <p14:tracePt t="32502" x="4178300" y="4129088"/>
          <p14:tracePt t="32510" x="4203700" y="4129088"/>
          <p14:tracePt t="32518" x="4214813" y="4129088"/>
          <p14:tracePt t="32524" x="4227513" y="4129088"/>
          <p14:tracePt t="32591" x="4240213" y="4129088"/>
          <p14:tracePt t="32642" x="4252913" y="4129088"/>
          <p14:tracePt t="32680" x="4265613" y="4129088"/>
          <p14:tracePt t="32687" x="4278313" y="4141788"/>
          <p14:tracePt t="32696" x="4278313" y="4154488"/>
          <p14:tracePt t="32703" x="4291013" y="4154488"/>
          <p14:tracePt t="32714" x="4291013" y="4179888"/>
          <p14:tracePt t="32717" x="4303713" y="4192588"/>
          <p14:tracePt t="32729" x="4314825" y="4205288"/>
          <p14:tracePt t="32735" x="4314825" y="4230688"/>
          <p14:tracePt t="32746" x="4327525" y="4254500"/>
          <p14:tracePt t="32750" x="4340225" y="4267200"/>
          <p14:tracePt t="32763" x="4340225" y="4279900"/>
          <p14:tracePt t="32779" x="4352925" y="4305300"/>
          <p14:tracePt t="32795" x="4352925" y="4318000"/>
          <p14:tracePt t="32812" x="4352925" y="4330700"/>
          <p14:tracePt t="32828" x="4352925" y="4341813"/>
          <p14:tracePt t="32835" x="4352925" y="4354513"/>
          <p14:tracePt t="32854" x="4352925" y="4367213"/>
          <p14:tracePt t="32867" x="4352925" y="4379913"/>
          <p14:tracePt t="32882" x="4352925" y="4392613"/>
          <p14:tracePt t="32891" x="4352925" y="4405313"/>
          <p14:tracePt t="32952" x="4352925" y="4418013"/>
          <p14:tracePt t="32967" x="4352925" y="4443413"/>
          <p14:tracePt t="32974" x="4352925" y="4467225"/>
          <p14:tracePt t="32986" x="4352925" y="4505325"/>
          <p14:tracePt t="32990" x="4352925" y="4530725"/>
          <p14:tracePt t="33001" x="4352925" y="4543425"/>
          <p14:tracePt t="33006" x="4352925" y="4554538"/>
          <p14:tracePt t="33018" x="4352925" y="4567238"/>
          <p14:tracePt t="33022" x="4352925" y="4579938"/>
          <p14:tracePt t="33031" x="4340225" y="4605338"/>
          <p14:tracePt t="33037" x="4327525" y="4630738"/>
          <p14:tracePt t="33044" x="4327525" y="4643438"/>
          <p14:tracePt t="33051" x="4314825" y="4656138"/>
          <p14:tracePt t="33060" x="4303713" y="4679950"/>
          <p14:tracePt t="33076" x="4303713" y="4692650"/>
          <p14:tracePt t="33086" x="4291013" y="4705350"/>
          <p14:tracePt t="33102" x="4291013" y="4718050"/>
          <p14:tracePt t="33106" x="4278313" y="4718050"/>
          <p14:tracePt t="33118" x="4265613" y="4730750"/>
          <p14:tracePt t="33134" x="4265613" y="4743450"/>
          <p14:tracePt t="33138" x="4265613" y="4756150"/>
          <p14:tracePt t="34393" x="4278313" y="4768850"/>
          <p14:tracePt t="34410" x="4303713" y="4779963"/>
          <p14:tracePt t="34417" x="4327525" y="4792663"/>
          <p14:tracePt t="34429" x="4378325" y="4792663"/>
          <p14:tracePt t="34433" x="4416425" y="4805363"/>
          <p14:tracePt t="34442" x="4478338" y="4805363"/>
          <p14:tracePt t="34452" x="4540250" y="4805363"/>
          <p14:tracePt t="34455" x="4640263" y="4805363"/>
          <p14:tracePt t="34465" x="4752975" y="4805363"/>
          <p14:tracePt t="34471" x="4852988" y="4792663"/>
          <p14:tracePt t="34482" x="4965700" y="4768850"/>
          <p14:tracePt t="34487" x="5078413" y="4756150"/>
          <p14:tracePt t="34498" x="5191125" y="4743450"/>
          <p14:tracePt t="34503" x="5303838" y="4730750"/>
          <p14:tracePt t="34514" x="5441950" y="4718050"/>
          <p14:tracePt t="34517" x="5541963" y="4705350"/>
          <p14:tracePt t="34527" x="5641975" y="4692650"/>
          <p14:tracePt t="34533" x="5767388" y="4679950"/>
          <p14:tracePt t="34543" x="5891213" y="4643438"/>
          <p14:tracePt t="34550" x="5991225" y="4592638"/>
          <p14:tracePt t="34558" x="6091238" y="4554538"/>
          <p14:tracePt t="34565" x="6167438" y="4518025"/>
          <p14:tracePt t="34573" x="6203950" y="4492625"/>
          <p14:tracePt t="34580" x="6229350" y="4467225"/>
          <p14:tracePt t="34588" x="6242050" y="4430713"/>
          <p14:tracePt t="34603" x="6254750" y="4418013"/>
          <p14:tracePt t="34615" x="6254750" y="4405313"/>
          <p14:tracePt t="34620" x="6254750" y="4392613"/>
          <p14:tracePt t="34631" x="6254750" y="4379913"/>
          <p14:tracePt t="34642" x="6254750" y="4367213"/>
          <p14:tracePt t="34657" x="6254750" y="4341813"/>
          <p14:tracePt t="34861" x="6229350" y="4367213"/>
          <p14:tracePt t="34868" x="6154738" y="4418013"/>
          <p14:tracePt t="34877" x="6042025" y="4492625"/>
          <p14:tracePt t="34884" x="5916613" y="4543425"/>
          <p14:tracePt t="34893" x="5767388" y="4605338"/>
          <p14:tracePt t="34901" x="5629275" y="4656138"/>
          <p14:tracePt t="34906" x="5503863" y="4692650"/>
          <p14:tracePt t="34914" x="5403850" y="4730750"/>
          <p14:tracePt t="34921" x="5291138" y="4779963"/>
          <p14:tracePt t="34932" x="5203825" y="4805363"/>
          <p14:tracePt t="34938" x="5116513" y="4843463"/>
          <p14:tracePt t="34948" x="5053013" y="4868863"/>
          <p14:tracePt t="34954" x="4978400" y="4905375"/>
          <p14:tracePt t="34961" x="4903788" y="4918075"/>
          <p14:tracePt t="34968" x="4865688" y="4943475"/>
          <p14:tracePt t="34976" x="4816475" y="4956175"/>
          <p14:tracePt t="34983" x="4803775" y="4968875"/>
          <p14:tracePt t="35037" x="4791075" y="4981575"/>
          <p14:tracePt t="35046" x="4765675" y="4981575"/>
          <p14:tracePt t="35053" x="4740275" y="4981575"/>
          <p14:tracePt t="35063" x="4716463" y="4981575"/>
          <p14:tracePt t="35070" x="4691063" y="4981575"/>
          <p14:tracePt t="35079" x="4652963" y="4981575"/>
          <p14:tracePt t="35088" x="4627563" y="4981575"/>
          <p14:tracePt t="35096" x="4591050" y="4981575"/>
          <p14:tracePt t="35100" x="4552950" y="4992688"/>
          <p14:tracePt t="35109" x="4516438" y="4992688"/>
          <p14:tracePt t="35116" x="4478338" y="5005388"/>
          <p14:tracePt t="35124" x="4440238" y="5018088"/>
          <p14:tracePt t="35131" x="4416425" y="5018088"/>
          <p14:tracePt t="35140" x="4391025" y="5018088"/>
          <p14:tracePt t="35148" x="4378325" y="5018088"/>
          <p14:tracePt t="35154" x="4352925" y="5018088"/>
          <p14:tracePt t="35170" x="4340225" y="5018088"/>
          <p14:tracePt t="35186" x="4314825" y="5018088"/>
          <p14:tracePt t="35200" x="4303713" y="5030788"/>
          <p14:tracePt t="35202" x="4278313" y="5030788"/>
          <p14:tracePt t="35215" x="4214813" y="5043488"/>
          <p14:tracePt t="35224" x="4165600" y="5056188"/>
          <p14:tracePt t="35232" x="4127500" y="5056188"/>
          <p14:tracePt t="35240" x="4090988" y="5068888"/>
          <p14:tracePt t="35250" x="4065588" y="5068888"/>
          <p14:tracePt t="35256" x="4052888" y="5068888"/>
          <p14:tracePt t="35266" x="4040188" y="5068888"/>
          <p14:tracePt t="35286" x="4027488" y="5068888"/>
          <p14:tracePt t="35302" x="4014788" y="5068888"/>
          <p14:tracePt t="35317" x="4002088" y="5068888"/>
          <p14:tracePt t="35331" x="3990975" y="5068888"/>
          <p14:tracePt t="35333" x="3965575" y="5081588"/>
          <p14:tracePt t="35343" x="3927475" y="5081588"/>
          <p14:tracePt t="35348" x="3890963" y="5081588"/>
          <p14:tracePt t="35356" x="3865563" y="5081588"/>
          <p14:tracePt t="35364" x="3840163" y="5092700"/>
          <p14:tracePt t="35373" x="3814763" y="5092700"/>
          <p14:tracePt t="35380" x="3802063" y="5092700"/>
          <p14:tracePt t="35480" x="3814763" y="5092700"/>
          <p14:tracePt t="35487" x="3814763" y="5081588"/>
          <p14:tracePt t="35496" x="3840163" y="5081588"/>
          <p14:tracePt t="35506" x="3865563" y="5081588"/>
          <p14:tracePt t="35512" x="3902075" y="5068888"/>
          <p14:tracePt t="35521" x="3927475" y="5068888"/>
          <p14:tracePt t="35528" x="3952875" y="5056188"/>
          <p14:tracePt t="35536" x="3978275" y="5043488"/>
          <p14:tracePt t="35544" x="4014788" y="5043488"/>
          <p14:tracePt t="35552" x="4040188" y="5043488"/>
          <p14:tracePt t="35558" x="4065588" y="5030788"/>
          <p14:tracePt t="35568" x="4103688" y="5030788"/>
          <p14:tracePt t="35575" x="4152900" y="5018088"/>
          <p14:tracePt t="35584" x="4178300" y="5018088"/>
          <p14:tracePt t="35591" x="4214813" y="5005388"/>
          <p14:tracePt t="35602" x="4240213" y="5005388"/>
          <p14:tracePt t="35605" x="4278313" y="4992688"/>
          <p14:tracePt t="35613" x="4314825" y="4992688"/>
          <p14:tracePt t="35620" x="4352925" y="4992688"/>
          <p14:tracePt t="35628" x="4378325" y="4992688"/>
          <p14:tracePt t="35636" x="4403725" y="4992688"/>
          <p14:tracePt t="35644" x="4427538" y="4992688"/>
          <p14:tracePt t="35652" x="4465638" y="4992688"/>
          <p14:tracePt t="35663" x="4491038" y="4992688"/>
          <p14:tracePt t="35666" x="4516438" y="4992688"/>
          <p14:tracePt t="35673" x="4540250" y="5005388"/>
          <p14:tracePt t="35682" x="4565650" y="5018088"/>
          <p14:tracePt t="35689" x="4591050" y="5018088"/>
          <p14:tracePt t="35698" x="4627563" y="5030788"/>
          <p14:tracePt t="35706" x="4652963" y="5030788"/>
          <p14:tracePt t="35713" x="4678363" y="5030788"/>
          <p14:tracePt t="35721" x="4703763" y="5030788"/>
          <p14:tracePt t="35730" x="4727575" y="5030788"/>
          <p14:tracePt t="35735" x="4752975" y="5030788"/>
          <p14:tracePt t="35747" x="4778375" y="5030788"/>
          <p14:tracePt t="35752" x="4816475" y="5030788"/>
          <p14:tracePt t="35764" x="4840288" y="5043488"/>
          <p14:tracePt t="35767" x="4865688" y="5043488"/>
          <p14:tracePt t="35780" x="4891088" y="5056188"/>
          <p14:tracePt t="35784" x="4916488" y="5068888"/>
          <p14:tracePt t="35791" x="4940300" y="5068888"/>
          <p14:tracePt t="35798" x="4953000" y="5068888"/>
          <p14:tracePt t="35806" x="4965700" y="5081588"/>
          <p14:tracePt t="35822" x="4978400" y="5081588"/>
          <p14:tracePt t="35837" x="4991100" y="5081588"/>
          <p14:tracePt t="35854" x="5003800" y="5092700"/>
          <p14:tracePt t="35862" x="5016500" y="5092700"/>
          <p14:tracePt t="35867" x="5016500" y="5105400"/>
          <p14:tracePt t="35879" x="5029200" y="5105400"/>
          <p14:tracePt t="35895" x="5040313" y="5118100"/>
          <p14:tracePt t="35913" x="5053013" y="5130800"/>
          <p14:tracePt t="35916" x="5065713" y="5130800"/>
          <p14:tracePt t="35962" x="5065713" y="5143500"/>
          <p14:tracePt t="35970" x="5078413" y="5156200"/>
          <p14:tracePt t="35984" x="5091113" y="5168900"/>
          <p14:tracePt t="36000" x="5091113" y="5181600"/>
          <p14:tracePt t="36016" x="5103813" y="5194300"/>
          <p14:tracePt t="36024" x="5103813" y="5205413"/>
          <p14:tracePt t="36040" x="5116513" y="5218113"/>
          <p14:tracePt t="36047" x="5116513" y="5230813"/>
          <p14:tracePt t="36063" x="5116513" y="5243513"/>
          <p14:tracePt t="36070" x="5116513" y="5256213"/>
          <p14:tracePt t="36079" x="5103813" y="5256213"/>
          <p14:tracePt t="36086" x="5103813" y="5268913"/>
          <p14:tracePt t="36102" x="5091113" y="5281613"/>
          <p14:tracePt t="36113" x="5091113" y="5294313"/>
          <p14:tracePt t="36116" x="5078413" y="5305425"/>
          <p14:tracePt t="36132" x="5065713" y="5318125"/>
          <p14:tracePt t="36140" x="5053013" y="5330825"/>
          <p14:tracePt t="36148" x="5040313" y="5343525"/>
          <p14:tracePt t="36156" x="5029200" y="5356225"/>
          <p14:tracePt t="36164" x="5016500" y="5381625"/>
          <p14:tracePt t="36172" x="5003800" y="5381625"/>
          <p14:tracePt t="36177" x="4991100" y="5394325"/>
          <p14:tracePt t="36185" x="4978400" y="5407025"/>
          <p14:tracePt t="36196" x="4978400" y="5418138"/>
          <p14:tracePt t="36201" x="4965700" y="5430838"/>
          <p14:tracePt t="36213" x="4940300" y="5443538"/>
          <p14:tracePt t="36218" x="4929188" y="5456238"/>
          <p14:tracePt t="36229" x="4903788" y="5468938"/>
          <p14:tracePt t="36234" x="4891088" y="5468938"/>
          <p14:tracePt t="36240" x="4878388" y="5481638"/>
          <p14:tracePt t="36248" x="4865688" y="5494338"/>
          <p14:tracePt t="36256" x="4852988" y="5494338"/>
          <p14:tracePt t="36263" x="4840288" y="5507038"/>
          <p14:tracePt t="36280" x="4816475" y="5518150"/>
          <p14:tracePt t="36287" x="4816475" y="5530850"/>
          <p14:tracePt t="36298" x="4791075" y="5530850"/>
          <p14:tracePt t="36302" x="4765675" y="5543550"/>
          <p14:tracePt t="36313" x="4740275" y="5556250"/>
          <p14:tracePt t="36318" x="4703763" y="5556250"/>
          <p14:tracePt t="36329" x="4691063" y="5556250"/>
          <p14:tracePt t="36334" x="4678363" y="5556250"/>
          <p14:tracePt t="36347" x="4652963" y="5568950"/>
          <p14:tracePt t="36350" x="4627563" y="5581650"/>
          <p14:tracePt t="36362" x="4603750" y="5581650"/>
          <p14:tracePt t="36364" x="4565650" y="5594350"/>
          <p14:tracePt t="36373" x="4540250" y="5594350"/>
          <p14:tracePt t="36380" x="4503738" y="5607050"/>
          <p14:tracePt t="36387" x="4478338" y="5607050"/>
          <p14:tracePt t="36395" x="4452938" y="5607050"/>
          <p14:tracePt t="36403" x="4403725" y="5619750"/>
          <p14:tracePt t="36412" x="4378325" y="5619750"/>
          <p14:tracePt t="36420" x="4340225" y="5619750"/>
          <p14:tracePt t="36429" x="4303713" y="5619750"/>
          <p14:tracePt t="36433" x="4265613" y="5619750"/>
          <p14:tracePt t="36445" x="4227513" y="5619750"/>
          <p14:tracePt t="36450" x="4191000" y="5619750"/>
          <p14:tracePt t="36462" x="4165600" y="5619750"/>
          <p14:tracePt t="36466" x="4127500" y="5607050"/>
          <p14:tracePt t="36480" x="4090988" y="5607050"/>
          <p14:tracePt t="36482" x="4052888" y="5607050"/>
          <p14:tracePt t="36490" x="4014788" y="5607050"/>
          <p14:tracePt t="36497" x="3978275" y="5607050"/>
          <p14:tracePt t="36504" x="3952875" y="5607050"/>
          <p14:tracePt t="36512" x="3914775" y="5607050"/>
          <p14:tracePt t="36519" x="3878263" y="5594350"/>
          <p14:tracePt t="36529" x="3852863" y="5581650"/>
          <p14:tracePt t="36535" x="3827463" y="5581650"/>
          <p14:tracePt t="36545" x="3790950" y="5581650"/>
          <p14:tracePt t="36562" x="3778250" y="5568950"/>
          <p14:tracePt t="36565" x="3765550" y="5568950"/>
          <p14:tracePt t="36579" x="3752850" y="5568950"/>
          <p14:tracePt t="36581" x="3752850" y="5556250"/>
          <p14:tracePt t="36597" x="3740150" y="5543550"/>
          <p14:tracePt t="36606" x="3740150" y="5530850"/>
          <p14:tracePt t="36613" x="3727450" y="5518150"/>
          <p14:tracePt t="36620" x="3714750" y="5507038"/>
          <p14:tracePt t="36628" x="3702050" y="5494338"/>
          <p14:tracePt t="36646" x="3689350" y="5481638"/>
          <p14:tracePt t="36652" x="3678238" y="5481638"/>
          <p14:tracePt t="36668" x="3678238" y="5468938"/>
          <p14:tracePt t="36683" x="3678238" y="5456238"/>
          <p14:tracePt t="36693" x="3678238" y="5443538"/>
          <p14:tracePt t="36701" x="3678238" y="5418138"/>
          <p14:tracePt t="36706" x="3678238" y="5394325"/>
          <p14:tracePt t="36716" x="3678238" y="5368925"/>
          <p14:tracePt t="36722" x="3678238" y="5343525"/>
          <p14:tracePt t="36730" x="3678238" y="5318125"/>
          <p14:tracePt t="36737" x="3689350" y="5294313"/>
          <p14:tracePt t="36747" x="3702050" y="5256213"/>
          <p14:tracePt t="36752" x="3714750" y="5230813"/>
          <p14:tracePt t="36762" x="3727450" y="5205413"/>
          <p14:tracePt t="36768" x="3740150" y="5194300"/>
          <p14:tracePt t="36777" x="3752850" y="5156200"/>
          <p14:tracePt t="36783" x="3765550" y="5156200"/>
          <p14:tracePt t="36795" x="3765550" y="5143500"/>
          <p14:tracePt t="36800" x="3778250" y="5143500"/>
          <p14:tracePt t="36814" x="3790950" y="5130800"/>
          <p14:tracePt t="36830" x="3802063" y="5130800"/>
          <p14:tracePt t="36845" x="3814763" y="5130800"/>
          <p14:tracePt t="36861" x="3827463" y="5118100"/>
          <p14:tracePt t="36884" x="3840163" y="5118100"/>
          <p14:tracePt t="36894" x="3852863" y="5118100"/>
          <p14:tracePt t="36900" x="3865563" y="5105400"/>
          <p14:tracePt t="36916" x="3890963" y="5105400"/>
          <p14:tracePt t="36929" x="3902075" y="5092700"/>
          <p14:tracePt t="36932" x="3914775" y="5092700"/>
          <p14:tracePt t="36945" x="3927475" y="5081588"/>
          <p14:tracePt t="36954" x="3940175" y="5081588"/>
          <p14:tracePt t="36962" x="3952875" y="5081588"/>
          <p14:tracePt t="36993" x="3965575" y="5081588"/>
          <p14:tracePt t="37390" x="3978275" y="5068888"/>
          <p14:tracePt t="37395" x="3978275" y="5056188"/>
          <p14:tracePt t="37406" x="3990975" y="5043488"/>
          <p14:tracePt t="37412" x="4014788" y="5018088"/>
          <p14:tracePt t="37420" x="4027488" y="4992688"/>
          <p14:tracePt t="37428" x="4052888" y="4968875"/>
          <p14:tracePt t="37436" x="4078288" y="4943475"/>
          <p14:tracePt t="37444" x="4090988" y="4892675"/>
          <p14:tracePt t="37452" x="4127500" y="4856163"/>
          <p14:tracePt t="37460" x="4140200" y="4805363"/>
          <p14:tracePt t="37467" x="4152900" y="4756150"/>
          <p14:tracePt t="37475" x="4152900" y="4718050"/>
          <p14:tracePt t="37484" x="4165600" y="4679950"/>
          <p14:tracePt t="37491" x="4165600" y="4643438"/>
          <p14:tracePt t="37499" x="4178300" y="4618038"/>
          <p14:tracePt t="37507" x="4191000" y="4579938"/>
          <p14:tracePt t="37514" x="4191000" y="4554538"/>
          <p14:tracePt t="37521" x="4191000" y="4530725"/>
          <p14:tracePt t="37528" x="4191000" y="4505325"/>
          <p14:tracePt t="37536" x="4203700" y="4467225"/>
          <p14:tracePt t="37544" x="4203700" y="4443413"/>
          <p14:tracePt t="37552" x="4203700" y="4430713"/>
          <p14:tracePt t="37560" x="4203700" y="4405313"/>
          <p14:tracePt t="37567" x="4203700" y="4379913"/>
          <p14:tracePt t="37582" x="4203700" y="4367213"/>
          <p14:tracePt t="37597" x="4203700" y="4354513"/>
          <p14:tracePt t="37623" x="4203700" y="4341813"/>
          <p14:tracePt t="37692" x="4203700" y="4330700"/>
          <p14:tracePt t="37700" x="4191000" y="4330700"/>
          <p14:tracePt t="37709" x="4165600" y="4318000"/>
          <p14:tracePt t="37714" x="4140200" y="4305300"/>
          <p14:tracePt t="37727" x="4114800" y="4305300"/>
          <p14:tracePt t="37730" x="4103688" y="4305300"/>
          <p14:tracePt t="37742" x="4078288" y="4305300"/>
          <p14:tracePt t="37745" x="4078288" y="4292600"/>
          <p14:tracePt t="37754" x="4065588" y="4292600"/>
          <p14:tracePt t="37761" x="4065588" y="4279900"/>
          <p14:tracePt t="37770" x="4052888" y="4267200"/>
          <p14:tracePt t="37783" x="4040188" y="4267200"/>
          <p14:tracePt t="37800" x="4027488" y="4254500"/>
          <p14:tracePt t="37816" x="4014788" y="4254500"/>
          <p14:tracePt t="37827" x="4002088" y="4254500"/>
          <p14:tracePt t="37832" x="3990975" y="4254500"/>
          <p14:tracePt t="37843" x="3965575" y="4254500"/>
          <p14:tracePt t="37845" x="3927475" y="4254500"/>
          <p14:tracePt t="37855" x="3902075" y="4254500"/>
          <p14:tracePt t="37862" x="3878263" y="4254500"/>
          <p14:tracePt t="37870" x="3865563" y="4241800"/>
          <p14:tracePt t="37877" x="3852863" y="4241800"/>
          <p14:tracePt t="37894" x="3840163" y="4241800"/>
          <p14:tracePt t="37900" x="3827463" y="4230688"/>
          <p14:tracePt t="37916" x="3814763" y="4230688"/>
          <p14:tracePt t="37926" x="3814763" y="4217988"/>
          <p14:tracePt t="37931" x="3802063" y="4217988"/>
          <p14:tracePt t="37942" x="3802063" y="4205288"/>
          <p14:tracePt t="37948" x="3790950" y="4205288"/>
          <p14:tracePt t="37958" x="3790950" y="4192588"/>
          <p14:tracePt t="37964" x="3778250" y="4192588"/>
          <p14:tracePt t="37986" x="3778250" y="4179888"/>
          <p14:tracePt t="38001" x="3778250" y="4167188"/>
          <p14:tracePt t="38018" x="3778250" y="4154488"/>
          <p14:tracePt t="38025" x="3778250" y="4141788"/>
          <p14:tracePt t="38032" x="3778250" y="4129088"/>
          <p14:tracePt t="38042" x="3778250" y="4105275"/>
          <p14:tracePt t="38048" x="3778250" y="4092575"/>
          <p14:tracePt t="38059" x="3790950" y="4067175"/>
          <p14:tracePt t="38064" x="3802063" y="4067175"/>
          <p14:tracePt t="38076" x="3802063" y="4054475"/>
          <p14:tracePt t="38080" x="3814763" y="4054475"/>
          <p14:tracePt t="38094" x="3852863" y="4017963"/>
          <p14:tracePt t="38102" x="3878263" y="4017963"/>
          <p14:tracePt t="38110" x="3902075" y="4005263"/>
          <p14:tracePt t="38117" x="3914775" y="3992563"/>
          <p14:tracePt t="38125" x="3940175" y="3992563"/>
          <p14:tracePt t="38134" x="3965575" y="3979863"/>
          <p14:tracePt t="38142" x="4002088" y="3967163"/>
          <p14:tracePt t="38150" x="4040188" y="3954463"/>
          <p14:tracePt t="38157" x="4078288" y="3954463"/>
          <p14:tracePt t="38163" x="4114800" y="3941763"/>
          <p14:tracePt t="38176" x="4152900" y="3929063"/>
          <p14:tracePt t="38180" x="4191000" y="3916363"/>
          <p14:tracePt t="38192" x="4214813" y="3916363"/>
          <p14:tracePt t="38196" x="4252913" y="3916363"/>
          <p14:tracePt t="38209" x="4278313" y="3916363"/>
          <p14:tracePt t="38212" x="4303713" y="3905250"/>
          <p14:tracePt t="38218" x="4340225" y="3905250"/>
          <p14:tracePt t="38229" x="4365625" y="3905250"/>
          <p14:tracePt t="38234" x="4391025" y="3905250"/>
          <p14:tracePt t="38245" x="4416425" y="3905250"/>
          <p14:tracePt t="38250" x="4440238" y="3905250"/>
          <p14:tracePt t="38259" x="4465638" y="3905250"/>
          <p14:tracePt t="38265" x="4503738" y="3916363"/>
          <p14:tracePt t="38276" x="4540250" y="3916363"/>
          <p14:tracePt t="38282" x="4603750" y="3929063"/>
          <p14:tracePt t="38292" x="4640263" y="3929063"/>
          <p14:tracePt t="38296" x="4703763" y="3929063"/>
          <p14:tracePt t="38309" x="4752975" y="3929063"/>
          <p14:tracePt t="38311" x="4803775" y="3929063"/>
          <p14:tracePt t="38324" x="4852988" y="3929063"/>
          <p14:tracePt t="38328" x="4878388" y="3941763"/>
          <p14:tracePt t="38336" x="4903788" y="3941763"/>
          <p14:tracePt t="38344" x="4940300" y="3941763"/>
          <p14:tracePt t="38358" x="4953000" y="3954463"/>
          <p14:tracePt t="38443" x="4978400" y="3979863"/>
          <p14:tracePt t="38452" x="5003800" y="4005263"/>
          <p14:tracePt t="38462" x="5029200" y="4029075"/>
          <p14:tracePt t="38467" x="5040313" y="4067175"/>
          <p14:tracePt t="38475" x="5053013" y="4092575"/>
          <p14:tracePt t="38481" x="5065713" y="4117975"/>
          <p14:tracePt t="38491" x="5078413" y="4141788"/>
          <p14:tracePt t="38498" x="5078413" y="4154488"/>
          <p14:tracePt t="38508" x="5091113" y="4154488"/>
          <p14:tracePt t="38513" x="5091113" y="4167188"/>
          <p14:tracePt t="38526" x="5091113" y="4179888"/>
          <p14:tracePt t="38542" x="5091113" y="4192588"/>
          <p14:tracePt t="38552" x="5091113" y="4205288"/>
          <p14:tracePt t="38567" x="5091113" y="4217988"/>
          <p14:tracePt t="38576" x="5091113" y="4230688"/>
          <p14:tracePt t="38584" x="5091113" y="4241800"/>
          <p14:tracePt t="38592" x="5078413" y="4267200"/>
          <p14:tracePt t="38600" x="5065713" y="4279900"/>
          <p14:tracePt t="38609" x="5053013" y="4305300"/>
          <p14:tracePt t="38614" x="5040313" y="4330700"/>
          <p14:tracePt t="38625" x="5029200" y="4354513"/>
          <p14:tracePt t="38630" x="5003800" y="4379913"/>
          <p14:tracePt t="38638" x="4978400" y="4379913"/>
          <p14:tracePt t="38645" x="4953000" y="4405313"/>
          <p14:tracePt t="38655" x="4929188" y="4418013"/>
          <p14:tracePt t="38662" x="4916488" y="4430713"/>
          <p14:tracePt t="38668" x="4891088" y="4443413"/>
          <p14:tracePt t="38677" x="4865688" y="4443413"/>
          <p14:tracePt t="38684" x="4840288" y="4454525"/>
          <p14:tracePt t="38694" x="4840288" y="4467225"/>
          <p14:tracePt t="38700" x="4816475" y="4467225"/>
          <p14:tracePt t="38709" x="4778375" y="4479925"/>
          <p14:tracePt t="38715" x="4752975" y="4479925"/>
          <p14:tracePt t="38723" x="4716463" y="4479925"/>
          <p14:tracePt t="38729" x="4678363" y="4479925"/>
          <p14:tracePt t="38741" x="4640263" y="4479925"/>
          <p14:tracePt t="38746" x="4578350" y="4492625"/>
          <p14:tracePt t="38758" x="4516438" y="4505325"/>
          <p14:tracePt t="38762" x="4440238" y="4505325"/>
          <p14:tracePt t="38775" x="4378325" y="4505325"/>
          <p14:tracePt t="38778" x="4314825" y="4505325"/>
          <p14:tracePt t="38794" x="4214813" y="4505325"/>
          <p14:tracePt t="38800" x="4178300" y="4492625"/>
          <p14:tracePt t="38809" x="4140200" y="4492625"/>
          <p14:tracePt t="38816" x="4103688" y="4492625"/>
          <p14:tracePt t="38825" x="4078288" y="4479925"/>
          <p14:tracePt t="38832" x="4052888" y="4467225"/>
          <p14:tracePt t="38841" x="4027488" y="4454525"/>
          <p14:tracePt t="38847" x="4002088" y="4454525"/>
          <p14:tracePt t="38860" x="3978275" y="4454525"/>
          <p14:tracePt t="38873" x="3965575" y="4443413"/>
          <p14:tracePt t="38877" x="3965575" y="4430713"/>
          <p14:tracePt t="38890" x="3952875" y="4430713"/>
          <p14:tracePt t="38893" x="3940175" y="4418013"/>
          <p14:tracePt t="38902" x="3914775" y="4418013"/>
          <p14:tracePt t="38910" x="3902075" y="4405313"/>
          <p14:tracePt t="38917" x="3890963" y="4392613"/>
          <p14:tracePt t="38926" x="3852863" y="4392613"/>
          <p14:tracePt t="38931" x="3827463" y="4379913"/>
          <p14:tracePt t="38940" x="3802063" y="4367213"/>
          <p14:tracePt t="38948" x="3790950" y="4354513"/>
          <p14:tracePt t="38957" x="3752850" y="4354513"/>
          <p14:tracePt t="38964" x="3740150" y="4341813"/>
          <p14:tracePt t="38974" x="3727450" y="4330700"/>
          <p14:tracePt t="38980" x="3714750" y="4330700"/>
          <p14:tracePt t="38990" x="3714750" y="4318000"/>
          <p14:tracePt t="38995" x="3702050" y="4318000"/>
          <p14:tracePt t="39009" x="3689350" y="4292600"/>
          <p14:tracePt t="39018" x="3678238" y="4292600"/>
          <p14:tracePt t="39026" x="3678238" y="4279900"/>
          <p14:tracePt t="39034" x="3665538" y="4279900"/>
          <p14:tracePt t="39044" x="3665538" y="4267200"/>
          <p14:tracePt t="39058" x="3652838" y="4241800"/>
          <p14:tracePt t="39063" x="3652838" y="4230688"/>
          <p14:tracePt t="39075" x="3652838" y="4217988"/>
          <p14:tracePt t="39080" x="3652838" y="4205288"/>
          <p14:tracePt t="39090" x="3652838" y="4192588"/>
          <p14:tracePt t="39095" x="3652838" y="4179888"/>
          <p14:tracePt t="39106" x="3652838" y="4167188"/>
          <p14:tracePt t="39112" x="3652838" y="4154488"/>
          <p14:tracePt t="39119" x="3652838" y="4141788"/>
          <p14:tracePt t="39134" x="3652838" y="4129088"/>
          <p14:tracePt t="39151" x="3652838" y="4117975"/>
          <p14:tracePt t="39166" x="3652838" y="4105275"/>
          <p14:tracePt t="39173" x="3652838" y="4092575"/>
          <p14:tracePt t="39180" x="3665538" y="4092575"/>
          <p14:tracePt t="39189" x="3665538" y="4079875"/>
          <p14:tracePt t="39207" x="3665538" y="4067175"/>
          <p14:tracePt t="39212" x="3678238" y="4067175"/>
          <p14:tracePt t="39224" x="3678238" y="4054475"/>
          <p14:tracePt t="39228" x="3678238" y="4041775"/>
          <p14:tracePt t="39240" x="3689350" y="4041775"/>
          <p14:tracePt t="39242" x="3702050" y="4041775"/>
          <p14:tracePt t="39250" x="3702050" y="4029075"/>
          <p14:tracePt t="39258" x="3714750" y="4029075"/>
          <p14:tracePt t="39266" x="3740150" y="4017963"/>
          <p14:tracePt t="39275" x="3752850" y="4005263"/>
          <p14:tracePt t="39282" x="3765550" y="3992563"/>
          <p14:tracePt t="39290" x="3778250" y="3979863"/>
          <p14:tracePt t="39298" x="3790950" y="3979863"/>
          <p14:tracePt t="39311" x="3802063" y="3967163"/>
          <p14:tracePt t="39328" x="3814763" y="3954463"/>
          <p14:tracePt t="39340" x="3814763" y="3941763"/>
          <p14:tracePt t="39344" x="3840163" y="3941763"/>
          <p14:tracePt t="39357" x="3852863" y="3929063"/>
          <p14:tracePt t="39360" x="3878263" y="3916363"/>
          <p14:tracePt t="39375" x="3940175" y="3905250"/>
          <p14:tracePt t="39381" x="3965575" y="3905250"/>
          <p14:tracePt t="39390" x="3990975" y="3892550"/>
          <p14:tracePt t="39398" x="4014788" y="3892550"/>
          <p14:tracePt t="39406" x="4040188" y="3892550"/>
          <p14:tracePt t="39414" x="4052888" y="3892550"/>
          <p14:tracePt t="39422" x="4065588" y="3879850"/>
          <p14:tracePt t="39430" x="4090988" y="3879850"/>
          <p14:tracePt t="39439" x="4114800" y="3879850"/>
          <p14:tracePt t="39443" x="4152900" y="3867150"/>
          <p14:tracePt t="39456" x="4191000" y="3867150"/>
          <p14:tracePt t="39460" x="4214813" y="3867150"/>
          <p14:tracePt t="39473" x="4252913" y="3867150"/>
          <p14:tracePt t="39475" x="4291013" y="3867150"/>
          <p14:tracePt t="39484" x="4314825" y="3854450"/>
          <p14:tracePt t="39492" x="4352925" y="3854450"/>
          <p14:tracePt t="39498" x="4378325" y="3854450"/>
          <p14:tracePt t="39505" x="4403725" y="3854450"/>
          <p14:tracePt t="39513" x="4427538" y="3854450"/>
          <p14:tracePt t="39523" x="4452938" y="3854450"/>
          <p14:tracePt t="39530" x="4465638" y="3867150"/>
          <p14:tracePt t="39539" x="4491038" y="3867150"/>
          <p14:tracePt t="39546" x="4516438" y="3879850"/>
          <p14:tracePt t="39556" x="4540250" y="3879850"/>
          <p14:tracePt t="39560" x="4565650" y="3879850"/>
          <p14:tracePt t="39572" x="4591050" y="3892550"/>
          <p14:tracePt t="39576" x="4616450" y="3905250"/>
          <p14:tracePt t="39590" x="4640263" y="3905250"/>
          <p14:tracePt t="39593" x="4678363" y="3916363"/>
          <p14:tracePt t="39600" x="4678363" y="3929063"/>
          <p14:tracePt t="39610" x="4703763" y="3929063"/>
          <p14:tracePt t="39615" x="4703763" y="3941763"/>
          <p14:tracePt t="39626" x="4716463" y="3954463"/>
          <p14:tracePt t="39629" x="4727575" y="3954463"/>
          <p14:tracePt t="39640" x="4740275" y="3967163"/>
          <p14:tracePt t="39646" x="4752975" y="3967163"/>
          <p14:tracePt t="39655" x="4752975" y="3979863"/>
          <p14:tracePt t="39662" x="4765675" y="3979863"/>
          <p14:tracePt t="39672" x="4765675" y="3992563"/>
          <p14:tracePt t="39678" x="4778375" y="4005263"/>
          <p14:tracePt t="39688" x="4791075" y="4005263"/>
          <p14:tracePt t="39692" x="4803775" y="4017963"/>
          <p14:tracePt t="39708" x="4829175" y="4041775"/>
          <p14:tracePt t="39716" x="4840288" y="4054475"/>
          <p14:tracePt t="39724" x="4852988" y="4067175"/>
          <p14:tracePt t="39740" x="4865688" y="4079875"/>
          <p14:tracePt t="39748" x="4865688" y="4092575"/>
          <p14:tracePt t="39756" x="4865688" y="4105275"/>
          <p14:tracePt t="39762" x="4878388" y="4105275"/>
          <p14:tracePt t="39777" x="4878388" y="4117975"/>
          <p14:tracePt t="39794" x="4878388" y="4129088"/>
          <p14:tracePt t="41338" x="4903788" y="4141788"/>
          <p14:tracePt t="41346" x="4929188" y="4141788"/>
          <p14:tracePt t="41355" x="4953000" y="4154488"/>
          <p14:tracePt t="41362" x="4978400" y="4154488"/>
          <p14:tracePt t="41369" x="5003800" y="4154488"/>
          <p14:tracePt t="41376" x="5016500" y="4154488"/>
          <p14:tracePt t="41385" x="5029200" y="4154488"/>
          <p14:tracePt t="41392" x="5029200" y="4167188"/>
          <p14:tracePt t="41401" x="5040313" y="4179888"/>
          <p14:tracePt t="41408" x="5040313" y="4205288"/>
          <p14:tracePt t="41418" x="5065713" y="4205288"/>
          <p14:tracePt t="41423" x="5078413" y="4217988"/>
          <p14:tracePt t="41430" x="5091113" y="4230688"/>
          <p14:tracePt t="41540" x="5103813" y="4230688"/>
          <p14:tracePt t="41548" x="5103813" y="4241800"/>
          <p14:tracePt t="41557" x="5116513" y="4241800"/>
          <p14:tracePt t="41571" x="5129213" y="4254500"/>
          <p14:tracePt t="41585" x="5141913" y="4254500"/>
          <p14:tracePt t="41617" x="5153025" y="4254500"/>
          <p14:tracePt t="41663" x="5141913" y="4267200"/>
          <p14:tracePt t="41718" x="5141913" y="4279900"/>
          <p14:tracePt t="41726" x="5116513" y="4279900"/>
          <p14:tracePt t="41737" x="5103813" y="4292600"/>
          <p14:tracePt t="41742" x="5091113" y="4292600"/>
          <p14:tracePt t="41752" x="5078413" y="4305300"/>
          <p14:tracePt t="41767" x="5065713" y="4318000"/>
          <p14:tracePt t="41772" x="5053013" y="4318000"/>
          <p14:tracePt t="41911" x="5040313" y="4318000"/>
          <p14:tracePt t="41959" x="5040313" y="4330700"/>
          <p14:tracePt t="41974" x="5029200" y="4330700"/>
          <p14:tracePt t="42028" x="5016500" y="4341813"/>
          <p14:tracePt t="42090" x="5003800" y="4354513"/>
          <p14:tracePt t="42106" x="4978400" y="4367213"/>
          <p14:tracePt t="42115" x="4965700" y="4367213"/>
          <p14:tracePt t="42124" x="4940300" y="4367213"/>
          <p14:tracePt t="42131" x="4929188" y="4379913"/>
          <p14:tracePt t="42137" x="4903788" y="4392613"/>
          <p14:tracePt t="42144" x="4878388" y="4392613"/>
          <p14:tracePt t="42152" x="4865688" y="4392613"/>
          <p14:tracePt t="42160" x="4852988" y="4405313"/>
          <p14:tracePt t="42167" x="4840288" y="4405313"/>
          <p14:tracePt t="42184" x="4840288" y="4418013"/>
          <p14:tracePt t="42254" x="4829175" y="4418013"/>
          <p14:tracePt t="42262" x="4816475" y="4418013"/>
          <p14:tracePt t="42277" x="4803775" y="4418013"/>
          <p14:tracePt t="42284" x="4778375" y="4418013"/>
          <p14:tracePt t="42292" x="4752975" y="4430713"/>
          <p14:tracePt t="42302" x="4727575" y="4430713"/>
          <p14:tracePt t="42308" x="4716463" y="4430713"/>
          <p14:tracePt t="42317" x="4703763" y="4430713"/>
          <p14:tracePt t="42324" x="4691063" y="4443413"/>
          <p14:tracePt t="42334" x="4678363" y="4443413"/>
          <p14:tracePt t="42416" x="4665663" y="4443413"/>
          <p14:tracePt t="42432" x="4652963" y="4443413"/>
          <p14:tracePt t="42440" x="4640263" y="4443413"/>
          <p14:tracePt t="42626" x="4627563" y="4443413"/>
          <p14:tracePt t="42664" x="4616450" y="4443413"/>
          <p14:tracePt t="42672" x="4603750" y="4443413"/>
          <p14:tracePt t="42681" x="4591050" y="4443413"/>
          <p14:tracePt t="42780" x="4578350" y="4443413"/>
          <p14:tracePt t="42796" x="4565650" y="4443413"/>
          <p14:tracePt t="43605" x="4552950" y="4443413"/>
          <p14:tracePt t="43658" x="4552950" y="4430713"/>
          <p14:tracePt t="43673" x="4552950" y="4418013"/>
          <p14:tracePt t="43688" x="4552950" y="4405313"/>
          <p14:tracePt t="43703" x="4552950" y="4392613"/>
          <p14:tracePt t="43735" x="4552950" y="4379913"/>
          <p14:tracePt t="43890" x="4552950" y="4367213"/>
          <p14:tracePt t="43898" x="4552950" y="4354513"/>
          <p14:tracePt t="43909" x="4552950" y="4341813"/>
          <p14:tracePt t="43914" x="4552950" y="4318000"/>
          <p14:tracePt t="43923" x="4552950" y="4279900"/>
          <p14:tracePt t="43931" x="4552950" y="4254500"/>
          <p14:tracePt t="43936" x="4552950" y="4230688"/>
          <p14:tracePt t="43948" x="4552950" y="4192588"/>
          <p14:tracePt t="43951" x="4552950" y="4154488"/>
          <p14:tracePt t="43965" x="4552950" y="4092575"/>
          <p14:tracePt t="43968" x="4565650" y="4054475"/>
          <p14:tracePt t="43981" x="4565650" y="4005263"/>
          <p14:tracePt t="43984" x="4578350" y="3967163"/>
          <p14:tracePt t="43998" x="4578350" y="3929063"/>
          <p14:tracePt t="44000" x="4578350" y="3892550"/>
          <p14:tracePt t="44005" x="4578350" y="3854450"/>
          <p14:tracePt t="44014" x="4578350" y="3792538"/>
          <p14:tracePt t="44021" x="4565650" y="3716338"/>
          <p14:tracePt t="44031" x="4552950" y="3616325"/>
          <p14:tracePt t="44037" x="4540250" y="3516313"/>
          <p14:tracePt t="44047" x="4527550" y="3441700"/>
          <p14:tracePt t="44054" x="4503738" y="3378200"/>
          <p14:tracePt t="44064" x="4491038" y="3303588"/>
          <p14:tracePt t="44068" x="4491038" y="3267075"/>
          <p14:tracePt t="44081" x="4478338" y="3216275"/>
          <p14:tracePt t="44084" x="4465638" y="3178175"/>
          <p14:tracePt t="44095" x="4465638" y="3154363"/>
          <p14:tracePt t="44101" x="4452938" y="3128963"/>
          <p14:tracePt t="44109" x="4452938" y="3103563"/>
          <p14:tracePt t="44116" x="4452938" y="3065463"/>
          <p14:tracePt t="44125" x="4440238" y="3028950"/>
          <p14:tracePt t="44132" x="4440238" y="2990850"/>
          <p14:tracePt t="44138" x="4440238" y="2916238"/>
          <p14:tracePt t="44146" x="4440238" y="2865438"/>
          <p14:tracePt t="44154" x="4440238" y="2803525"/>
          <p14:tracePt t="44164" x="4440238" y="2752725"/>
          <p14:tracePt t="44169" x="4440238" y="2678113"/>
          <p14:tracePt t="44181" x="4440238" y="2640013"/>
          <p14:tracePt t="44185" x="4440238" y="2603500"/>
          <p14:tracePt t="44197" x="4440238" y="2565400"/>
          <p14:tracePt t="44200" x="4440238" y="2527300"/>
          <p14:tracePt t="44214" x="4440238" y="2503488"/>
          <p14:tracePt t="44216" x="4440238" y="2478088"/>
          <p14:tracePt t="44224" x="4440238" y="2452688"/>
          <p14:tracePt t="44232" x="4427538" y="2414588"/>
          <p14:tracePt t="44240" x="4416425" y="2390775"/>
          <p14:tracePt t="44247" x="4416425" y="2378075"/>
          <p14:tracePt t="44254" x="4403725" y="2352675"/>
          <p14:tracePt t="44264" x="4391025" y="2327275"/>
          <p14:tracePt t="44270" x="4391025" y="2290763"/>
          <p14:tracePt t="44280" x="4391025" y="2265363"/>
          <p14:tracePt t="44286" x="4378325" y="2239963"/>
          <p14:tracePt t="44297" x="4378325" y="2214563"/>
          <p14:tracePt t="44301" x="4378325" y="2201863"/>
          <p14:tracePt t="44314" x="4378325" y="2165350"/>
          <p14:tracePt t="44318" x="4378325" y="2152650"/>
          <p14:tracePt t="44324" x="4378325" y="2127250"/>
          <p14:tracePt t="44331" x="4378325" y="2101850"/>
          <p14:tracePt t="44341" x="4378325" y="2078038"/>
          <p14:tracePt t="44348" x="4378325" y="2052638"/>
          <p14:tracePt t="44355" x="4378325" y="2027238"/>
          <p14:tracePt t="44364" x="4378325" y="2014538"/>
          <p14:tracePt t="44371" x="4378325" y="2001838"/>
          <p14:tracePt t="44379" x="4391025" y="1989138"/>
          <p14:tracePt t="44386" x="4391025" y="1978025"/>
          <p14:tracePt t="44396" x="4391025" y="1965325"/>
          <p14:tracePt t="44401" x="4391025" y="1952625"/>
          <p14:tracePt t="44413" x="4391025" y="1939925"/>
          <p14:tracePt t="44430" x="4403725" y="1927225"/>
          <p14:tracePt t="44433" x="4403725" y="1914525"/>
          <p14:tracePt t="44448" x="4403725" y="1889125"/>
          <p14:tracePt t="44456" x="4403725" y="1852613"/>
          <p14:tracePt t="44464" x="4403725" y="1814513"/>
          <p14:tracePt t="44472" x="4403725" y="1789113"/>
          <p14:tracePt t="44487" x="4403725" y="1776413"/>
          <p14:tracePt t="44503" x="4403725" y="1765300"/>
          <p14:tracePt t="44513" x="4403725" y="1752600"/>
          <p14:tracePt t="44529" x="4403725" y="1739900"/>
          <p14:tracePt t="44545" x="4403725" y="1727200"/>
          <p14:tracePt t="44550" x="4403725" y="1714500"/>
          <p14:tracePt t="44562" x="4403725" y="1701800"/>
          <p14:tracePt t="44579" x="4403725" y="1689100"/>
          <p14:tracePt t="45363" x="4391025" y="1676400"/>
          <p14:tracePt t="45435" x="4378325" y="1663700"/>
          <p14:tracePt t="45458" x="4378325" y="1652588"/>
          <p14:tracePt t="45481" x="4365625" y="1652588"/>
          <p14:tracePt t="45690" x="4365625" y="1663700"/>
          <p14:tracePt t="45697" x="4365625" y="1689100"/>
          <p14:tracePt t="45708" x="4365625" y="1714500"/>
          <p14:tracePt t="45723" x="4365625" y="1727200"/>
          <p14:tracePt t="45729" x="4365625" y="1752600"/>
          <p14:tracePt t="45735" x="4365625" y="1765300"/>
          <p14:tracePt t="45744" x="4365625" y="1776413"/>
          <p14:tracePt t="45751" x="4365625" y="1801813"/>
          <p14:tracePt t="45760" x="4365625" y="1827213"/>
          <p14:tracePt t="45767" x="4365625" y="1865313"/>
          <p14:tracePt t="45778" x="4365625" y="1876425"/>
          <p14:tracePt t="45794" x="4365625" y="1901825"/>
          <p14:tracePt t="45797" x="4365625" y="1927225"/>
          <p14:tracePt t="45810" x="4365625" y="1939925"/>
          <p14:tracePt t="45813" x="4365625" y="1965325"/>
          <p14:tracePt t="45826" x="4365625" y="1989138"/>
          <p14:tracePt t="45829" x="4365625" y="2001838"/>
          <p14:tracePt t="45838" x="4365625" y="2027238"/>
          <p14:tracePt t="45845" x="4365625" y="2052638"/>
          <p14:tracePt t="45855" x="4365625" y="2065338"/>
          <p14:tracePt t="45868" x="4365625" y="2078038"/>
          <p14:tracePt t="45876" x="4378325" y="2089150"/>
          <p14:tracePt t="45883" x="4378325" y="2101850"/>
          <p14:tracePt t="45900" x="4378325" y="2127250"/>
          <p14:tracePt t="45915" x="4378325" y="2139950"/>
          <p14:tracePt t="45926" x="4378325" y="2152650"/>
          <p14:tracePt t="45930" x="4378325" y="2165350"/>
          <p14:tracePt t="45938" x="4378325" y="2178050"/>
          <p14:tracePt t="45945" x="4378325" y="2201863"/>
          <p14:tracePt t="45962" x="4378325" y="2214563"/>
          <p14:tracePt t="45969" x="4378325" y="2252663"/>
          <p14:tracePt t="45978" x="4378325" y="2278063"/>
          <p14:tracePt t="45985" x="4378325" y="2303463"/>
          <p14:tracePt t="45993" x="4378325" y="2327275"/>
          <p14:tracePt t="45999" x="4365625" y="2352675"/>
          <p14:tracePt t="46009" x="4365625" y="2378075"/>
          <p14:tracePt t="46015" x="4352925" y="2414588"/>
          <p14:tracePt t="46026" x="4352925" y="2439988"/>
          <p14:tracePt t="46031" x="4340225" y="2465388"/>
          <p14:tracePt t="46043" x="4340225" y="2478088"/>
          <p14:tracePt t="46047" x="4340225" y="2503488"/>
          <p14:tracePt t="46061" x="4340225" y="2516188"/>
          <p14:tracePt t="46077" x="4340225" y="2527300"/>
          <p14:tracePt t="46085" x="4340225" y="2565400"/>
          <p14:tracePt t="46093" x="4340225" y="2578100"/>
          <p14:tracePt t="46101" x="4340225" y="2603500"/>
          <p14:tracePt t="46109" x="4340225" y="2627313"/>
          <p14:tracePt t="46118" x="4340225" y="2652713"/>
          <p14:tracePt t="46126" x="4340225" y="2690813"/>
          <p14:tracePt t="46132" x="4340225" y="2728913"/>
          <p14:tracePt t="46143" x="4340225" y="2752725"/>
          <p14:tracePt t="46148" x="4340225" y="2765425"/>
          <p14:tracePt t="46163" x="4340225" y="2778125"/>
          <p14:tracePt t="46175" x="4340225" y="2790825"/>
          <p14:tracePt t="46179" x="4327525" y="2803525"/>
          <p14:tracePt t="46185" x="4327525" y="2828925"/>
          <p14:tracePt t="46193" x="4314825" y="2852738"/>
          <p14:tracePt t="46201" x="4314825" y="2878138"/>
          <p14:tracePt t="46209" x="4314825" y="2903538"/>
          <p14:tracePt t="46217" x="4314825" y="2941638"/>
          <p14:tracePt t="46225" x="4314825" y="2965450"/>
          <p14:tracePt t="46233" x="4314825" y="2990850"/>
          <p14:tracePt t="46243" x="4314825" y="3016250"/>
          <p14:tracePt t="46250" x="4314825" y="3041650"/>
          <p14:tracePt t="46258" x="4314825" y="3065463"/>
          <p14:tracePt t="46264" x="4327525" y="3090863"/>
          <p14:tracePt t="46276" x="4327525" y="3128963"/>
          <p14:tracePt t="46279" x="4340225" y="3154363"/>
          <p14:tracePt t="46292" x="4352925" y="3165475"/>
          <p14:tracePt t="46296" x="4352925" y="3190875"/>
          <p14:tracePt t="46304" x="4352925" y="3203575"/>
          <p14:tracePt t="46317" x="4365625" y="3216275"/>
          <p14:tracePt t="46325" x="4365625" y="3228975"/>
          <p14:tracePt t="46333" x="4378325" y="3228975"/>
          <p14:tracePt t="46342" x="4378325" y="3241675"/>
          <p14:tracePt t="46350" x="4378325" y="3267075"/>
          <p14:tracePt t="46358" x="4391025" y="3278188"/>
          <p14:tracePt t="46365" x="4403725" y="3303588"/>
          <p14:tracePt t="46375" x="4403725" y="3328988"/>
          <p14:tracePt t="46379" x="4416425" y="3367088"/>
          <p14:tracePt t="46392" x="4427538" y="3390900"/>
          <p14:tracePt t="46395" x="4440238" y="3416300"/>
          <p14:tracePt t="46408" x="4440238" y="3441700"/>
          <p14:tracePt t="46411" x="4452938" y="3467100"/>
          <p14:tracePt t="46420" x="4465638" y="3503613"/>
          <p14:tracePt t="46427" x="4465638" y="3529013"/>
          <p14:tracePt t="46435" x="4478338" y="3554413"/>
          <p14:tracePt t="46443" x="4478338" y="3567113"/>
          <p14:tracePt t="46451" x="4478338" y="3590925"/>
          <p14:tracePt t="46459" x="4478338" y="3603625"/>
          <p14:tracePt t="46465" x="4491038" y="3616325"/>
          <p14:tracePt t="46475" x="4491038" y="3629025"/>
          <p14:tracePt t="46482" x="4491038" y="3641725"/>
          <p14:tracePt t="46492" x="4491038" y="3667125"/>
          <p14:tracePt t="46497" x="4491038" y="3692525"/>
          <p14:tracePt t="46508" x="4503738" y="3716338"/>
          <p14:tracePt t="46511" x="4503738" y="3741738"/>
          <p14:tracePt t="46520" x="4503738" y="3779838"/>
          <p14:tracePt t="46527" x="4503738" y="3803650"/>
          <p14:tracePt t="46536" x="4503738" y="3829050"/>
          <p14:tracePt t="46543" x="4503738" y="3854450"/>
          <p14:tracePt t="46551" x="4503738" y="3879850"/>
          <p14:tracePt t="46559" x="4503738" y="3892550"/>
          <p14:tracePt t="46565" x="4503738" y="3916363"/>
          <p14:tracePt t="46575" x="4503738" y="3941763"/>
          <p14:tracePt t="46582" x="4503738" y="3954463"/>
          <p14:tracePt t="46594" x="4503738" y="3979863"/>
          <p14:tracePt t="46597" x="4503738" y="4005263"/>
          <p14:tracePt t="46609" x="4503738" y="4041775"/>
          <p14:tracePt t="46614" x="4503738" y="4054475"/>
          <p14:tracePt t="46625" x="4503738" y="4067175"/>
          <p14:tracePt t="46628" x="4503738" y="4079875"/>
          <p14:tracePt t="46635" x="4503738" y="4105275"/>
          <p14:tracePt t="46643" x="4503738" y="4117975"/>
          <p14:tracePt t="46651" x="4503738" y="4141788"/>
          <p14:tracePt t="46660" x="4503738" y="4154488"/>
          <p14:tracePt t="46667" x="4503738" y="4179888"/>
          <p14:tracePt t="46676" x="4503738" y="4217988"/>
          <p14:tracePt t="46683" x="4503738" y="4230688"/>
          <p14:tracePt t="46691" x="4503738" y="4241800"/>
          <p14:tracePt t="46698" x="4503738" y="4254500"/>
          <p14:tracePt t="46713" x="4503738" y="4267200"/>
          <p14:tracePt t="46729" x="4503738" y="4292600"/>
          <p14:tracePt t="46742" x="4516438" y="4305300"/>
          <p14:tracePt t="46745" x="4516438" y="4318000"/>
          <p14:tracePt t="46760" x="4516438" y="4341813"/>
          <p14:tracePt t="46768" x="4516438" y="4354513"/>
          <p14:tracePt t="46776" x="4516438" y="4379913"/>
          <p14:tracePt t="46783" x="4516438" y="4405313"/>
          <p14:tracePt t="46791" x="4527550" y="4430713"/>
          <p14:tracePt t="46800" x="4527550" y="4454525"/>
          <p14:tracePt t="46810" x="4527550" y="4492625"/>
          <p14:tracePt t="46816" x="4527550" y="4518025"/>
          <p14:tracePt t="46826" x="4527550" y="4543425"/>
          <p14:tracePt t="46830" x="4527550" y="4579938"/>
          <p14:tracePt t="46842" x="4527550" y="4605338"/>
          <p14:tracePt t="46846" x="4527550" y="4630738"/>
          <p14:tracePt t="46856" x="4527550" y="4656138"/>
          <p14:tracePt t="46866" x="4527550" y="4667250"/>
          <p14:tracePt t="46872" x="4527550" y="4692650"/>
          <p14:tracePt t="46886" x="4527550" y="4705350"/>
          <p14:tracePt t="46894" x="4527550" y="4718050"/>
          <p14:tracePt t="46901" x="4527550" y="4743450"/>
          <p14:tracePt t="46907" x="4527550" y="4768850"/>
          <p14:tracePt t="46915" x="4527550" y="4792663"/>
          <p14:tracePt t="46925" x="4527550" y="4830763"/>
          <p14:tracePt t="46931" x="4527550" y="4868863"/>
          <p14:tracePt t="46942" x="4516438" y="4905375"/>
          <p14:tracePt t="46947" x="4503738" y="4930775"/>
          <p14:tracePt t="46958" x="4503738" y="4956175"/>
          <p14:tracePt t="46962" x="4503738" y="4981575"/>
          <p14:tracePt t="46975" x="4503738" y="5005388"/>
          <p14:tracePt t="46978" x="4503738" y="5018088"/>
          <p14:tracePt t="47016" x="4503738" y="5030788"/>
          <p14:tracePt t="47023" x="4491038" y="5030788"/>
          <p14:tracePt t="47034" x="4478338" y="5030788"/>
          <p14:tracePt t="47040" x="4440238" y="5005388"/>
          <p14:tracePt t="47048" x="4391025" y="4968875"/>
          <p14:tracePt t="47056" x="4314825" y="4930775"/>
          <p14:tracePt t="47064" x="4240213" y="4892675"/>
          <p14:tracePt t="47073" x="4203700" y="4856163"/>
          <p14:tracePt t="47078" x="4191000" y="4843463"/>
          <p14:tracePt t="47188" x="4191000" y="4818063"/>
          <p14:tracePt t="47205" x="4191000" y="4792663"/>
          <p14:tracePt t="47210" x="4191000" y="4779963"/>
          <p14:tracePt t="47242" x="4191000" y="4792663"/>
          <p14:tracePt t="47250" x="4203700" y="4818063"/>
          <p14:tracePt t="47259" x="4214813" y="4868863"/>
          <p14:tracePt t="47266" x="4227513" y="4930775"/>
          <p14:tracePt t="47274" x="4227513" y="5081588"/>
          <p14:tracePt t="47280" x="4214813" y="5205413"/>
          <p14:tracePt t="47290" x="4214813" y="5356225"/>
          <p14:tracePt t="47295" x="4240213" y="5481638"/>
          <p14:tracePt t="47309" x="4278313" y="5594350"/>
          <p14:tracePt t="47312" x="4314825" y="5668963"/>
          <p14:tracePt t="47324" x="4340225" y="5743575"/>
          <p14:tracePt t="47327" x="4352925" y="5794375"/>
          <p14:tracePt t="47341" x="4365625" y="5894388"/>
          <p14:tracePt t="47350" x="4365625" y="5919788"/>
          <p14:tracePt t="47358" x="4365625" y="5945188"/>
          <p14:tracePt t="47366" x="4365625" y="5969000"/>
          <p14:tracePt t="47374" x="4365625" y="5994400"/>
          <p14:tracePt t="47382" x="4365625" y="6019800"/>
          <p14:tracePt t="47390" x="4365625" y="6045200"/>
          <p14:tracePt t="47397" x="4365625" y="6081713"/>
          <p14:tracePt t="47407" x="4365625" y="6107113"/>
          <p14:tracePt t="47412" x="4365625" y="6132513"/>
          <p14:tracePt t="47424" x="4352925" y="6145213"/>
          <p14:tracePt t="47427" x="4352925" y="6169025"/>
          <p14:tracePt t="47440" x="4340225" y="6194425"/>
          <p14:tracePt t="47444" x="4327525" y="6219825"/>
          <p14:tracePt t="47457" x="4327525" y="6232525"/>
          <p14:tracePt t="47459" x="4314825" y="6269038"/>
          <p14:tracePt t="47467" x="4303713" y="6281738"/>
          <p14:tracePt t="47476" x="4291013" y="6307138"/>
          <p14:tracePt t="47482" x="4291013" y="6319838"/>
          <p14:tracePt t="47494" x="4291013" y="6345238"/>
          <p14:tracePt t="47511" x="4291013" y="6357938"/>
          <p14:tracePt t="47514" x="4291013" y="6370638"/>
          <p14:tracePt t="47525" x="4291013" y="6381750"/>
          <p14:tracePt t="47540" x="4291013" y="6394450"/>
          <p14:tracePt t="48848" x="4291013" y="6381750"/>
          <p14:tracePt t="48856" x="4278313" y="6357938"/>
          <p14:tracePt t="48863" x="4278313" y="6332538"/>
          <p14:tracePt t="48875" x="4265613" y="6307138"/>
          <p14:tracePt t="48880" x="4265613" y="6294438"/>
          <p14:tracePt t="48887" x="4265613" y="6281738"/>
          <p14:tracePt t="48893" x="4265613" y="6269038"/>
          <p14:tracePt t="48903" x="4265613" y="6257925"/>
          <p14:tracePt t="48910" x="4265613" y="6232525"/>
          <p14:tracePt t="48921" x="4252913" y="6219825"/>
          <p14:tracePt t="48926" x="4252913" y="6194425"/>
          <p14:tracePt t="48936" x="4252913" y="6181725"/>
          <p14:tracePt t="48941" x="4240213" y="6157913"/>
          <p14:tracePt t="48956" x="4240213" y="6145213"/>
          <p14:tracePt t="48971" x="4240213" y="6132513"/>
          <p14:tracePt t="49199" x="4227513" y="6132513"/>
          <p14:tracePt t="49213" x="4227513" y="6145213"/>
          <p14:tracePt t="49227" x="4227513" y="6157913"/>
          <p14:tracePt t="49236" x="4214813" y="6157913"/>
          <p14:tracePt t="49244" x="4214813" y="6169025"/>
          <p14:tracePt t="59906" x="4227513" y="6157913"/>
          <p14:tracePt t="60183" x="4265613" y="6157913"/>
          <p14:tracePt t="60191" x="4291013" y="6157913"/>
          <p14:tracePt t="60199" x="4314825" y="6145213"/>
          <p14:tracePt t="60208" x="4340225" y="6132513"/>
          <p14:tracePt t="60216" x="4365625" y="6119813"/>
          <p14:tracePt t="60224" x="4403725" y="6119813"/>
          <p14:tracePt t="60231" x="4427538" y="6107113"/>
          <p14:tracePt t="60239" x="4440238" y="6094413"/>
          <p14:tracePt t="60253" x="4452938" y="6094413"/>
          <p14:tracePt t="60265" x="4452938" y="6081713"/>
          <p14:tracePt t="60269" x="4465638" y="6081713"/>
          <p14:tracePt t="60281" x="4465638" y="6056313"/>
          <p14:tracePt t="60285" x="4465638" y="6045200"/>
          <p14:tracePt t="60298" x="4478338" y="6019800"/>
          <p14:tracePt t="60301" x="4491038" y="5994400"/>
          <p14:tracePt t="60307" x="4503738" y="5956300"/>
          <p14:tracePt t="60315" x="4503738" y="5932488"/>
          <p14:tracePt t="60323" x="4516438" y="5881688"/>
          <p14:tracePt t="60331" x="4527550" y="5807075"/>
          <p14:tracePt t="60340" x="4540250" y="5756275"/>
          <p14:tracePt t="60347" x="4552950" y="5681663"/>
          <p14:tracePt t="60355" x="4565650" y="5607050"/>
          <p14:tracePt t="60364" x="4578350" y="5543550"/>
          <p14:tracePt t="60369" x="4591050" y="5468938"/>
          <p14:tracePt t="60380" x="4591050" y="5430838"/>
          <p14:tracePt t="60385" x="4591050" y="5394325"/>
          <p14:tracePt t="60397" x="4603750" y="5368925"/>
          <p14:tracePt t="60401" x="4603750" y="5330825"/>
          <p14:tracePt t="60414" x="4616450" y="5294313"/>
          <p14:tracePt t="60417" x="4627563" y="5281613"/>
          <p14:tracePt t="60425" x="4627563" y="5256213"/>
          <p14:tracePt t="60439" x="4627563" y="5243513"/>
          <p14:tracePt t="61232" x="4640263" y="5243513"/>
          <p14:tracePt t="61363" x="4652963" y="5243513"/>
          <p14:tracePt t="63482" x="4665663" y="5243513"/>
          <p14:tracePt t="63489" x="4678363" y="5243513"/>
          <p14:tracePt t="63506" x="4691063" y="5230813"/>
          <p14:tracePt t="63583" x="4703763" y="5218113"/>
          <p14:tracePt t="63599" x="4716463" y="5205413"/>
          <p14:tracePt t="63608" x="4727575" y="5194300"/>
          <p14:tracePt t="63614" x="4740275" y="5168900"/>
          <p14:tracePt t="63624" x="4752975" y="5143500"/>
          <p14:tracePt t="63629" x="4765675" y="5105400"/>
          <p14:tracePt t="63640" x="4778375" y="5068888"/>
          <p14:tracePt t="63645" x="4803775" y="5030788"/>
          <p14:tracePt t="63657" x="4829175" y="4968875"/>
          <p14:tracePt t="63661" x="4840288" y="4905375"/>
          <p14:tracePt t="63670" x="4840288" y="4843463"/>
          <p14:tracePt t="63675" x="4865688" y="4779963"/>
          <p14:tracePt t="63684" x="4891088" y="4667250"/>
          <p14:tracePt t="63691" x="4929188" y="4554538"/>
          <p14:tracePt t="63699" x="4940300" y="4430713"/>
          <p14:tracePt t="63708" x="4953000" y="4330700"/>
          <p14:tracePt t="63715" x="4978400" y="4217988"/>
          <p14:tracePt t="63724" x="5003800" y="4105275"/>
          <p14:tracePt t="63732" x="5029200" y="4017963"/>
          <p14:tracePt t="63740" x="5053013" y="3954463"/>
          <p14:tracePt t="63745" x="5053013" y="3905250"/>
          <p14:tracePt t="63757" x="5065713" y="3879850"/>
          <p14:tracePt t="63761" x="5078413" y="3867150"/>
          <p14:tracePt t="63770" x="5078413" y="3854450"/>
          <p14:tracePt t="63777" x="5091113" y="3854450"/>
          <p14:tracePt t="63786" x="5091113" y="3867150"/>
          <p14:tracePt t="63793" x="5091113" y="3892550"/>
          <p14:tracePt t="63799" x="5078413" y="3905250"/>
          <p14:tracePt t="63877" x="5065713" y="3905250"/>
          <p14:tracePt t="63931" x="5053013" y="3905250"/>
          <p14:tracePt t="63949" x="5053013" y="3892550"/>
          <p14:tracePt t="63955" x="5053013" y="3879850"/>
          <p14:tracePt t="63966" x="5065713" y="3854450"/>
          <p14:tracePt t="63971" x="5065713" y="3841750"/>
          <p14:tracePt t="63980" x="5053013" y="3841750"/>
          <p14:tracePt t="63994" x="5053013" y="3829050"/>
          <p14:tracePt t="64002" x="5065713" y="3792538"/>
          <p14:tracePt t="64009" x="5078413" y="3754438"/>
          <p14:tracePt t="64017" x="5078413" y="3716338"/>
          <p14:tracePt t="64025" x="5078413" y="3679825"/>
          <p14:tracePt t="64034" x="5053013" y="3629025"/>
          <p14:tracePt t="64042" x="5040313" y="3590925"/>
          <p14:tracePt t="64049" x="5003800" y="3554413"/>
          <p14:tracePt t="64057" x="4978400" y="3503613"/>
          <p14:tracePt t="64063" x="4965700" y="3454400"/>
          <p14:tracePt t="64073" x="4965700" y="3416300"/>
          <p14:tracePt t="64080" x="4953000" y="3378200"/>
          <p14:tracePt t="64089" x="4940300" y="3354388"/>
          <p14:tracePt t="64095" x="4929188" y="3316288"/>
          <p14:tracePt t="64108" x="4929188" y="3303588"/>
          <p14:tracePt t="64111" x="4916488" y="3303588"/>
          <p14:tracePt t="64125" x="4916488" y="3278188"/>
          <p14:tracePt t="64141" x="4903788" y="3267075"/>
          <p14:tracePt t="64150" x="4891088" y="3254375"/>
          <p14:tracePt t="64157" x="4891088" y="3241675"/>
          <p14:tracePt t="64166" x="4891088" y="3216275"/>
          <p14:tracePt t="64174" x="4878388" y="3190875"/>
          <p14:tracePt t="64182" x="4878388" y="3165475"/>
          <p14:tracePt t="64190" x="4878388" y="3141663"/>
          <p14:tracePt t="64196" x="4878388" y="3116263"/>
          <p14:tracePt t="64207" x="4878388" y="3090863"/>
          <p14:tracePt t="64212" x="4878388" y="3054350"/>
          <p14:tracePt t="64224" x="4865688" y="3028950"/>
          <p14:tracePt t="64227" x="4865688" y="3003550"/>
          <p14:tracePt t="64240" x="4852988" y="2978150"/>
          <p14:tracePt t="64243" x="4829175" y="2952750"/>
          <p14:tracePt t="64249" x="4829175" y="2916238"/>
          <p14:tracePt t="64257" x="4803775" y="2890838"/>
          <p14:tracePt t="64265" x="4791075" y="2865438"/>
          <p14:tracePt t="64273" x="4778375" y="2840038"/>
          <p14:tracePt t="64281" x="4765675" y="2816225"/>
          <p14:tracePt t="64289" x="4752975" y="2790825"/>
          <p14:tracePt t="64307" x="4740275" y="2765425"/>
          <p14:tracePt t="64324" x="4740275" y="2752725"/>
          <p14:tracePt t="64327" x="4740275" y="2740025"/>
          <p14:tracePt t="64340" x="4727575" y="2728913"/>
          <p14:tracePt t="64359" x="4727575" y="2716213"/>
          <p14:tracePt t="64367" x="4716463" y="2703513"/>
          <p14:tracePt t="64374" x="4716463" y="2690813"/>
          <p14:tracePt t="64381" x="4716463" y="2665413"/>
          <p14:tracePt t="64390" x="4703763" y="2627313"/>
          <p14:tracePt t="64397" x="4703763" y="2603500"/>
          <p14:tracePt t="64406" x="4691063" y="2578100"/>
          <p14:tracePt t="64413" x="4678363" y="2552700"/>
          <p14:tracePt t="64423" x="4678363" y="2527300"/>
          <p14:tracePt t="64429" x="4665663" y="2490788"/>
          <p14:tracePt t="64440" x="4652963" y="2478088"/>
          <p14:tracePt t="64443" x="4652963" y="2465388"/>
          <p14:tracePt t="64459" x="4652963" y="2452688"/>
          <p14:tracePt t="64497" x="4640263" y="2452688"/>
          <p14:tracePt t="64545" x="4640263" y="2439988"/>
          <p14:tracePt t="64567" x="4640263" y="2427288"/>
          <p14:tracePt t="64748" x="4640263" y="2452688"/>
          <p14:tracePt t="64755" x="4640263" y="2516188"/>
          <p14:tracePt t="64764" x="4640263" y="2578100"/>
          <p14:tracePt t="64771" x="4627563" y="2652713"/>
          <p14:tracePt t="64778" x="4627563" y="2740025"/>
          <p14:tracePt t="64789" x="4627563" y="2803525"/>
          <p14:tracePt t="64793" x="4627563" y="2865438"/>
          <p14:tracePt t="64808" x="4627563" y="2941638"/>
          <p14:tracePt t="64810" x="4627563" y="2978150"/>
          <p14:tracePt t="64818" x="4627563" y="3016250"/>
          <p14:tracePt t="64825" x="4627563" y="3041650"/>
          <p14:tracePt t="64832" x="4627563" y="3054350"/>
          <p14:tracePt t="64841" x="4627563" y="3065463"/>
          <p14:tracePt t="64848" x="4627563" y="3078163"/>
          <p14:tracePt t="64857" x="4627563" y="3090863"/>
          <p14:tracePt t="64874" x="4627563" y="3103563"/>
          <p14:tracePt t="64880" x="4627563" y="3141663"/>
          <p14:tracePt t="64889" x="4627563" y="3165475"/>
          <p14:tracePt t="64894" x="4627563" y="3190875"/>
          <p14:tracePt t="64906" x="4627563" y="3228975"/>
          <p14:tracePt t="64909" x="4616450" y="3254375"/>
          <p14:tracePt t="64923" x="4616450" y="3290888"/>
          <p14:tracePt t="64925" x="4616450" y="3316288"/>
          <p14:tracePt t="64934" x="4616450" y="3341688"/>
          <p14:tracePt t="64941" x="4616450" y="3354388"/>
          <p14:tracePt t="68822" x="4616450" y="3367088"/>
          <p14:tracePt t="68829" x="4616450" y="3403600"/>
          <p14:tracePt t="68836" x="4603750" y="3441700"/>
          <p14:tracePt t="68847" x="4603750" y="3479800"/>
          <p14:tracePt t="68852" x="4603750" y="3503613"/>
          <p14:tracePt t="68860" x="4603750" y="3516313"/>
          <p14:tracePt t="68867" x="4603750" y="3529013"/>
          <p14:tracePt t="68876" x="4603750" y="3541713"/>
          <p14:tracePt t="68983" x="4591050" y="3554413"/>
          <p14:tracePt t="68991" x="4591050" y="3567113"/>
          <p14:tracePt t="69077" x="4591050" y="3616325"/>
          <p14:tracePt t="69086" x="4591050" y="3692525"/>
          <p14:tracePt t="69094" x="4578350" y="3741738"/>
          <p14:tracePt t="69099" x="4565650" y="3803650"/>
          <p14:tracePt t="69108" x="4552950" y="3879850"/>
          <p14:tracePt t="69115" x="4540250" y="3954463"/>
          <p14:tracePt t="69123" x="4527550" y="4017963"/>
          <p14:tracePt t="69134" x="4516438" y="4079875"/>
          <p14:tracePt t="69139" x="4503738" y="4141788"/>
          <p14:tracePt t="69147" x="4491038" y="4217988"/>
          <p14:tracePt t="69153" x="4478338" y="4267200"/>
          <p14:tracePt t="69163" x="4478338" y="4330700"/>
          <p14:tracePt t="69169" x="4465638" y="4367213"/>
          <p14:tracePt t="69181" x="4452938" y="4392613"/>
          <p14:tracePt t="69185" x="4440238" y="4418013"/>
          <p14:tracePt t="69197" x="4440238" y="4443413"/>
          <p14:tracePt t="69201" x="4427538" y="4467225"/>
          <p14:tracePt t="69215" x="4416425" y="4505325"/>
          <p14:tracePt t="69224" x="4403725" y="4518025"/>
          <p14:tracePt t="69247" x="4391025" y="4530725"/>
          <p14:tracePt t="69278" x="4391025" y="4543425"/>
          <p14:tracePt t="69295" x="4391025" y="4554538"/>
          <p14:tracePt t="69311" x="4391025" y="4567238"/>
          <p14:tracePt t="69317" x="4391025" y="4592638"/>
          <p14:tracePt t="69329" x="4391025" y="4618038"/>
          <p14:tracePt t="69333" x="4391025" y="4643438"/>
          <p14:tracePt t="69342" x="4391025" y="4679950"/>
          <p14:tracePt t="69348" x="4391025" y="4718050"/>
          <p14:tracePt t="69355" x="4391025" y="4768850"/>
          <p14:tracePt t="69364" x="4391025" y="4818063"/>
          <p14:tracePt t="69371" x="4378325" y="4868863"/>
          <p14:tracePt t="69380" x="4352925" y="4930775"/>
          <p14:tracePt t="69388" x="4327525" y="4981575"/>
          <p14:tracePt t="69397" x="4303713" y="5056188"/>
          <p14:tracePt t="69403" x="4303713" y="5092700"/>
          <p14:tracePt t="69413" x="4278313" y="5156200"/>
          <p14:tracePt t="69417" x="4265613" y="5181600"/>
          <p14:tracePt t="69430" x="4252913" y="5205413"/>
          <p14:tracePt t="69433" x="4252913" y="5230813"/>
          <p14:tracePt t="69441" x="4252913" y="5243513"/>
          <p14:tracePt t="69457" x="4240213" y="5256213"/>
          <p14:tracePt t="69519" x="4240213" y="5268913"/>
          <p14:tracePt t="69535" x="4240213" y="5281613"/>
          <p14:tracePt t="69541" x="4227513" y="5305425"/>
          <p14:tracePt t="69559" x="4227513" y="5318125"/>
          <p14:tracePt t="69566" x="4227513" y="5343525"/>
          <p14:tracePt t="69583" x="4227513" y="5356225"/>
          <p14:tracePt t="69589" x="4227513" y="5381625"/>
          <p14:tracePt t="69597" x="4227513" y="5394325"/>
          <p14:tracePt t="69604" x="4240213" y="5407025"/>
          <p14:tracePt t="69613" x="4252913" y="5443538"/>
          <p14:tracePt t="69619" x="4252913" y="5456238"/>
          <p14:tracePt t="69629" x="4252913" y="5481638"/>
          <p14:tracePt t="69636" x="4252913" y="5507038"/>
          <p14:tracePt t="69647" x="4265613" y="5530850"/>
          <p14:tracePt t="69651" x="4265613" y="5568950"/>
          <p14:tracePt t="69663" x="4265613" y="5594350"/>
          <p14:tracePt t="69666" x="4265613" y="5619750"/>
          <p14:tracePt t="69674" x="4265613" y="5643563"/>
          <p14:tracePt t="69681" x="4265613" y="5668963"/>
          <p14:tracePt t="69690" x="4265613" y="5681663"/>
          <p14:tracePt t="69829" x="4265613" y="5694363"/>
          <p14:tracePt t="69854" x="4278313" y="5694363"/>
          <p14:tracePt t="69859" x="4303713" y="5694363"/>
          <p14:tracePt t="69869" x="4327525" y="5694363"/>
          <p14:tracePt t="69876" x="4365625" y="5694363"/>
          <p14:tracePt t="69883" x="4403725" y="5694363"/>
          <p14:tracePt t="69896" x="4427538" y="5694363"/>
          <p14:tracePt t="69899" x="4452938" y="5707063"/>
          <p14:tracePt t="69913" x="4478338" y="5707063"/>
          <p14:tracePt t="69916" x="4491038" y="5719763"/>
          <p14:tracePt t="69921" x="4516438" y="5732463"/>
          <p14:tracePt t="69939" x="4527550" y="5743575"/>
          <p14:tracePt t="69946" x="4540250" y="5743575"/>
          <p14:tracePt t="69954" x="4552950" y="5768975"/>
          <p14:tracePt t="69963" x="4565650" y="5768975"/>
          <p14:tracePt t="69970" x="4591050" y="5781675"/>
          <p14:tracePt t="69980" x="4591050" y="5794375"/>
          <p14:tracePt t="69984" x="4603750" y="5794375"/>
          <p14:tracePt t="70093" x="4603750" y="5807075"/>
          <p14:tracePt t="70186" x="4627563" y="5807075"/>
          <p14:tracePt t="70193" x="4665663" y="5819775"/>
          <p14:tracePt t="70203" x="4727575" y="5832475"/>
          <p14:tracePt t="70210" x="4765675" y="5843588"/>
          <p14:tracePt t="70219" x="4852988" y="5843588"/>
          <p14:tracePt t="70227" x="4953000" y="5843588"/>
          <p14:tracePt t="70235" x="5103813" y="5843588"/>
          <p14:tracePt t="70240" x="5229225" y="5843588"/>
          <p14:tracePt t="70249" x="5365750" y="5843588"/>
          <p14:tracePt t="70256" x="5478463" y="5843588"/>
          <p14:tracePt t="70263" x="5578475" y="5856288"/>
          <p14:tracePt t="70272" x="5654675" y="5856288"/>
          <p14:tracePt t="70279" x="5703888" y="5856288"/>
          <p14:tracePt t="70288" x="5729288" y="5856288"/>
          <p14:tracePt t="70297" x="5741988" y="5856288"/>
          <p14:tracePt t="70304" x="5754688" y="5856288"/>
          <p14:tracePt t="70458" x="5767388" y="5856288"/>
          <p14:tracePt t="70465" x="5778500" y="5843588"/>
          <p14:tracePt t="70476" x="5778500" y="5832475"/>
          <p14:tracePt t="70482" x="5791200" y="5832475"/>
          <p14:tracePt t="70490" x="5791200" y="5819775"/>
          <p14:tracePt t="70498" x="5803900" y="5819775"/>
          <p14:tracePt t="70652" x="5816600" y="5807075"/>
          <p14:tracePt t="70705" x="5816600" y="5794375"/>
          <p14:tracePt t="70800" x="5803900" y="5781675"/>
          <p14:tracePt t="70809" x="5754688" y="5781675"/>
          <p14:tracePt t="70817" x="5716588" y="5781675"/>
          <p14:tracePt t="70825" x="5678488" y="5768975"/>
          <p14:tracePt t="70831" x="5641975" y="5768975"/>
          <p14:tracePt t="70837" x="5603875" y="5756275"/>
          <p14:tracePt t="70845" x="5565775" y="5743575"/>
          <p14:tracePt t="70855" x="5529263" y="5732463"/>
          <p14:tracePt t="70862" x="5491163" y="5732463"/>
          <p14:tracePt t="70870" x="5454650" y="5719763"/>
          <p14:tracePt t="70877" x="5416550" y="5707063"/>
          <p14:tracePt t="70886" x="5391150" y="5694363"/>
          <p14:tracePt t="70895" x="5378450" y="5681663"/>
          <p14:tracePt t="70900" x="5353050" y="5668963"/>
          <p14:tracePt t="70911" x="5353050" y="5643563"/>
          <p14:tracePt t="70916" x="5341938" y="5619750"/>
          <p14:tracePt t="70928" x="5316538" y="5594350"/>
          <p14:tracePt t="70932" x="5291138" y="5556250"/>
          <p14:tracePt t="70945" x="5241925" y="5481638"/>
          <p14:tracePt t="70954" x="5203825" y="5430838"/>
          <p14:tracePt t="70963" x="5165725" y="5394325"/>
          <p14:tracePt t="70970" x="5116513" y="5318125"/>
          <p14:tracePt t="70979" x="5040313" y="5230813"/>
          <p14:tracePt t="70985" x="4953000" y="5156200"/>
          <p14:tracePt t="70996" x="4878388" y="5105400"/>
          <p14:tracePt t="71002" x="4803775" y="5056188"/>
          <p14:tracePt t="71012" x="4727575" y="5005388"/>
          <p14:tracePt t="71015" x="4691063" y="4981575"/>
          <p14:tracePt t="71028" x="4640263" y="4943475"/>
          <p14:tracePt t="71031" x="4616450" y="4918075"/>
          <p14:tracePt t="71045" x="4603750" y="4892675"/>
          <p14:tracePt t="71047" x="4603750" y="4879975"/>
          <p14:tracePt t="71061" x="4591050" y="4868863"/>
          <p14:tracePt t="71072" x="4591050" y="4856163"/>
          <p14:tracePt t="71079" x="4591050" y="4843463"/>
          <p14:tracePt t="71086" x="4591050" y="4818063"/>
          <p14:tracePt t="71095" x="4578350" y="4805363"/>
          <p14:tracePt t="71102" x="4578350" y="4768850"/>
          <p14:tracePt t="71111" x="4565650" y="4743450"/>
          <p14:tracePt t="71118" x="4527550" y="4705350"/>
          <p14:tracePt t="71127" x="4503738" y="4656138"/>
          <p14:tracePt t="71136" x="4465638" y="4618038"/>
          <p14:tracePt t="71142" x="4440238" y="4567238"/>
          <p14:tracePt t="71148" x="4403725" y="4543425"/>
          <p14:tracePt t="71158" x="4391025" y="4518025"/>
          <p14:tracePt t="71163" x="4365625" y="4492625"/>
          <p14:tracePt t="71171" x="4327525" y="4454525"/>
          <p14:tracePt t="71180" x="4303713" y="4430713"/>
          <p14:tracePt t="71186" x="4278313" y="4405313"/>
          <p14:tracePt t="71194" x="4252913" y="4367213"/>
          <p14:tracePt t="71202" x="4240213" y="4354513"/>
          <p14:tracePt t="71208" x="4203700" y="4341813"/>
          <p14:tracePt t="71217" x="4178300" y="4341813"/>
          <p14:tracePt t="71228" x="4152900" y="4318000"/>
          <p14:tracePt t="71234" x="4127500" y="4305300"/>
          <p14:tracePt t="71245" x="4103688" y="4305300"/>
          <p14:tracePt t="71250" x="4078288" y="4292600"/>
          <p14:tracePt t="71266" x="4078288" y="4279900"/>
          <p14:tracePt t="71341" x="4052888" y="4279900"/>
          <p14:tracePt t="71350" x="4014788" y="4267200"/>
          <p14:tracePt t="71358" x="3978275" y="4254500"/>
          <p14:tracePt t="71366" x="3952875" y="4241800"/>
          <p14:tracePt t="71374" x="3914775" y="4241800"/>
          <p14:tracePt t="71382" x="3890963" y="4230688"/>
          <p14:tracePt t="71390" x="3865563" y="4217988"/>
          <p14:tracePt t="71398" x="3840163" y="4217988"/>
          <p14:tracePt t="71412" x="3827463" y="4205288"/>
          <p14:tracePt t="71568" x="3852863" y="4205288"/>
          <p14:tracePt t="71576" x="3878263" y="4205288"/>
          <p14:tracePt t="71585" x="3914775" y="4217988"/>
          <p14:tracePt t="71594" x="3952875" y="4217988"/>
          <p14:tracePt t="71600" x="3990975" y="4230688"/>
          <p14:tracePt t="71608" x="4027488" y="4241800"/>
          <p14:tracePt t="71615" x="4065588" y="4241800"/>
          <p14:tracePt t="71624" x="4103688" y="4241800"/>
          <p14:tracePt t="71634" x="4127500" y="4254500"/>
          <p14:tracePt t="71638" x="4165600" y="4267200"/>
          <p14:tracePt t="71646" x="4203700" y="4267200"/>
          <p14:tracePt t="71654" x="4240213" y="4279900"/>
          <p14:tracePt t="71660" x="4278313" y="4279900"/>
          <p14:tracePt t="71669" x="4314825" y="4292600"/>
          <p14:tracePt t="71676" x="4365625" y="4305300"/>
          <p14:tracePt t="71686" x="4440238" y="4318000"/>
          <p14:tracePt t="71692" x="4503738" y="4330700"/>
          <p14:tracePt t="71703" x="4540250" y="4330700"/>
          <p14:tracePt t="71709" x="4578350" y="4330700"/>
          <p14:tracePt t="71719" x="4616450" y="4330700"/>
          <p14:tracePt t="71723" x="4640263" y="4330700"/>
          <p14:tracePt t="71730" x="4678363" y="4330700"/>
          <p14:tracePt t="71745" x="4691063" y="4330700"/>
          <p14:tracePt t="71886" x="4716463" y="4341813"/>
          <p14:tracePt t="71893" x="4727575" y="4341813"/>
          <p14:tracePt t="72026" x="4727575" y="4354513"/>
          <p14:tracePt t="72034" x="4716463" y="4354513"/>
          <p14:tracePt t="72040" x="4640263" y="4367213"/>
          <p14:tracePt t="72048" x="4565650" y="4379913"/>
          <p14:tracePt t="72059" x="4491038" y="4392613"/>
          <p14:tracePt t="72064" x="4403725" y="4405313"/>
          <p14:tracePt t="72075" x="4314825" y="4418013"/>
          <p14:tracePt t="72080" x="4240213" y="4430713"/>
          <p14:tracePt t="72093" x="4178300" y="4443413"/>
          <p14:tracePt t="72098" x="4140200" y="4454525"/>
          <p14:tracePt t="72108" x="4103688" y="4454525"/>
          <p14:tracePt t="72111" x="4065588" y="4467225"/>
          <p14:tracePt t="72126" x="4052888" y="4467225"/>
          <p14:tracePt t="72266" x="4040188" y="4467225"/>
          <p14:tracePt t="72311" x="4078288" y="4467225"/>
          <p14:tracePt t="72322" x="4114800" y="4467225"/>
          <p14:tracePt t="72331" x="4165600" y="4479925"/>
          <p14:tracePt t="72336" x="4240213" y="4492625"/>
          <p14:tracePt t="72345" x="4303713" y="4505325"/>
          <p14:tracePt t="72352" x="4378325" y="4518025"/>
          <p14:tracePt t="72360" x="4452938" y="4530725"/>
          <p14:tracePt t="72365" x="4503738" y="4543425"/>
          <p14:tracePt t="72376" x="4540250" y="4554538"/>
          <p14:tracePt t="72382" x="4565650" y="4554538"/>
          <p14:tracePt t="72391" x="4578350" y="4554538"/>
          <p14:tracePt t="72498" x="4578350" y="4567238"/>
          <p14:tracePt t="72506" x="4565650" y="4567238"/>
          <p14:tracePt t="72516" x="4552950" y="4579938"/>
          <p14:tracePt t="72522" x="4552950" y="4592638"/>
          <p14:tracePt t="72531" x="4540250" y="4592638"/>
          <p14:tracePt t="72538" x="4540250" y="4605338"/>
          <p14:tracePt t="72545" x="4527550" y="4605338"/>
          <p14:tracePt t="72559" x="4527550" y="4618038"/>
          <p14:tracePt t="72568" x="4527550" y="4630738"/>
          <p14:tracePt t="72576" x="4527550" y="4643438"/>
          <p14:tracePt t="72583" x="4516438" y="4643438"/>
          <p14:tracePt t="72594" x="4516438" y="4656138"/>
          <p14:tracePt t="72599" x="4516438" y="4667250"/>
          <p14:tracePt t="72616" x="4516438" y="4692650"/>
          <p14:tracePt t="72625" x="4516438" y="4705350"/>
          <p14:tracePt t="72630" x="4503738" y="4718050"/>
          <p14:tracePt t="72641" x="4503738" y="4743450"/>
          <p14:tracePt t="72646" x="4503738" y="4756150"/>
          <p14:tracePt t="72657" x="4503738" y="4768850"/>
          <p14:tracePt t="72662" x="4491038" y="4792663"/>
          <p14:tracePt t="72676" x="4478338" y="4792663"/>
          <p14:tracePt t="72678" x="4478338" y="4805363"/>
          <p14:tracePt t="72692" x="4478338" y="4818063"/>
          <p14:tracePt t="72778" x="4478338" y="4830763"/>
          <p14:tracePt t="72787" x="4478338" y="4843463"/>
          <p14:tracePt t="72796" x="4478338" y="4868863"/>
          <p14:tracePt t="72802" x="4478338" y="4892675"/>
          <p14:tracePt t="72811" x="4491038" y="4918075"/>
          <p14:tracePt t="72815" x="4491038" y="4930775"/>
          <p14:tracePt t="72831" x="4491038" y="4943475"/>
          <p14:tracePt t="72856" x="4491038" y="4956175"/>
          <p14:tracePt t="72872" x="4491038" y="4981575"/>
          <p14:tracePt t="72878" x="4491038" y="4992688"/>
          <p14:tracePt t="72890" x="4478338" y="5005388"/>
          <p14:tracePt t="72894" x="4465638" y="5018088"/>
          <p14:tracePt t="72903" x="4465638" y="5030788"/>
          <p14:tracePt t="72909" x="4465638" y="5043488"/>
          <p14:tracePt t="72918" x="4452938" y="5056188"/>
          <p14:tracePt t="72925" x="4440238" y="5068888"/>
          <p14:tracePt t="72934" x="4440238" y="5081588"/>
          <p14:tracePt t="72941" x="4440238" y="5092700"/>
          <p14:tracePt t="72957" x="4440238" y="5105400"/>
          <p14:tracePt t="72974" x="4440238" y="5118100"/>
          <p14:tracePt t="72991" x="4440238" y="5130800"/>
          <p14:tracePt t="72995" x="4440238" y="5143500"/>
          <p14:tracePt t="73010" x="4440238" y="5156200"/>
          <p14:tracePt t="73018" x="4440238" y="5168900"/>
          <p14:tracePt t="73026" x="4440238" y="5181600"/>
          <p14:tracePt t="73034" x="4452938" y="5218113"/>
          <p14:tracePt t="73042" x="4465638" y="5230813"/>
          <p14:tracePt t="73050" x="4465638" y="5256213"/>
          <p14:tracePt t="73058" x="4478338" y="5281613"/>
          <p14:tracePt t="73065" x="4491038" y="5305425"/>
          <p14:tracePt t="73074" x="4491038" y="5318125"/>
          <p14:tracePt t="73081" x="4503738" y="5330825"/>
          <p14:tracePt t="73090" x="4516438" y="5330825"/>
          <p14:tracePt t="73095" x="4516438" y="5343525"/>
          <p14:tracePt t="73211" x="4527550" y="5368925"/>
          <p14:tracePt t="73305" x="4527550" y="5381625"/>
          <p14:tracePt t="73321" x="4552950" y="5381625"/>
          <p14:tracePt t="73328" x="4603750" y="5381625"/>
          <p14:tracePt t="73339" x="4665663" y="5368925"/>
          <p14:tracePt t="73344" x="4727575" y="5330825"/>
          <p14:tracePt t="73357" x="4752975" y="5305425"/>
          <p14:tracePt t="73360" x="4752975" y="5294313"/>
          <p14:tracePt t="73475" x="4752975" y="5268913"/>
          <p14:tracePt t="73515" x="4740275" y="5243513"/>
          <p14:tracePt t="73522" x="4727575" y="5230813"/>
          <p14:tracePt t="73530" x="4727575" y="5218113"/>
          <p14:tracePt t="73539" x="4716463" y="5230813"/>
          <p14:tracePt t="73548" x="4678363" y="5230813"/>
          <p14:tracePt t="73641" x="4665663" y="5243513"/>
          <p14:tracePt t="73716" x="4652963" y="5256213"/>
          <p14:tracePt t="73724" x="4627563" y="5268913"/>
          <p14:tracePt t="73733" x="4603750" y="5281613"/>
          <p14:tracePt t="73740" x="4591050" y="5294313"/>
          <p14:tracePt t="73751" x="4565650" y="5305425"/>
          <p14:tracePt t="73756" x="4552950" y="5305425"/>
          <p14:tracePt t="73765" x="4540250" y="5318125"/>
          <p14:tracePt t="73864" x="4578350" y="5318125"/>
          <p14:tracePt t="73871" x="4603750" y="5318125"/>
          <p14:tracePt t="73881" x="4627563" y="5330825"/>
          <p14:tracePt t="73889" x="4652963" y="5343525"/>
          <p14:tracePt t="73895" x="4678363" y="5356225"/>
          <p14:tracePt t="73904" x="4691063" y="5356225"/>
          <p14:tracePt t="73910" x="4703763" y="5368925"/>
          <p14:tracePt t="74042" x="4703763" y="5381625"/>
          <p14:tracePt t="74058" x="4703763" y="5394325"/>
          <p14:tracePt t="74601" x="4703763" y="5407025"/>
          <p14:tracePt t="74928" x="4727575" y="5418138"/>
          <p14:tracePt t="74935" x="4727575" y="5430838"/>
          <p14:tracePt t="74942" x="4740275" y="5430838"/>
          <p14:tracePt t="75012" x="4740275" y="5443538"/>
          <p14:tracePt t="75028" x="4752975" y="5443538"/>
          <p14:tracePt t="75036" x="4765675" y="5443538"/>
          <p14:tracePt t="75408" x="4778375" y="5443538"/>
          <p14:tracePt t="7585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427FC-471C-4048-86A7-F373EA8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为何使用多线程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7DB1E-B6A4-4800-8B87-D59723BC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8" y="1628800"/>
            <a:ext cx="8136904" cy="3909987"/>
          </a:xfrm>
        </p:spPr>
        <p:txBody>
          <a:bodyPr/>
          <a:lstStyle/>
          <a:p>
            <a:pPr marL="360000" lvl="1" eaLnBrk="1" hangingPunct="1">
              <a:lnSpc>
                <a:spcPct val="120000"/>
              </a:lnSpc>
            </a:pPr>
            <a:r>
              <a:rPr lang="zh-CN" altLang="zh-CN" sz="2400" b="1" dirty="0"/>
              <a:t>用</a:t>
            </a:r>
            <a:r>
              <a:rPr lang="zh-CN" altLang="zh-CN" sz="2400" b="1" dirty="0">
                <a:solidFill>
                  <a:schemeClr val="accent6"/>
                </a:solidFill>
              </a:rPr>
              <a:t>并发</a:t>
            </a:r>
            <a:r>
              <a:rPr lang="zh-CN" altLang="en-US" sz="2400" b="1" dirty="0"/>
              <a:t>可以划分需要并行执行的</a:t>
            </a:r>
            <a:r>
              <a:rPr lang="zh-CN" altLang="zh-CN" sz="2400" b="1" dirty="0"/>
              <a:t>不同功能</a:t>
            </a:r>
            <a:r>
              <a:rPr lang="zh-CN" altLang="en-US" sz="2400" b="1" dirty="0"/>
              <a:t>区域</a:t>
            </a:r>
            <a:r>
              <a:rPr lang="zh-CN" altLang="zh-CN" sz="2400" b="1" dirty="0"/>
              <a:t>（函数）</a:t>
            </a:r>
            <a:r>
              <a:rPr lang="zh-CN" altLang="en-US" sz="2400" b="1" dirty="0"/>
              <a:t>，使得每个线程的逻辑更简单。</a:t>
            </a:r>
            <a:endParaRPr lang="en-US" altLang="zh-CN" sz="2400" b="1" dirty="0"/>
          </a:p>
          <a:p>
            <a:pPr marL="74250" lvl="1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/>
              <a:t>例如：软件在后台进行计算，同时和用户进行</a:t>
            </a:r>
            <a:r>
              <a:rPr lang="zh-CN" altLang="en-US" sz="2400" b="1" dirty="0"/>
              <a:t>人机交互，</a:t>
            </a:r>
            <a:endParaRPr lang="en-US" altLang="zh-CN" sz="2400" b="1" dirty="0"/>
          </a:p>
          <a:p>
            <a:pPr marL="74250" lvl="1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如果不使用并发，</a:t>
            </a:r>
            <a:r>
              <a:rPr lang="zh-CN" altLang="zh-CN" sz="2400" b="1" dirty="0"/>
              <a:t>则程序要在后台计算过程中不断地检</a:t>
            </a:r>
            <a:r>
              <a:rPr lang="en-US" altLang="zh-CN" sz="2400" b="1" dirty="0"/>
              <a:t>   </a:t>
            </a:r>
          </a:p>
          <a:p>
            <a:pPr marL="74250" lvl="1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/>
              <a:t>查用户的输入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360000" lvl="1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</a:rPr>
              <a:t>并发</a:t>
            </a:r>
            <a:r>
              <a:rPr lang="zh-CN" altLang="en-US" sz="2400" b="1" dirty="0"/>
              <a:t>提高计算性能。对于带有多核处理器的计算机，如果软件是计算密集型的，</a:t>
            </a:r>
            <a:r>
              <a:rPr lang="zh-CN" altLang="zh-CN" sz="2400" b="1" dirty="0"/>
              <a:t>多线程并发</a:t>
            </a:r>
            <a:r>
              <a:rPr lang="zh-CN" altLang="en-US" sz="2400" b="1" dirty="0"/>
              <a:t>可利用</a:t>
            </a:r>
            <a:r>
              <a:rPr lang="zh-CN" altLang="zh-CN" sz="2400" b="1" dirty="0"/>
              <a:t>多核处理器，提高计算效率。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81248"/>
      </p:ext>
    </p:extLst>
  </p:cSld>
  <p:clrMapOvr>
    <a:masterClrMapping/>
  </p:clrMapOvr>
  <p:transition advTm="174709"/>
  <p:extLst>
    <p:ext uri="{3A86A75C-4F4B-4683-9AE1-C65F6400EC91}">
      <p14:laserTraceLst xmlns:p14="http://schemas.microsoft.com/office/powerpoint/2010/main">
        <p14:tracePtLst>
          <p14:tracePt t="174195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2289">
            <a:extLst>
              <a:ext uri="{FF2B5EF4-FFF2-40B4-BE49-F238E27FC236}">
                <a16:creationId xmlns:a16="http://schemas.microsoft.com/office/drawing/2014/main" id="{9D6FE411-B232-4560-A792-38B57BB98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41987" name="文本占位符 12290">
            <a:extLst>
              <a:ext uri="{FF2B5EF4-FFF2-40B4-BE49-F238E27FC236}">
                <a16:creationId xmlns:a16="http://schemas.microsoft.com/office/drawing/2014/main" id="{1122BD4F-FF6A-4A06-9ADD-4C17CF117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41988" name="文本框 12291">
            <a:extLst>
              <a:ext uri="{FF2B5EF4-FFF2-40B4-BE49-F238E27FC236}">
                <a16:creationId xmlns:a16="http://schemas.microsoft.com/office/drawing/2014/main" id="{A430B615-3E79-43E6-BC1C-2279C4BF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05000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435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"/>
</p:tagLst>
</file>

<file path=ppt/theme/theme1.xml><?xml version="1.0" encoding="utf-8"?>
<a:theme xmlns:a="http://schemas.openxmlformats.org/drawingml/2006/main" name="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5114</TotalTime>
  <Pages>0</Pages>
  <Words>3977</Words>
  <Characters>0</Characters>
  <Application>Microsoft Office PowerPoint</Application>
  <PresentationFormat>全屏显示(4:3)</PresentationFormat>
  <Lines>0</Lines>
  <Paragraphs>456</Paragraphs>
  <Slides>47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等线</vt:lpstr>
      <vt:lpstr>华文细黑</vt:lpstr>
      <vt:lpstr>宋体</vt:lpstr>
      <vt:lpstr>幼圆</vt:lpstr>
      <vt:lpstr>Arial</vt:lpstr>
      <vt:lpstr>Consolas</vt:lpstr>
      <vt:lpstr>Times New Roman</vt:lpstr>
      <vt:lpstr>Wingdings</vt:lpstr>
      <vt:lpstr>经分互动规范介绍</vt:lpstr>
      <vt:lpstr>1_经分互动规范介绍</vt:lpstr>
      <vt:lpstr>Bitmap Image</vt:lpstr>
      <vt:lpstr>PowerPoint 演示文稿</vt:lpstr>
      <vt:lpstr>提纲</vt:lpstr>
      <vt:lpstr>进程与线程</vt:lpstr>
      <vt:lpstr>进程与线程</vt:lpstr>
      <vt:lpstr>进程与线程</vt:lpstr>
      <vt:lpstr>PowerPoint 演示文稿</vt:lpstr>
      <vt:lpstr>PowerPoint 演示文稿</vt:lpstr>
      <vt:lpstr>为何使用多线程</vt:lpstr>
      <vt:lpstr>提纲</vt:lpstr>
      <vt:lpstr>线程是怎么产生的？</vt:lpstr>
      <vt:lpstr>如何创建线程？</vt:lpstr>
      <vt:lpstr>PowerPoint 演示文稿</vt:lpstr>
      <vt:lpstr>PowerPoint 演示文稿</vt:lpstr>
      <vt:lpstr>例2：线程竞争</vt:lpstr>
      <vt:lpstr>PowerPoint 演示文稿</vt:lpstr>
      <vt:lpstr>PowerPoint 演示文稿</vt:lpstr>
      <vt:lpstr>提纲</vt:lpstr>
      <vt:lpstr>例：售票线程的竞争性关系</vt:lpstr>
      <vt:lpstr>PowerPoint 演示文稿</vt:lpstr>
      <vt:lpstr>PowerPoint 演示文稿</vt:lpstr>
      <vt:lpstr>如何建立线程互斥对象</vt:lpstr>
      <vt:lpstr>互斥对象的创建</vt:lpstr>
      <vt:lpstr>互斥对象的释放</vt:lpstr>
      <vt:lpstr>互斥对象的请求</vt:lpstr>
      <vt:lpstr>售票程序修改：加互斥对象</vt:lpstr>
      <vt:lpstr>PowerPoint 演示文稿</vt:lpstr>
      <vt:lpstr>PowerPoint 演示文稿</vt:lpstr>
      <vt:lpstr>example4.c</vt:lpstr>
      <vt:lpstr>提纲</vt:lpstr>
      <vt:lpstr>线程不同步</vt:lpstr>
      <vt:lpstr>PowerPoint 演示文稿</vt:lpstr>
      <vt:lpstr>PowerPoint 演示文稿</vt:lpstr>
      <vt:lpstr>PowerPoint 演示文稿</vt:lpstr>
      <vt:lpstr>PowerPoint 演示文稿</vt:lpstr>
      <vt:lpstr>线程并发时如何有序合作？</vt:lpstr>
      <vt:lpstr>简单方案：全局共享变量</vt:lpstr>
      <vt:lpstr>例6:线程同步</vt:lpstr>
      <vt:lpstr>PowerPoint 演示文稿</vt:lpstr>
      <vt:lpstr>PowerPoint 演示文稿</vt:lpstr>
      <vt:lpstr>线程间数据传递</vt:lpstr>
      <vt:lpstr>提纲</vt:lpstr>
      <vt:lpstr>1-计时函数</vt:lpstr>
      <vt:lpstr>1-计时函数</vt:lpstr>
      <vt:lpstr>PowerPoint 演示文稿</vt:lpstr>
      <vt:lpstr>2-线程休眠函数</vt:lpstr>
      <vt:lpstr>2-线程休眠函数</vt:lpstr>
      <vt:lpstr>PowerPoint 演示文稿</vt:lpstr>
    </vt:vector>
  </TitlesOfParts>
  <Manager/>
  <Company>bupt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zhouchunyan</dc:creator>
  <cp:keywords/>
  <dc:description/>
  <cp:lastModifiedBy>吴 建军</cp:lastModifiedBy>
  <cp:revision>1075</cp:revision>
  <dcterms:created xsi:type="dcterms:W3CDTF">2005-11-27T05:02:51Z</dcterms:created>
  <dcterms:modified xsi:type="dcterms:W3CDTF">2021-06-04T08:45:18Z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