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80"/>
    <p:restoredTop sz="94687"/>
  </p:normalViewPr>
  <p:slideViewPr>
    <p:cSldViewPr snapToGrid="0">
      <p:cViewPr>
        <p:scale>
          <a:sx n="47" d="100"/>
          <a:sy n="47" d="100"/>
        </p:scale>
        <p:origin x="1376" y="1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6A077-FE2F-046D-16EF-696742A357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172455-35EE-1377-98BE-A3385A80C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A0C8F3-5140-192C-4CC9-5B71F3DA2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21E7D-D0B4-9841-A524-449E80A2BA30}" type="datetimeFigureOut">
              <a:rPr kumimoji="1" lang="ko-Kore-KR" altLang="en-US" smtClean="0"/>
              <a:t>2023. 2. 7.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F17A0-3DEB-5308-29E2-51CA353A9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212347-F03B-AAA3-1E32-26FE3FA2F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81BC-1AC8-794C-A3D1-E9EFA3261C7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14397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24E766-1B6C-B785-2883-7E2095FB3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9DF5B9-DD38-B45F-1A8B-442EC9264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4C193B-5B09-EE33-66A6-ED04A0F88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21E7D-D0B4-9841-A524-449E80A2BA30}" type="datetimeFigureOut">
              <a:rPr kumimoji="1" lang="ko-Kore-KR" altLang="en-US" smtClean="0"/>
              <a:t>2023. 2. 7.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241DBB-EC96-9698-C7D4-970155AF3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0CA38A-56B0-43CA-2CA4-A4396F32A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81BC-1AC8-794C-A3D1-E9EFA3261C7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68593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15AA6D5-52EF-01C1-CFB3-86D4139BB8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ED0E09-143A-CD13-C576-DF67C12D3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25C056-2DDC-8476-9243-BC068BA0A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21E7D-D0B4-9841-A524-449E80A2BA30}" type="datetimeFigureOut">
              <a:rPr kumimoji="1" lang="ko-Kore-KR" altLang="en-US" smtClean="0"/>
              <a:t>2023. 2. 7.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893025-87E5-039F-9829-11E19404C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3D3F79-6B0F-92FA-F771-8111783A4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81BC-1AC8-794C-A3D1-E9EFA3261C7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11405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EC981-206E-CD48-67C4-C04EBECCE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461AC8-D444-B241-ADD0-465C812EE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C5B734-8AB5-DDB3-7D14-E2F568B4E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21E7D-D0B4-9841-A524-449E80A2BA30}" type="datetimeFigureOut">
              <a:rPr kumimoji="1" lang="ko-Kore-KR" altLang="en-US" smtClean="0"/>
              <a:t>2023. 2. 7.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B45007-93FB-051B-F1DB-51F245F80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1D2CBF-99F7-69E7-F47C-4A5625FD9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81BC-1AC8-794C-A3D1-E9EFA3261C7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8050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0019E-CEC6-436B-6965-877486913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DF9DF9-933A-B87E-5A33-237259E3C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87CB32-18B5-CF8C-7887-D7B57D440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21E7D-D0B4-9841-A524-449E80A2BA30}" type="datetimeFigureOut">
              <a:rPr kumimoji="1" lang="ko-Kore-KR" altLang="en-US" smtClean="0"/>
              <a:t>2023. 2. 7.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43304E-3936-7EE8-D46F-C03DE952B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2A0F10-A3C5-E683-E026-60EF5352D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81BC-1AC8-794C-A3D1-E9EFA3261C7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00574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2CA97E-B165-F682-34A6-3C9EC4E31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31C29-8FDF-2E26-FFD0-47F090F89C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0353CA-CE6F-A12C-2A83-8C2797E50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28B81B-1DE3-F27C-CE23-2BE65BF12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21E7D-D0B4-9841-A524-449E80A2BA30}" type="datetimeFigureOut">
              <a:rPr kumimoji="1" lang="ko-Kore-KR" altLang="en-US" smtClean="0"/>
              <a:t>2023. 2. 7.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6687BE-8DF4-537D-D287-4990E85B7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33BE57-C35A-81D7-D608-7978E9AC5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81BC-1AC8-794C-A3D1-E9EFA3261C7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75328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AB710-60C1-F3A3-7B5A-6A0F0FFAB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949FE9-6876-4D0F-831F-350E1D599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B468A1-B112-EBB4-9F44-430878A4E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2CF2A4-48F3-925E-707A-7E2CBD216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115A86-6D70-89A6-6734-10AEBCD52D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9CCF4EA-BA57-6B6C-80BF-E4512A22D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21E7D-D0B4-9841-A524-449E80A2BA30}" type="datetimeFigureOut">
              <a:rPr kumimoji="1" lang="ko-Kore-KR" altLang="en-US" smtClean="0"/>
              <a:t>2023. 2. 7.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B2E9E7-02FA-FFF7-580A-A45B431A1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35B9DEB-C4A7-BDC3-4C02-C3F88C16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81BC-1AC8-794C-A3D1-E9EFA3261C7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3834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2C6F38-6856-8AAC-7410-41032B914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2A2AFF-4CB6-247E-6AF8-2496D2EAB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21E7D-D0B4-9841-A524-449E80A2BA30}" type="datetimeFigureOut">
              <a:rPr kumimoji="1" lang="ko-Kore-KR" altLang="en-US" smtClean="0"/>
              <a:t>2023. 2. 7.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D88BC4-BEF6-C856-0E34-C9EB982AC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2BCE08-4CCA-34A9-78E9-4F714CCF4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81BC-1AC8-794C-A3D1-E9EFA3261C7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87246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09C7B4-32D7-10B0-F611-9EBA73160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21E7D-D0B4-9841-A524-449E80A2BA30}" type="datetimeFigureOut">
              <a:rPr kumimoji="1" lang="ko-Kore-KR" altLang="en-US" smtClean="0"/>
              <a:t>2023. 2. 7.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DF20399-089D-930C-0AC1-731539411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8968E1-F1E8-8A6E-99E9-6DF37C251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81BC-1AC8-794C-A3D1-E9EFA3261C7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69596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6FA6C-1ABF-70AD-FA68-2A168025C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83F4FA-1134-A6D1-BC96-5C41E49D7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D583A5-FB49-75B7-21F0-92E1F8314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283095-BC85-E014-B5B4-BF40E1852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21E7D-D0B4-9841-A524-449E80A2BA30}" type="datetimeFigureOut">
              <a:rPr kumimoji="1" lang="ko-Kore-KR" altLang="en-US" smtClean="0"/>
              <a:t>2023. 2. 7.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3C2142-E1CD-DDAA-7FF0-C0C3C08DB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C8BBE7-8D82-25A0-7B20-DBA84CF0B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81BC-1AC8-794C-A3D1-E9EFA3261C7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33698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7EEBA-E699-0AA2-C898-B5423B363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540CCB5-E3CB-B164-3440-95E1A676C0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CCE292-BC2D-F153-394F-FB102ACDA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A47C54-C71E-C43F-FC49-B94EB2C9D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21E7D-D0B4-9841-A524-449E80A2BA30}" type="datetimeFigureOut">
              <a:rPr kumimoji="1" lang="ko-Kore-KR" altLang="en-US" smtClean="0"/>
              <a:t>2023. 2. 7.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71C1F6-F16C-D126-FC0A-70B17113E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BE8AE2-0943-1340-0115-C91BC32DA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D81BC-1AC8-794C-A3D1-E9EFA3261C7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01574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A26DED-F0A7-06CA-2763-A77B04E3B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C964DF-FC89-EB81-7055-7DDFD6DF5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C5FFB4-A138-D029-60C4-5028884F25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21E7D-D0B4-9841-A524-449E80A2BA30}" type="datetimeFigureOut">
              <a:rPr kumimoji="1" lang="ko-Kore-KR" altLang="en-US" smtClean="0"/>
              <a:t>2023. 2. 7.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FEC3CC-79E0-BC07-CF5F-B9536E468E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8B144D-DC8C-CA21-5B7C-7D36F696C7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D81BC-1AC8-794C-A3D1-E9EFA3261C7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4218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B199E417-8C73-C4EA-0896-A6728946CBAA}"/>
              </a:ext>
            </a:extLst>
          </p:cNvPr>
          <p:cNvSpPr/>
          <p:nvPr/>
        </p:nvSpPr>
        <p:spPr>
          <a:xfrm>
            <a:off x="393619" y="3679843"/>
            <a:ext cx="2421924" cy="187822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+mn-ea"/>
              </a:rPr>
              <a:t>Base</a:t>
            </a:r>
            <a:endParaRPr kumimoji="1" lang="ko-Kore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67449D25-EF96-8B42-E97D-67D3F57541AF}"/>
              </a:ext>
            </a:extLst>
          </p:cNvPr>
          <p:cNvSpPr/>
          <p:nvPr/>
        </p:nvSpPr>
        <p:spPr>
          <a:xfrm>
            <a:off x="3092334" y="4719181"/>
            <a:ext cx="8695113" cy="8388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highlight>
                <a:srgbClr val="000000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D1F5F2-F602-C85F-B65A-50DDB33C7D0C}"/>
              </a:ext>
            </a:extLst>
          </p:cNvPr>
          <p:cNvSpPr txBox="1"/>
          <p:nvPr/>
        </p:nvSpPr>
        <p:spPr>
          <a:xfrm>
            <a:off x="6356348" y="4953959"/>
            <a:ext cx="3200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latin typeface="+mn-ea"/>
              </a:rPr>
              <a:t>Language : </a:t>
            </a:r>
            <a:r>
              <a:rPr kumimoji="1" lang="ko-KR" altLang="en-US" dirty="0">
                <a:latin typeface="+mn-ea"/>
              </a:rPr>
              <a:t>   </a:t>
            </a:r>
            <a:r>
              <a:rPr kumimoji="1" lang="en-US" altLang="ko-KR" dirty="0">
                <a:latin typeface="+mn-ea"/>
              </a:rPr>
              <a:t> </a:t>
            </a:r>
            <a:r>
              <a:rPr kumimoji="1" lang="en-US" altLang="ko-Kore-KR" dirty="0">
                <a:latin typeface="+mn-ea"/>
              </a:rPr>
              <a:t>Python 3.11.1</a:t>
            </a:r>
            <a:endParaRPr kumimoji="1" lang="ko-Kore-KR" altLang="en-US" dirty="0">
              <a:latin typeface="+mn-ea"/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13539A1F-7D1F-F14B-BB85-90D6B2832584}"/>
              </a:ext>
            </a:extLst>
          </p:cNvPr>
          <p:cNvSpPr/>
          <p:nvPr/>
        </p:nvSpPr>
        <p:spPr>
          <a:xfrm>
            <a:off x="3092334" y="3692895"/>
            <a:ext cx="2203622" cy="7544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highlight>
                <a:srgbClr val="00000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4CB92D-446B-9B3B-503C-FD7493EE99B0}"/>
              </a:ext>
            </a:extLst>
          </p:cNvPr>
          <p:cNvSpPr txBox="1"/>
          <p:nvPr/>
        </p:nvSpPr>
        <p:spPr>
          <a:xfrm>
            <a:off x="3883803" y="371668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latin typeface="+mn-ea"/>
              </a:rPr>
              <a:t>Plot</a:t>
            </a:r>
            <a:endParaRPr kumimoji="1" lang="ko-Kore-KR" altLang="en-US" b="1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291881-E8D0-50E0-975D-F35D3094DF6B}"/>
              </a:ext>
            </a:extLst>
          </p:cNvPr>
          <p:cNvSpPr txBox="1"/>
          <p:nvPr/>
        </p:nvSpPr>
        <p:spPr>
          <a:xfrm>
            <a:off x="3622001" y="4070118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>
                <a:latin typeface="+mn-ea"/>
              </a:rPr>
              <a:t>pyqtgraph</a:t>
            </a:r>
            <a:endParaRPr kumimoji="1" lang="ko-Kore-KR" altLang="en-US" dirty="0">
              <a:latin typeface="+mn-ea"/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C6496C60-23E4-A07E-577E-28C8B10B2FE5}"/>
              </a:ext>
            </a:extLst>
          </p:cNvPr>
          <p:cNvSpPr/>
          <p:nvPr/>
        </p:nvSpPr>
        <p:spPr>
          <a:xfrm>
            <a:off x="5455920" y="3700898"/>
            <a:ext cx="2203622" cy="7544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highlight>
                <a:srgbClr val="000000"/>
              </a:highlight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A033C8-124F-B0DB-E0B4-26FFF99F52EB}"/>
              </a:ext>
            </a:extLst>
          </p:cNvPr>
          <p:cNvSpPr txBox="1"/>
          <p:nvPr/>
        </p:nvSpPr>
        <p:spPr>
          <a:xfrm>
            <a:off x="5851853" y="3716680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latin typeface="+mn-ea"/>
              </a:rPr>
              <a:t>Framework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4F79B6-CBFC-C1C9-B90D-705C493BEB3E}"/>
              </a:ext>
            </a:extLst>
          </p:cNvPr>
          <p:cNvSpPr txBox="1"/>
          <p:nvPr/>
        </p:nvSpPr>
        <p:spPr>
          <a:xfrm>
            <a:off x="6242052" y="4070118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latin typeface="+mn-ea"/>
              </a:rPr>
              <a:t>  Pyqt5</a:t>
            </a: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63BD7FA9-6CC8-8DC1-9D25-82D673474BA2}"/>
              </a:ext>
            </a:extLst>
          </p:cNvPr>
          <p:cNvSpPr/>
          <p:nvPr/>
        </p:nvSpPr>
        <p:spPr>
          <a:xfrm>
            <a:off x="7819505" y="3708789"/>
            <a:ext cx="3967941" cy="7544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highlight>
                <a:srgbClr val="000000"/>
              </a:highligh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14765F-EADD-AB95-B805-A685C09C6D25}"/>
              </a:ext>
            </a:extLst>
          </p:cNvPr>
          <p:cNvSpPr txBox="1"/>
          <p:nvPr/>
        </p:nvSpPr>
        <p:spPr>
          <a:xfrm>
            <a:off x="9249477" y="37167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latin typeface="+mn-ea"/>
              </a:rPr>
              <a:t>3</a:t>
            </a:r>
            <a:r>
              <a:rPr kumimoji="1" lang="en-US" altLang="ko-Kore-KR" b="1" baseline="30000" dirty="0">
                <a:latin typeface="+mn-ea"/>
              </a:rPr>
              <a:t>rd</a:t>
            </a:r>
            <a:r>
              <a:rPr kumimoji="1" lang="en-US" altLang="ko-Kore-KR" b="1" dirty="0">
                <a:latin typeface="+mn-ea"/>
              </a:rPr>
              <a:t> Party</a:t>
            </a:r>
            <a:endParaRPr kumimoji="1" lang="ko-Kore-KR" altLang="en-US" b="1" dirty="0"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1628DE-866E-6DC9-2076-B08027ED7F20}"/>
              </a:ext>
            </a:extLst>
          </p:cNvPr>
          <p:cNvSpPr txBox="1"/>
          <p:nvPr/>
        </p:nvSpPr>
        <p:spPr>
          <a:xfrm>
            <a:off x="8576279" y="4078121"/>
            <a:ext cx="2591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>
                <a:latin typeface="+mn-ea"/>
              </a:rPr>
              <a:t>os</a:t>
            </a:r>
            <a:r>
              <a:rPr kumimoji="1" lang="en-US" altLang="ko-Kore-KR" dirty="0">
                <a:latin typeface="+mn-ea"/>
              </a:rPr>
              <a:t>, sys, </a:t>
            </a:r>
            <a:r>
              <a:rPr kumimoji="1" lang="en-US" altLang="ko-Kore-KR" dirty="0" err="1">
                <a:latin typeface="+mn-ea"/>
              </a:rPr>
              <a:t>numpy</a:t>
            </a:r>
            <a:r>
              <a:rPr kumimoji="1" lang="en-US" altLang="ko-Kore-KR" dirty="0">
                <a:latin typeface="+mn-ea"/>
              </a:rPr>
              <a:t>, pandas</a:t>
            </a:r>
            <a:endParaRPr kumimoji="1" lang="ko-Kore-KR" altLang="en-US" dirty="0">
              <a:latin typeface="+mn-ea"/>
            </a:endParaRPr>
          </a:p>
        </p:txBody>
      </p:sp>
      <p:pic>
        <p:nvPicPr>
          <p:cNvPr id="1028" name="Picture 4" descr="파이썬 | 무료 아이콘">
            <a:extLst>
              <a:ext uri="{FF2B5EF4-FFF2-40B4-BE49-F238E27FC236}">
                <a16:creationId xmlns:a16="http://schemas.microsoft.com/office/drawing/2014/main" id="{B7207DB0-190B-8FDF-8537-09682BDCB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9640" y="5049125"/>
            <a:ext cx="198049" cy="198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63493059-07E3-FE27-6B81-6D460EB77FAB}"/>
              </a:ext>
            </a:extLst>
          </p:cNvPr>
          <p:cNvSpPr/>
          <p:nvPr/>
        </p:nvSpPr>
        <p:spPr>
          <a:xfrm>
            <a:off x="393619" y="2696621"/>
            <a:ext cx="2421924" cy="7544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+mn-ea"/>
              </a:rPr>
              <a:t>Source Code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+mn-ea"/>
              </a:rPr>
              <a:t>Management</a:t>
            </a:r>
            <a:endParaRPr kumimoji="1" lang="ko-Kore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A6549C82-ACAD-F069-B237-B60BA0448B4B}"/>
              </a:ext>
            </a:extLst>
          </p:cNvPr>
          <p:cNvSpPr/>
          <p:nvPr/>
        </p:nvSpPr>
        <p:spPr>
          <a:xfrm>
            <a:off x="3092334" y="2696622"/>
            <a:ext cx="8695112" cy="7544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highlight>
                <a:srgbClr val="000000"/>
              </a:highligh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7A0043-14BC-AF44-168F-44C014FEBF3C}"/>
              </a:ext>
            </a:extLst>
          </p:cNvPr>
          <p:cNvSpPr txBox="1"/>
          <p:nvPr/>
        </p:nvSpPr>
        <p:spPr>
          <a:xfrm>
            <a:off x="7345632" y="287571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Github</a:t>
            </a:r>
            <a:endParaRPr kumimoji="1" lang="ko-Kore-KR" alt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D04FDD6-552F-95E8-1BA5-ACD7F678C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229" y="2930207"/>
            <a:ext cx="276791" cy="276791"/>
          </a:xfrm>
          <a:prstGeom prst="rect">
            <a:avLst/>
          </a:prstGeom>
        </p:spPr>
      </p:pic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05CA691F-5A90-6E5B-CD7B-93BFEAE041CF}"/>
              </a:ext>
            </a:extLst>
          </p:cNvPr>
          <p:cNvSpPr/>
          <p:nvPr/>
        </p:nvSpPr>
        <p:spPr>
          <a:xfrm>
            <a:off x="393619" y="1698573"/>
            <a:ext cx="2421924" cy="7544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+mn-ea"/>
              </a:rPr>
              <a:t>Documentation</a:t>
            </a:r>
            <a:endParaRPr kumimoji="1" lang="ko-Kore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AC3F25D5-C53C-38CF-8CB2-8FCD3A1BE179}"/>
              </a:ext>
            </a:extLst>
          </p:cNvPr>
          <p:cNvSpPr/>
          <p:nvPr/>
        </p:nvSpPr>
        <p:spPr>
          <a:xfrm>
            <a:off x="3092334" y="1703189"/>
            <a:ext cx="8695112" cy="7544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highlight>
                <a:srgbClr val="000000"/>
              </a:highligh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B99C26-D596-43E0-FD9F-56E8819216F4}"/>
              </a:ext>
            </a:extLst>
          </p:cNvPr>
          <p:cNvSpPr txBox="1"/>
          <p:nvPr/>
        </p:nvSpPr>
        <p:spPr>
          <a:xfrm>
            <a:off x="7045879" y="1891573"/>
            <a:ext cx="1227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MarkDown</a:t>
            </a:r>
            <a:endParaRPr kumimoji="1" lang="ko-Kore-KR" altLang="en-US" dirty="0"/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B4FF49B6-6486-A14D-7894-4917943E133E}"/>
              </a:ext>
            </a:extLst>
          </p:cNvPr>
          <p:cNvSpPr/>
          <p:nvPr/>
        </p:nvSpPr>
        <p:spPr>
          <a:xfrm>
            <a:off x="3092334" y="5803080"/>
            <a:ext cx="4175291" cy="7544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highlight>
                <a:srgbClr val="000000"/>
              </a:highlight>
            </a:endParaRP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1C57F8A0-108A-FAFB-830D-DA7E377BFBCE}"/>
              </a:ext>
            </a:extLst>
          </p:cNvPr>
          <p:cNvSpPr/>
          <p:nvPr/>
        </p:nvSpPr>
        <p:spPr>
          <a:xfrm>
            <a:off x="7612155" y="5803080"/>
            <a:ext cx="4175291" cy="7544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highlight>
                <a:srgbClr val="000000"/>
              </a:highlight>
            </a:endParaRP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8413AF5E-D0CF-7492-074A-899B8AD82B44}"/>
              </a:ext>
            </a:extLst>
          </p:cNvPr>
          <p:cNvSpPr/>
          <p:nvPr/>
        </p:nvSpPr>
        <p:spPr>
          <a:xfrm>
            <a:off x="393619" y="5803080"/>
            <a:ext cx="2421924" cy="7544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+mn-ea"/>
              </a:rPr>
              <a:t>Development </a:t>
            </a:r>
            <a:r>
              <a:rPr kumimoji="1" lang="en-US" altLang="ko-Kore-KR" dirty="0" err="1">
                <a:solidFill>
                  <a:schemeClr val="tx1"/>
                </a:solidFill>
                <a:latin typeface="+mn-ea"/>
              </a:rPr>
              <a:t>Enviroment</a:t>
            </a:r>
            <a:endParaRPr kumimoji="1" lang="en-US" altLang="ko-Kore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D7D20E-03E5-F6BB-81D3-CA2B74121674}"/>
              </a:ext>
            </a:extLst>
          </p:cNvPr>
          <p:cNvSpPr txBox="1"/>
          <p:nvPr/>
        </p:nvSpPr>
        <p:spPr>
          <a:xfrm>
            <a:off x="4822777" y="5995638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Qt Designer</a:t>
            </a:r>
            <a:endParaRPr kumimoji="1" lang="ko-Kore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5ED483-F9F9-DF0E-D668-77B0AC6C5BE2}"/>
              </a:ext>
            </a:extLst>
          </p:cNvPr>
          <p:cNvSpPr txBox="1"/>
          <p:nvPr/>
        </p:nvSpPr>
        <p:spPr>
          <a:xfrm>
            <a:off x="9234023" y="5995638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Visual Studio Code</a:t>
            </a:r>
            <a:endParaRPr kumimoji="1" lang="ko-Kore-KR" altLang="en-US" dirty="0"/>
          </a:p>
        </p:txBody>
      </p:sp>
      <p:pic>
        <p:nvPicPr>
          <p:cNvPr id="33" name="Picture 8">
            <a:extLst>
              <a:ext uri="{FF2B5EF4-FFF2-40B4-BE49-F238E27FC236}">
                <a16:creationId xmlns:a16="http://schemas.microsoft.com/office/drawing/2014/main" id="{3A4B6B2C-3890-9C00-EFB7-64B44AE0A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385" y="6064035"/>
            <a:ext cx="351307" cy="25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yQt: download vector logo and get PyQt brand information and colors.">
            <a:extLst>
              <a:ext uri="{FF2B5EF4-FFF2-40B4-BE49-F238E27FC236}">
                <a16:creationId xmlns:a16="http://schemas.microsoft.com/office/drawing/2014/main" id="{33B4C058-4A10-9A17-CFA1-C8DA57C6FF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21" t="13774" r="23920" b="11369"/>
          <a:stretch/>
        </p:blipFill>
        <p:spPr bwMode="auto">
          <a:xfrm>
            <a:off x="6159679" y="4124627"/>
            <a:ext cx="269441" cy="276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C45A2B53-CB77-0808-835F-809A987A93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19427" y="6064035"/>
            <a:ext cx="266736" cy="26673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65459434-DAB6-524F-7B0C-EA491117A948}"/>
              </a:ext>
            </a:extLst>
          </p:cNvPr>
          <p:cNvSpPr txBox="1"/>
          <p:nvPr/>
        </p:nvSpPr>
        <p:spPr>
          <a:xfrm>
            <a:off x="2434154" y="548415"/>
            <a:ext cx="8247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dirty="0" err="1"/>
              <a:t>PlotJugglerWithPython</a:t>
            </a:r>
            <a:r>
              <a:rPr kumimoji="1" lang="en-US" altLang="ko-Kore-KR" sz="3600" dirty="0"/>
              <a:t> </a:t>
            </a:r>
            <a:r>
              <a:rPr kumimoji="1" lang="ko-KR" altLang="en-US" sz="3600" dirty="0"/>
              <a:t>아키텍처 설계서</a:t>
            </a:r>
            <a:endParaRPr kumimoji="1" lang="ko-Kore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157588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35</Words>
  <Application>Microsoft Macintosh PowerPoint</Application>
  <PresentationFormat>와이드스크린</PresentationFormat>
  <Paragraphs>17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방동호</dc:creator>
  <cp:lastModifiedBy>방동호</cp:lastModifiedBy>
  <cp:revision>1</cp:revision>
  <dcterms:created xsi:type="dcterms:W3CDTF">2023-02-06T18:06:16Z</dcterms:created>
  <dcterms:modified xsi:type="dcterms:W3CDTF">2023-02-06T18:42:54Z</dcterms:modified>
</cp:coreProperties>
</file>