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>
      <p:cViewPr varScale="1">
        <p:scale>
          <a:sx n="56" d="100"/>
          <a:sy n="56" d="100"/>
        </p:scale>
        <p:origin x="51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664E9-7788-469E-87AD-6238DD52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019A47-CA5B-4EEB-8F39-99321C9BC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BFD59-CB0D-41E6-997E-6C37C174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F0298-A5EA-4234-BFE0-23FC3C2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177DF-C019-4F47-8097-471764EC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9F76D-9BCC-4BD2-BAD0-A255E988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10058-F636-4F2E-9B8D-05284B6D9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9A6A9-048C-4114-845B-27782877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EAED5-3128-4B05-BD58-561D5EFA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A5693-D5D9-4BD3-B7AD-700FF2A3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6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FC9495-E865-4EA6-9C6D-0E31AA27B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C60D-A35E-4F37-8A5D-BA4C55CD8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EC6F6-344D-4DC1-8F7E-04826592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0C17D-B727-4068-9A72-D4258331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D11F8-1C86-42AB-B8F4-FFBFC23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7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660B-80AD-47FB-A686-CDDBA4A5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DDE48-452F-4D92-A1E1-581CF8D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80843-3FCB-4719-9063-C60C26AB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02E06-7484-47CA-A246-2346BC82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8E9D9-796D-457C-831D-BFDDC225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4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A68F-B51E-450B-BC8F-232D2BF9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91732-0B5B-45EE-B682-8E3E2A6F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3A018-01D9-46FB-A350-D9E07FA0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E9AD0-C07A-4B92-92CC-BC443CC6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2DC31-1815-4C64-88D8-C364C6A8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8B8B-85CA-4ECD-8E6D-3CF26FF8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5F3EA-1DB0-47E3-8C21-923321EFE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02896B-863C-406E-971D-F7ECE1A6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D30E1-0A1B-4156-AD4E-1EFD8BE1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E4C06-CD37-4AF3-9F2C-9EC39895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4420D-01C0-40EA-815D-6229882E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0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F3E82-D298-4670-A0EA-7D8CCD96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CA70F-93AD-403C-99A7-19EF4C35B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84F91-E824-4183-BCB5-DB60E7B1B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CCA14-B023-4B24-B34B-F0893403A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1F0D34-493A-4DE0-924F-509ED2C5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05D9A2-DEF5-4B9C-8AB9-764CC21B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F4DCC7-E343-40FA-96C4-84D3E611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DFAF8B-F00D-425E-9262-D1E0508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8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12D76-4088-4582-A5A8-4EFC904D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1DFFC7-3728-4AA6-AE12-8DDEE486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4F3142-D11C-4BFC-93D7-B08E9FC5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21A7E0-EC89-490A-BD1D-1C430031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7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F68BC1-EEB8-4D54-93C9-3A4B712F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D40545-0369-4B70-B2D0-715D852C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8095A3-980C-468E-B40B-43C57669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2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61583-709D-4075-92AA-64EC1DC7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A278A-A998-4F23-B2EF-5130ADFD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86E07-AD49-4EEC-B6A3-1233E9222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71D33-2945-4216-BB50-DD7ABD19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031B7-CD58-472E-8258-184CCD33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7BEB8-6F29-4EDF-A304-2A7CBC5C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ADE86-2F95-4597-980A-0B76DA8A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1DE16-D300-49D7-90BC-C04844EB6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43226-FAE5-4839-878B-2770721E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2986F-3463-46B0-8910-1228AA2E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D4CBC-58EC-46DC-A00D-53F56B68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74C23-53B4-4490-8399-6E749811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3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9D7908-416F-4F55-A7E8-6042F2FE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E5D3C-8750-4950-8290-310BAA77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2FF7A-9B7A-4D58-A897-2DF829A3F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3C89-88CA-4E15-A90A-79E26EA3E46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CE945-DD1F-4606-AD9D-700764970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E99C3-1EB1-4D91-9B1B-93255BE82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8B22-5D57-4C5B-AEDE-3B1747BD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7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E8057A-BE7B-48A0-9758-D9E567366605}"/>
              </a:ext>
            </a:extLst>
          </p:cNvPr>
          <p:cNvSpPr/>
          <p:nvPr/>
        </p:nvSpPr>
        <p:spPr>
          <a:xfrm>
            <a:off x="2055223" y="217713"/>
            <a:ext cx="1907177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app/page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F19223C-6C21-4C19-AD34-CB5E9426DB78}"/>
              </a:ext>
            </a:extLst>
          </p:cNvPr>
          <p:cNvCxnSpPr>
            <a:cxnSpLocks/>
          </p:cNvCxnSpPr>
          <p:nvPr/>
        </p:nvCxnSpPr>
        <p:spPr>
          <a:xfrm flipH="1">
            <a:off x="2101316" y="907600"/>
            <a:ext cx="660558" cy="3789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92DA1D4-4BAC-4ED6-9CC3-E9F62538DC9E}"/>
              </a:ext>
            </a:extLst>
          </p:cNvPr>
          <p:cNvSpPr/>
          <p:nvPr/>
        </p:nvSpPr>
        <p:spPr>
          <a:xfrm>
            <a:off x="416165" y="2388915"/>
            <a:ext cx="2752914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日志采集</a:t>
            </a:r>
            <a:endParaRPr lang="en-US" altLang="zh-CN"/>
          </a:p>
          <a:p>
            <a:pPr algn="ctr"/>
            <a:r>
              <a:rPr lang="en-US" altLang="zh-CN"/>
              <a:t>web server(springboot)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1C7FA8-8749-45C6-A3D9-DB152B8DDE3C}"/>
              </a:ext>
            </a:extLst>
          </p:cNvPr>
          <p:cNvSpPr/>
          <p:nvPr/>
        </p:nvSpPr>
        <p:spPr>
          <a:xfrm>
            <a:off x="306804" y="2992566"/>
            <a:ext cx="1166739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D90625-A733-4CE5-BB23-3034ED75352D}"/>
              </a:ext>
            </a:extLst>
          </p:cNvPr>
          <p:cNvCxnSpPr>
            <a:cxnSpLocks/>
          </p:cNvCxnSpPr>
          <p:nvPr/>
        </p:nvCxnSpPr>
        <p:spPr>
          <a:xfrm>
            <a:off x="4033072" y="726065"/>
            <a:ext cx="4196530" cy="8840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AB4E9A0-EB2A-4C70-98EC-2A462BC2D56D}"/>
              </a:ext>
            </a:extLst>
          </p:cNvPr>
          <p:cNvSpPr/>
          <p:nvPr/>
        </p:nvSpPr>
        <p:spPr>
          <a:xfrm>
            <a:off x="8222233" y="1610152"/>
            <a:ext cx="2752914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业务系统分布式集群</a:t>
            </a:r>
            <a:endParaRPr lang="en-US" altLang="zh-CN"/>
          </a:p>
          <a:p>
            <a:pPr algn="ctr"/>
            <a:r>
              <a:rPr lang="en-US" altLang="zh-CN"/>
              <a:t>web server(springboot)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157EF5-8F27-40AA-92F2-B7552EF45B06}"/>
              </a:ext>
            </a:extLst>
          </p:cNvPr>
          <p:cNvSpPr/>
          <p:nvPr/>
        </p:nvSpPr>
        <p:spPr>
          <a:xfrm>
            <a:off x="7959386" y="2257265"/>
            <a:ext cx="1760179" cy="56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B1423D-6426-4D91-82B9-4CABC35D71C3}"/>
              </a:ext>
            </a:extLst>
          </p:cNvPr>
          <p:cNvSpPr/>
          <p:nvPr/>
        </p:nvSpPr>
        <p:spPr>
          <a:xfrm>
            <a:off x="3535761" y="2388915"/>
            <a:ext cx="2752914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日志采集</a:t>
            </a:r>
            <a:endParaRPr lang="en-US" altLang="zh-CN"/>
          </a:p>
          <a:p>
            <a:pPr algn="ctr"/>
            <a:r>
              <a:rPr lang="en-US" altLang="zh-CN"/>
              <a:t>web server(springboot)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0D5274-51AD-4523-94B5-9FF4D4F0343D}"/>
              </a:ext>
            </a:extLst>
          </p:cNvPr>
          <p:cNvSpPr/>
          <p:nvPr/>
        </p:nvSpPr>
        <p:spPr>
          <a:xfrm>
            <a:off x="3426400" y="2992566"/>
            <a:ext cx="1166739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4B40D3-B80F-49D6-A90F-E9AEF0B50EFB}"/>
              </a:ext>
            </a:extLst>
          </p:cNvPr>
          <p:cNvSpPr/>
          <p:nvPr/>
        </p:nvSpPr>
        <p:spPr>
          <a:xfrm>
            <a:off x="1760260" y="1286595"/>
            <a:ext cx="2752914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nginx/lvs/F5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1E990AA-068B-402C-8ADF-805831483BDE}"/>
              </a:ext>
            </a:extLst>
          </p:cNvPr>
          <p:cNvCxnSpPr>
            <a:cxnSpLocks/>
          </p:cNvCxnSpPr>
          <p:nvPr/>
        </p:nvCxnSpPr>
        <p:spPr>
          <a:xfrm flipH="1">
            <a:off x="890173" y="1864293"/>
            <a:ext cx="870087" cy="5069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7228B7D-F22F-410D-B53E-CEA44E73CAA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110493" y="1907831"/>
            <a:ext cx="801725" cy="481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6CE3E19-F48C-4A7E-8901-7C289DBB0FBE}"/>
              </a:ext>
            </a:extLst>
          </p:cNvPr>
          <p:cNvSpPr/>
          <p:nvPr/>
        </p:nvSpPr>
        <p:spPr>
          <a:xfrm>
            <a:off x="170152" y="3821973"/>
            <a:ext cx="1885071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flume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071367-AA16-4513-9CE4-550D73CD546C}"/>
              </a:ext>
            </a:extLst>
          </p:cNvPr>
          <p:cNvSpPr/>
          <p:nvPr/>
        </p:nvSpPr>
        <p:spPr>
          <a:xfrm>
            <a:off x="3290835" y="3870470"/>
            <a:ext cx="1885071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flume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36C7F34-CD41-4EBA-B872-C7E99A25405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90174" y="3441398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A09185-7A63-4C0E-BD3C-E650711A961B}"/>
              </a:ext>
            </a:extLst>
          </p:cNvPr>
          <p:cNvCxnSpPr>
            <a:cxnSpLocks/>
          </p:cNvCxnSpPr>
          <p:nvPr/>
        </p:nvCxnSpPr>
        <p:spPr>
          <a:xfrm>
            <a:off x="3915757" y="3459616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CB34DB4-13DC-4B4D-9020-F7DCA825699E}"/>
              </a:ext>
            </a:extLst>
          </p:cNvPr>
          <p:cNvSpPr/>
          <p:nvPr/>
        </p:nvSpPr>
        <p:spPr>
          <a:xfrm>
            <a:off x="275596" y="4644874"/>
            <a:ext cx="4972556" cy="448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kafka</a:t>
            </a:r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7F7EBBC-2974-42BF-A92C-9D0674FFC4FE}"/>
              </a:ext>
            </a:extLst>
          </p:cNvPr>
          <p:cNvCxnSpPr>
            <a:cxnSpLocks/>
          </p:cNvCxnSpPr>
          <p:nvPr/>
        </p:nvCxnSpPr>
        <p:spPr>
          <a:xfrm>
            <a:off x="1473543" y="4309837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B974A59-8F88-48DF-8DDC-DCC3109BFDD4}"/>
              </a:ext>
            </a:extLst>
          </p:cNvPr>
          <p:cNvCxnSpPr>
            <a:cxnSpLocks/>
          </p:cNvCxnSpPr>
          <p:nvPr/>
        </p:nvCxnSpPr>
        <p:spPr>
          <a:xfrm>
            <a:off x="3621966" y="4309837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28AA821B-E6F4-4611-A6DF-0E9CCEC35466}"/>
              </a:ext>
            </a:extLst>
          </p:cNvPr>
          <p:cNvSpPr/>
          <p:nvPr/>
        </p:nvSpPr>
        <p:spPr>
          <a:xfrm>
            <a:off x="306804" y="5401264"/>
            <a:ext cx="1885071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flume</a:t>
            </a:r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B6AF910-6D4B-405A-80A0-6B065F527543}"/>
              </a:ext>
            </a:extLst>
          </p:cNvPr>
          <p:cNvCxnSpPr>
            <a:cxnSpLocks/>
          </p:cNvCxnSpPr>
          <p:nvPr/>
        </p:nvCxnSpPr>
        <p:spPr>
          <a:xfrm>
            <a:off x="1124639" y="5058095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3A67CB1-791B-4A80-AE04-D0FFF1630E6B}"/>
              </a:ext>
            </a:extLst>
          </p:cNvPr>
          <p:cNvSpPr/>
          <p:nvPr/>
        </p:nvSpPr>
        <p:spPr>
          <a:xfrm>
            <a:off x="165463" y="6224166"/>
            <a:ext cx="4972556" cy="448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hdfs</a:t>
            </a:r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5C2319D-DA60-45C4-9181-8D3D02D2628F}"/>
              </a:ext>
            </a:extLst>
          </p:cNvPr>
          <p:cNvCxnSpPr>
            <a:cxnSpLocks/>
          </p:cNvCxnSpPr>
          <p:nvPr/>
        </p:nvCxnSpPr>
        <p:spPr>
          <a:xfrm>
            <a:off x="1390935" y="5850096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5E447DF-99AF-47BC-B032-785101C24DF8}"/>
              </a:ext>
            </a:extLst>
          </p:cNvPr>
          <p:cNvSpPr/>
          <p:nvPr/>
        </p:nvSpPr>
        <p:spPr>
          <a:xfrm>
            <a:off x="4632428" y="5179146"/>
            <a:ext cx="1885071" cy="205767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hive</a:t>
            </a:r>
            <a:r>
              <a:rPr lang="zh-CN" altLang="en-US"/>
              <a:t>分层</a:t>
            </a:r>
            <a:endParaRPr lang="en-US" altLang="zh-CN"/>
          </a:p>
          <a:p>
            <a:pPr algn="ctr"/>
            <a:r>
              <a:rPr lang="en-US" altLang="zh-CN"/>
              <a:t>ods</a:t>
            </a:r>
          </a:p>
          <a:p>
            <a:pPr algn="ctr"/>
            <a:r>
              <a:rPr lang="en-US" altLang="zh-CN"/>
              <a:t>dwd</a:t>
            </a:r>
          </a:p>
          <a:p>
            <a:pPr algn="ctr"/>
            <a:r>
              <a:rPr lang="en-US" altLang="zh-CN"/>
              <a:t>dws</a:t>
            </a:r>
          </a:p>
          <a:p>
            <a:pPr algn="ctr"/>
            <a:r>
              <a:rPr lang="en-US" altLang="zh-CN"/>
              <a:t>dwt</a:t>
            </a:r>
          </a:p>
          <a:p>
            <a:pPr algn="ctr"/>
            <a:r>
              <a:rPr lang="en-US" altLang="zh-CN"/>
              <a:t>ads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07E5165-9727-42A6-BE20-4B11012C1116}"/>
              </a:ext>
            </a:extLst>
          </p:cNvPr>
          <p:cNvSpPr/>
          <p:nvPr/>
        </p:nvSpPr>
        <p:spPr>
          <a:xfrm>
            <a:off x="2329527" y="5401264"/>
            <a:ext cx="2175639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sparkstreaming/flink</a:t>
            </a:r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3D22FD-001A-4876-9845-FEFC9643C914}"/>
              </a:ext>
            </a:extLst>
          </p:cNvPr>
          <p:cNvCxnSpPr>
            <a:cxnSpLocks/>
          </p:cNvCxnSpPr>
          <p:nvPr/>
        </p:nvCxnSpPr>
        <p:spPr>
          <a:xfrm>
            <a:off x="2761874" y="5086680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28FAF2D-E3C8-4993-96FB-4401FF541991}"/>
              </a:ext>
            </a:extLst>
          </p:cNvPr>
          <p:cNvCxnSpPr>
            <a:cxnSpLocks/>
          </p:cNvCxnSpPr>
          <p:nvPr/>
        </p:nvCxnSpPr>
        <p:spPr>
          <a:xfrm>
            <a:off x="2976587" y="5815349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7AAB401-428C-4BEB-92FB-340E5773E66D}"/>
              </a:ext>
            </a:extLst>
          </p:cNvPr>
          <p:cNvSpPr/>
          <p:nvPr/>
        </p:nvSpPr>
        <p:spPr>
          <a:xfrm>
            <a:off x="7627435" y="6228928"/>
            <a:ext cx="2424080" cy="56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MySQL(</a:t>
            </a:r>
            <a:r>
              <a:rPr lang="zh-CN" altLang="en-US"/>
              <a:t>保存结果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D2FBDDD-3A01-48FE-8EFF-6E0EB9F1B58B}"/>
              </a:ext>
            </a:extLst>
          </p:cNvPr>
          <p:cNvCxnSpPr>
            <a:cxnSpLocks/>
          </p:cNvCxnSpPr>
          <p:nvPr/>
        </p:nvCxnSpPr>
        <p:spPr>
          <a:xfrm flipV="1">
            <a:off x="5866228" y="6510960"/>
            <a:ext cx="1927274" cy="3674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BC0D5209-CC1E-441B-8A81-92022564AF34}"/>
              </a:ext>
            </a:extLst>
          </p:cNvPr>
          <p:cNvSpPr/>
          <p:nvPr/>
        </p:nvSpPr>
        <p:spPr>
          <a:xfrm>
            <a:off x="7530194" y="5416156"/>
            <a:ext cx="3697057" cy="56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kylin/presto/kudu+impala/druid /clickhouse /elasticsearch....(olap)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7405538-75E6-41C9-9555-582ACD4C33D7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5825583" y="5698188"/>
            <a:ext cx="1704611" cy="8127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DDEC1AA8-C827-4861-ACDB-8D86479C78C7}"/>
              </a:ext>
            </a:extLst>
          </p:cNvPr>
          <p:cNvSpPr/>
          <p:nvPr/>
        </p:nvSpPr>
        <p:spPr>
          <a:xfrm>
            <a:off x="9902445" y="3928624"/>
            <a:ext cx="2424080" cy="56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可视化（</a:t>
            </a:r>
            <a:r>
              <a:rPr lang="en-US" altLang="zh-CN"/>
              <a:t>echart</a:t>
            </a:r>
            <a:r>
              <a:rPr lang="zh-CN" altLang="en-US"/>
              <a:t>）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F6FCAD9-3BFF-4E42-AAF0-706B9803F3B1}"/>
              </a:ext>
            </a:extLst>
          </p:cNvPr>
          <p:cNvSpPr/>
          <p:nvPr/>
        </p:nvSpPr>
        <p:spPr>
          <a:xfrm>
            <a:off x="7334525" y="4586722"/>
            <a:ext cx="2915042" cy="56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</a:t>
            </a:r>
            <a:r>
              <a:rPr lang="zh-CN" altLang="en-US"/>
              <a:t>工具 </a:t>
            </a:r>
            <a:r>
              <a:rPr lang="en-US" altLang="zh-CN"/>
              <a:t>superset/smartBI/QuickBI</a:t>
            </a:r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0570621-EB00-48CD-8BE5-009C5E8A45C4}"/>
              </a:ext>
            </a:extLst>
          </p:cNvPr>
          <p:cNvCxnSpPr>
            <a:cxnSpLocks/>
          </p:cNvCxnSpPr>
          <p:nvPr/>
        </p:nvCxnSpPr>
        <p:spPr>
          <a:xfrm flipH="1">
            <a:off x="7793502" y="5146632"/>
            <a:ext cx="186926" cy="11114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C08B41-0353-43B2-A44C-D0D2C2A966F2}"/>
              </a:ext>
            </a:extLst>
          </p:cNvPr>
          <p:cNvCxnSpPr>
            <a:cxnSpLocks/>
          </p:cNvCxnSpPr>
          <p:nvPr/>
        </p:nvCxnSpPr>
        <p:spPr>
          <a:xfrm>
            <a:off x="11872978" y="4398698"/>
            <a:ext cx="462962" cy="17058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AFD75333-4DDF-4BA1-B608-2FCAD63EBDF0}"/>
              </a:ext>
            </a:extLst>
          </p:cNvPr>
          <p:cNvSpPr/>
          <p:nvPr/>
        </p:nvSpPr>
        <p:spPr>
          <a:xfrm>
            <a:off x="10625939" y="6047582"/>
            <a:ext cx="2752914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数据接口服务</a:t>
            </a:r>
            <a:endParaRPr lang="en-US" altLang="zh-CN"/>
          </a:p>
          <a:p>
            <a:pPr algn="ctr"/>
            <a:r>
              <a:rPr lang="en-US" altLang="zh-CN"/>
              <a:t>web server(springboot)</a:t>
            </a:r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CD7DA08-6654-400A-B67B-BA13A1859C29}"/>
              </a:ext>
            </a:extLst>
          </p:cNvPr>
          <p:cNvCxnSpPr>
            <a:cxnSpLocks/>
            <a:stCxn id="71" idx="1"/>
            <a:endCxn id="52" idx="3"/>
          </p:cNvCxnSpPr>
          <p:nvPr/>
        </p:nvCxnSpPr>
        <p:spPr>
          <a:xfrm flipH="1">
            <a:off x="10051515" y="6371139"/>
            <a:ext cx="574424" cy="1398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76BF90D-22DD-4DB3-B2B8-E27EFADD1F1F}"/>
              </a:ext>
            </a:extLst>
          </p:cNvPr>
          <p:cNvCxnSpPr>
            <a:cxnSpLocks/>
          </p:cNvCxnSpPr>
          <p:nvPr/>
        </p:nvCxnSpPr>
        <p:spPr>
          <a:xfrm flipH="1" flipV="1">
            <a:off x="11135532" y="5774211"/>
            <a:ext cx="550696" cy="2604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0E0AEA3-7C4B-42C4-8229-8C18F456DC3F}"/>
              </a:ext>
            </a:extLst>
          </p:cNvPr>
          <p:cNvCxnSpPr>
            <a:cxnSpLocks/>
          </p:cNvCxnSpPr>
          <p:nvPr/>
        </p:nvCxnSpPr>
        <p:spPr>
          <a:xfrm flipH="1">
            <a:off x="4008080" y="2588460"/>
            <a:ext cx="4034091" cy="36696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81469461-1729-436B-AEA5-6D02B07028F8}"/>
              </a:ext>
            </a:extLst>
          </p:cNvPr>
          <p:cNvSpPr/>
          <p:nvPr/>
        </p:nvSpPr>
        <p:spPr>
          <a:xfrm>
            <a:off x="5468982" y="3738853"/>
            <a:ext cx="2351442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sqoop/datax/kettle</a:t>
            </a:r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6A656FA-DEBA-4016-BEA2-579BE0DB0FD5}"/>
              </a:ext>
            </a:extLst>
          </p:cNvPr>
          <p:cNvSpPr txBox="1"/>
          <p:nvPr/>
        </p:nvSpPr>
        <p:spPr>
          <a:xfrm>
            <a:off x="8876714" y="6049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离线架构</a:t>
            </a:r>
          </a:p>
        </p:txBody>
      </p:sp>
    </p:spTree>
    <p:extLst>
      <p:ext uri="{BB962C8B-B14F-4D97-AF65-F5344CB8AC3E}">
        <p14:creationId xmlns:p14="http://schemas.microsoft.com/office/powerpoint/2010/main" val="66388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E8057A-BE7B-48A0-9758-D9E567366605}"/>
              </a:ext>
            </a:extLst>
          </p:cNvPr>
          <p:cNvSpPr/>
          <p:nvPr/>
        </p:nvSpPr>
        <p:spPr>
          <a:xfrm>
            <a:off x="2055223" y="217713"/>
            <a:ext cx="1907177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app/page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F19223C-6C21-4C19-AD34-CB5E9426DB78}"/>
              </a:ext>
            </a:extLst>
          </p:cNvPr>
          <p:cNvCxnSpPr>
            <a:cxnSpLocks/>
          </p:cNvCxnSpPr>
          <p:nvPr/>
        </p:nvCxnSpPr>
        <p:spPr>
          <a:xfrm flipH="1">
            <a:off x="2330502" y="779367"/>
            <a:ext cx="337503" cy="4427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92DA1D4-4BAC-4ED6-9CC3-E9F62538DC9E}"/>
              </a:ext>
            </a:extLst>
          </p:cNvPr>
          <p:cNvSpPr/>
          <p:nvPr/>
        </p:nvSpPr>
        <p:spPr>
          <a:xfrm>
            <a:off x="542063" y="2208180"/>
            <a:ext cx="2752914" cy="84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日志采集</a:t>
            </a:r>
            <a:endParaRPr lang="en-US" altLang="zh-CN"/>
          </a:p>
          <a:p>
            <a:pPr algn="ctr"/>
            <a:r>
              <a:rPr lang="en-US" altLang="zh-CN"/>
              <a:t>web server(springboot)</a:t>
            </a:r>
          </a:p>
          <a:p>
            <a:pPr algn="ctr"/>
            <a:r>
              <a:rPr lang="en-US" altLang="zh-CN"/>
              <a:t>http://xxxxx/xxxxx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1C7FA8-8749-45C6-A3D9-DB152B8DDE3C}"/>
              </a:ext>
            </a:extLst>
          </p:cNvPr>
          <p:cNvSpPr/>
          <p:nvPr/>
        </p:nvSpPr>
        <p:spPr>
          <a:xfrm>
            <a:off x="262388" y="3036027"/>
            <a:ext cx="1166739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D90625-A733-4CE5-BB23-3034ED75352D}"/>
              </a:ext>
            </a:extLst>
          </p:cNvPr>
          <p:cNvCxnSpPr>
            <a:cxnSpLocks/>
          </p:cNvCxnSpPr>
          <p:nvPr/>
        </p:nvCxnSpPr>
        <p:spPr>
          <a:xfrm>
            <a:off x="4033072" y="726065"/>
            <a:ext cx="4196530" cy="8840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AB4E9A0-EB2A-4C70-98EC-2A462BC2D56D}"/>
              </a:ext>
            </a:extLst>
          </p:cNvPr>
          <p:cNvSpPr/>
          <p:nvPr/>
        </p:nvSpPr>
        <p:spPr>
          <a:xfrm>
            <a:off x="8222233" y="1610152"/>
            <a:ext cx="2752914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业务系统分布式集群</a:t>
            </a:r>
            <a:endParaRPr lang="en-US" altLang="zh-CN"/>
          </a:p>
          <a:p>
            <a:pPr algn="ctr"/>
            <a:r>
              <a:rPr lang="en-US" altLang="zh-CN"/>
              <a:t>web server(springboot)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157EF5-8F27-40AA-92F2-B7552EF45B06}"/>
              </a:ext>
            </a:extLst>
          </p:cNvPr>
          <p:cNvSpPr/>
          <p:nvPr/>
        </p:nvSpPr>
        <p:spPr>
          <a:xfrm>
            <a:off x="7959386" y="2257265"/>
            <a:ext cx="1760179" cy="56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B1423D-6426-4D91-82B9-4CABC35D71C3}"/>
              </a:ext>
            </a:extLst>
          </p:cNvPr>
          <p:cNvSpPr/>
          <p:nvPr/>
        </p:nvSpPr>
        <p:spPr>
          <a:xfrm>
            <a:off x="3535761" y="2388915"/>
            <a:ext cx="2752914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日志采集</a:t>
            </a:r>
            <a:endParaRPr lang="en-US" altLang="zh-CN"/>
          </a:p>
          <a:p>
            <a:pPr algn="ctr"/>
            <a:r>
              <a:rPr lang="en-US" altLang="zh-CN"/>
              <a:t>web server(springboot)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0D5274-51AD-4523-94B5-9FF4D4F0343D}"/>
              </a:ext>
            </a:extLst>
          </p:cNvPr>
          <p:cNvSpPr/>
          <p:nvPr/>
        </p:nvSpPr>
        <p:spPr>
          <a:xfrm>
            <a:off x="3426400" y="2992566"/>
            <a:ext cx="1166739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log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4B40D3-B80F-49D6-A90F-E9AEF0B50EFB}"/>
              </a:ext>
            </a:extLst>
          </p:cNvPr>
          <p:cNvSpPr/>
          <p:nvPr/>
        </p:nvSpPr>
        <p:spPr>
          <a:xfrm>
            <a:off x="1671065" y="1187781"/>
            <a:ext cx="2752914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nginx/lvs/F5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1E990AA-068B-402C-8ADF-805831483BDE}"/>
              </a:ext>
            </a:extLst>
          </p:cNvPr>
          <p:cNvCxnSpPr>
            <a:cxnSpLocks/>
          </p:cNvCxnSpPr>
          <p:nvPr/>
        </p:nvCxnSpPr>
        <p:spPr>
          <a:xfrm flipH="1">
            <a:off x="800478" y="1864293"/>
            <a:ext cx="959783" cy="356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7228B7D-F22F-410D-B53E-CEA44E73CAA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110493" y="1907831"/>
            <a:ext cx="801725" cy="481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6CE3E19-F48C-4A7E-8901-7C289DBB0FBE}"/>
              </a:ext>
            </a:extLst>
          </p:cNvPr>
          <p:cNvSpPr/>
          <p:nvPr/>
        </p:nvSpPr>
        <p:spPr>
          <a:xfrm>
            <a:off x="170152" y="3821973"/>
            <a:ext cx="1885071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flume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071367-AA16-4513-9CE4-550D73CD546C}"/>
              </a:ext>
            </a:extLst>
          </p:cNvPr>
          <p:cNvSpPr/>
          <p:nvPr/>
        </p:nvSpPr>
        <p:spPr>
          <a:xfrm>
            <a:off x="3290835" y="3870470"/>
            <a:ext cx="1885071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flume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36C7F34-CD41-4EBA-B872-C7E99A25405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45758" y="3484859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A09185-7A63-4C0E-BD3C-E650711A961B}"/>
              </a:ext>
            </a:extLst>
          </p:cNvPr>
          <p:cNvCxnSpPr>
            <a:cxnSpLocks/>
          </p:cNvCxnSpPr>
          <p:nvPr/>
        </p:nvCxnSpPr>
        <p:spPr>
          <a:xfrm>
            <a:off x="3915757" y="3459616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CB34DB4-13DC-4B4D-9020-F7DCA825699E}"/>
              </a:ext>
            </a:extLst>
          </p:cNvPr>
          <p:cNvSpPr/>
          <p:nvPr/>
        </p:nvSpPr>
        <p:spPr>
          <a:xfrm>
            <a:off x="275596" y="4644874"/>
            <a:ext cx="4972556" cy="448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kafka</a:t>
            </a:r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7F7EBBC-2974-42BF-A92C-9D0674FFC4FE}"/>
              </a:ext>
            </a:extLst>
          </p:cNvPr>
          <p:cNvCxnSpPr>
            <a:cxnSpLocks/>
          </p:cNvCxnSpPr>
          <p:nvPr/>
        </p:nvCxnSpPr>
        <p:spPr>
          <a:xfrm>
            <a:off x="1473543" y="4309837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B974A59-8F88-48DF-8DDC-DCC3109BFDD4}"/>
              </a:ext>
            </a:extLst>
          </p:cNvPr>
          <p:cNvCxnSpPr>
            <a:cxnSpLocks/>
          </p:cNvCxnSpPr>
          <p:nvPr/>
        </p:nvCxnSpPr>
        <p:spPr>
          <a:xfrm>
            <a:off x="3621966" y="4309837"/>
            <a:ext cx="62050" cy="3926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5E447DF-99AF-47BC-B032-785101C24DF8}"/>
              </a:ext>
            </a:extLst>
          </p:cNvPr>
          <p:cNvSpPr/>
          <p:nvPr/>
        </p:nvSpPr>
        <p:spPr>
          <a:xfrm>
            <a:off x="2706922" y="5249594"/>
            <a:ext cx="1885071" cy="205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分层</a:t>
            </a:r>
            <a:endParaRPr lang="en-US" altLang="zh-CN"/>
          </a:p>
          <a:p>
            <a:pPr algn="ctr"/>
            <a:r>
              <a:rPr lang="en-US" altLang="zh-CN"/>
              <a:t>ods</a:t>
            </a:r>
          </a:p>
          <a:p>
            <a:pPr algn="ctr"/>
            <a:r>
              <a:rPr lang="en-US" altLang="zh-CN"/>
              <a:t>dwd</a:t>
            </a:r>
          </a:p>
          <a:p>
            <a:pPr algn="ctr"/>
            <a:r>
              <a:rPr lang="en-US" altLang="zh-CN"/>
              <a:t>dws</a:t>
            </a:r>
          </a:p>
          <a:p>
            <a:pPr algn="ctr"/>
            <a:r>
              <a:rPr lang="en-US" altLang="zh-CN"/>
              <a:t>ads(mysql)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07E5165-9727-42A6-BE20-4B11012C1116}"/>
              </a:ext>
            </a:extLst>
          </p:cNvPr>
          <p:cNvSpPr/>
          <p:nvPr/>
        </p:nvSpPr>
        <p:spPr>
          <a:xfrm>
            <a:off x="715317" y="5809249"/>
            <a:ext cx="2175639" cy="4488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sparkstreaming/flink</a:t>
            </a:r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3D22FD-001A-4876-9845-FEFC9643C914}"/>
              </a:ext>
            </a:extLst>
          </p:cNvPr>
          <p:cNvCxnSpPr>
            <a:cxnSpLocks/>
          </p:cNvCxnSpPr>
          <p:nvPr/>
        </p:nvCxnSpPr>
        <p:spPr>
          <a:xfrm>
            <a:off x="2070291" y="5075140"/>
            <a:ext cx="40522" cy="7341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7AAB401-428C-4BEB-92FB-340E5773E66D}"/>
              </a:ext>
            </a:extLst>
          </p:cNvPr>
          <p:cNvSpPr/>
          <p:nvPr/>
        </p:nvSpPr>
        <p:spPr>
          <a:xfrm>
            <a:off x="6037982" y="6490837"/>
            <a:ext cx="2424080" cy="56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MySQL(</a:t>
            </a:r>
            <a:r>
              <a:rPr lang="zh-CN" altLang="en-US"/>
              <a:t>保存结果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D2FBDDD-3A01-48FE-8EFF-6E0EB9F1B58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591993" y="6772869"/>
            <a:ext cx="1445989" cy="8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BC0D5209-CC1E-441B-8A81-92022564AF34}"/>
              </a:ext>
            </a:extLst>
          </p:cNvPr>
          <p:cNvSpPr/>
          <p:nvPr/>
        </p:nvSpPr>
        <p:spPr>
          <a:xfrm>
            <a:off x="5645686" y="5664864"/>
            <a:ext cx="3697057" cy="5640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kylin/presto/kudu+impala/druid /clickhouse /elasticsearch....(olap)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7405538-75E6-41C9-9555-582ACD4C33D7}"/>
              </a:ext>
            </a:extLst>
          </p:cNvPr>
          <p:cNvCxnSpPr>
            <a:cxnSpLocks/>
          </p:cNvCxnSpPr>
          <p:nvPr/>
        </p:nvCxnSpPr>
        <p:spPr>
          <a:xfrm flipV="1">
            <a:off x="3938355" y="6010421"/>
            <a:ext cx="1796369" cy="48103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DDEC1AA8-C827-4861-ACDB-8D86479C78C7}"/>
              </a:ext>
            </a:extLst>
          </p:cNvPr>
          <p:cNvSpPr/>
          <p:nvPr/>
        </p:nvSpPr>
        <p:spPr>
          <a:xfrm>
            <a:off x="10809808" y="3864024"/>
            <a:ext cx="2424080" cy="564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可视化（</a:t>
            </a:r>
            <a:r>
              <a:rPr lang="en-US" altLang="zh-CN"/>
              <a:t>echart</a:t>
            </a:r>
            <a:r>
              <a:rPr lang="zh-CN" altLang="en-US"/>
              <a:t>）</a:t>
            </a:r>
            <a:r>
              <a:rPr lang="en-US" altLang="zh-CN"/>
              <a:t>DataV</a:t>
            </a:r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F6FCAD9-3BFF-4E42-AAF0-706B9803F3B1}"/>
              </a:ext>
            </a:extLst>
          </p:cNvPr>
          <p:cNvSpPr/>
          <p:nvPr/>
        </p:nvSpPr>
        <p:spPr>
          <a:xfrm>
            <a:off x="6998519" y="4406373"/>
            <a:ext cx="3599283" cy="5640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</a:t>
            </a:r>
            <a:r>
              <a:rPr lang="zh-CN" altLang="en-US"/>
              <a:t>工具 </a:t>
            </a:r>
            <a:r>
              <a:rPr lang="en-US" altLang="zh-CN"/>
              <a:t>superset/smartBI/QuickBI/kibana</a:t>
            </a:r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0570621-EB00-48CD-8BE5-009C5E8A45C4}"/>
              </a:ext>
            </a:extLst>
          </p:cNvPr>
          <p:cNvCxnSpPr>
            <a:cxnSpLocks/>
          </p:cNvCxnSpPr>
          <p:nvPr/>
        </p:nvCxnSpPr>
        <p:spPr>
          <a:xfrm flipH="1">
            <a:off x="8042171" y="5009367"/>
            <a:ext cx="93375" cy="14814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C08B41-0353-43B2-A44C-D0D2C2A966F2}"/>
              </a:ext>
            </a:extLst>
          </p:cNvPr>
          <p:cNvCxnSpPr>
            <a:cxnSpLocks/>
          </p:cNvCxnSpPr>
          <p:nvPr/>
        </p:nvCxnSpPr>
        <p:spPr>
          <a:xfrm flipH="1">
            <a:off x="12335940" y="4428088"/>
            <a:ext cx="12229" cy="16764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AFD75333-4DDF-4BA1-B608-2FCAD63EBDF0}"/>
              </a:ext>
            </a:extLst>
          </p:cNvPr>
          <p:cNvSpPr/>
          <p:nvPr/>
        </p:nvSpPr>
        <p:spPr>
          <a:xfrm>
            <a:off x="10625939" y="6047582"/>
            <a:ext cx="2752914" cy="647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数据接口服务</a:t>
            </a:r>
            <a:endParaRPr lang="en-US" altLang="zh-CN"/>
          </a:p>
          <a:p>
            <a:pPr algn="ctr"/>
            <a:r>
              <a:rPr lang="en-US" altLang="zh-CN"/>
              <a:t>web server(springboot)</a:t>
            </a:r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CD7DA08-6654-400A-B67B-BA13A1859C29}"/>
              </a:ext>
            </a:extLst>
          </p:cNvPr>
          <p:cNvCxnSpPr>
            <a:cxnSpLocks/>
            <a:stCxn id="71" idx="1"/>
            <a:endCxn id="52" idx="3"/>
          </p:cNvCxnSpPr>
          <p:nvPr/>
        </p:nvCxnSpPr>
        <p:spPr>
          <a:xfrm flipH="1">
            <a:off x="8462062" y="6371139"/>
            <a:ext cx="2163877" cy="4017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76BF90D-22DD-4DB3-B2B8-E27EFADD1F1F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9342743" y="5946896"/>
            <a:ext cx="2343486" cy="877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0E0AEA3-7C4B-42C4-8229-8C18F456DC3F}"/>
              </a:ext>
            </a:extLst>
          </p:cNvPr>
          <p:cNvCxnSpPr>
            <a:cxnSpLocks/>
          </p:cNvCxnSpPr>
          <p:nvPr/>
        </p:nvCxnSpPr>
        <p:spPr>
          <a:xfrm flipH="1">
            <a:off x="5248152" y="2588460"/>
            <a:ext cx="2794021" cy="21140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81469461-1729-436B-AEA5-6D02B07028F8}"/>
              </a:ext>
            </a:extLst>
          </p:cNvPr>
          <p:cNvSpPr/>
          <p:nvPr/>
        </p:nvSpPr>
        <p:spPr>
          <a:xfrm>
            <a:off x="5962060" y="3401336"/>
            <a:ext cx="2351442" cy="4488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canal/Maxwell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6A656FA-DEBA-4016-BEA2-579BE0DB0FD5}"/>
              </a:ext>
            </a:extLst>
          </p:cNvPr>
          <p:cNvSpPr txBox="1"/>
          <p:nvPr/>
        </p:nvSpPr>
        <p:spPr>
          <a:xfrm>
            <a:off x="9342743" y="217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实时架构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1109867-F9A3-42F4-8527-25166F4E9AEB}"/>
              </a:ext>
            </a:extLst>
          </p:cNvPr>
          <p:cNvCxnSpPr>
            <a:cxnSpLocks/>
          </p:cNvCxnSpPr>
          <p:nvPr/>
        </p:nvCxnSpPr>
        <p:spPr>
          <a:xfrm>
            <a:off x="2229575" y="3044323"/>
            <a:ext cx="0" cy="16581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8F9D429-E4B0-48C9-A6FC-46D1FB6D12AC}"/>
              </a:ext>
            </a:extLst>
          </p:cNvPr>
          <p:cNvCxnSpPr>
            <a:cxnSpLocks/>
          </p:cNvCxnSpPr>
          <p:nvPr/>
        </p:nvCxnSpPr>
        <p:spPr>
          <a:xfrm flipH="1" flipV="1">
            <a:off x="2438819" y="4976529"/>
            <a:ext cx="43574" cy="9279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C154A95-C61A-4A98-A701-EE5163FACCD0}"/>
              </a:ext>
            </a:extLst>
          </p:cNvPr>
          <p:cNvCxnSpPr>
            <a:cxnSpLocks/>
          </p:cNvCxnSpPr>
          <p:nvPr/>
        </p:nvCxnSpPr>
        <p:spPr>
          <a:xfrm flipH="1">
            <a:off x="8438804" y="5009367"/>
            <a:ext cx="89939" cy="10382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0FD7FD7E-B14F-48C9-BB00-F88D6566ADBC}"/>
              </a:ext>
            </a:extLst>
          </p:cNvPr>
          <p:cNvSpPr/>
          <p:nvPr/>
        </p:nvSpPr>
        <p:spPr>
          <a:xfrm>
            <a:off x="-1340467" y="5598750"/>
            <a:ext cx="1885071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7575588-05C8-4DD7-BE61-5FE8BCD009B5}"/>
              </a:ext>
            </a:extLst>
          </p:cNvPr>
          <p:cNvSpPr/>
          <p:nvPr/>
        </p:nvSpPr>
        <p:spPr>
          <a:xfrm>
            <a:off x="-1360946" y="6347588"/>
            <a:ext cx="1885071" cy="448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hbase+phoenix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3CEB4E1-D16B-46D5-A9A4-0876D61D662D}"/>
              </a:ext>
            </a:extLst>
          </p:cNvPr>
          <p:cNvCxnSpPr>
            <a:cxnSpLocks/>
          </p:cNvCxnSpPr>
          <p:nvPr/>
        </p:nvCxnSpPr>
        <p:spPr>
          <a:xfrm>
            <a:off x="412059" y="5653362"/>
            <a:ext cx="1015827" cy="15174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B8B4C62-E140-444E-B5C1-84E3616679EE}"/>
              </a:ext>
            </a:extLst>
          </p:cNvPr>
          <p:cNvCxnSpPr>
            <a:cxnSpLocks/>
          </p:cNvCxnSpPr>
          <p:nvPr/>
        </p:nvCxnSpPr>
        <p:spPr>
          <a:xfrm flipH="1">
            <a:off x="375862" y="6258081"/>
            <a:ext cx="736825" cy="30917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47238C3-9EDE-4F7A-B63F-7CD481E63362}"/>
              </a:ext>
            </a:extLst>
          </p:cNvPr>
          <p:cNvSpPr txBox="1"/>
          <p:nvPr/>
        </p:nvSpPr>
        <p:spPr>
          <a:xfrm>
            <a:off x="4289372" y="36654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0. </a:t>
            </a:r>
            <a:r>
              <a:rPr lang="zh-CN" altLang="en-US"/>
              <a:t>模拟数据生成  </a:t>
            </a:r>
            <a:r>
              <a:rPr lang="en-US" altLang="zh-CN"/>
              <a:t>jar</a:t>
            </a:r>
            <a:r>
              <a:rPr lang="zh-CN" altLang="en-US"/>
              <a:t>包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18B90E4-0343-428F-B74C-37C64C327F80}"/>
              </a:ext>
            </a:extLst>
          </p:cNvPr>
          <p:cNvSpPr txBox="1"/>
          <p:nvPr/>
        </p:nvSpPr>
        <p:spPr>
          <a:xfrm>
            <a:off x="4675708" y="1630399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日志采集集群搭建</a:t>
            </a:r>
            <a:endParaRPr lang="en-US" altLang="zh-CN"/>
          </a:p>
          <a:p>
            <a:r>
              <a:rPr lang="en-US" altLang="zh-CN"/>
              <a:t>web</a:t>
            </a:r>
            <a:r>
              <a:rPr lang="zh-CN" altLang="en-US"/>
              <a:t>服务的开发</a:t>
            </a:r>
            <a:r>
              <a:rPr lang="en-US" altLang="zh-CN"/>
              <a:t>+</a:t>
            </a:r>
            <a:r>
              <a:rPr lang="zh-CN" altLang="en-US"/>
              <a:t>结合</a:t>
            </a:r>
            <a:r>
              <a:rPr lang="en-US" altLang="zh-CN"/>
              <a:t>nginx</a:t>
            </a:r>
            <a:r>
              <a:rPr lang="zh-CN" altLang="en-US"/>
              <a:t>搭建集群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E4CA449-1A91-4D6D-9A24-BC5334850A2E}"/>
              </a:ext>
            </a:extLst>
          </p:cNvPr>
          <p:cNvSpPr txBox="1"/>
          <p:nvPr/>
        </p:nvSpPr>
        <p:spPr>
          <a:xfrm>
            <a:off x="-831581" y="5233349"/>
            <a:ext cx="632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、实时计算（清洗 去重 精确一次消费 维度关联 流关联 </a:t>
            </a:r>
            <a:r>
              <a:rPr lang="en-US" altLang="zh-CN"/>
              <a:t>..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EF2C324-FBB8-44F0-8B0C-3E4987BBD79E}"/>
              </a:ext>
            </a:extLst>
          </p:cNvPr>
          <p:cNvSpPr txBox="1"/>
          <p:nvPr/>
        </p:nvSpPr>
        <p:spPr>
          <a:xfrm>
            <a:off x="5175906" y="5258678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OLAP</a:t>
            </a:r>
            <a:r>
              <a:rPr lang="zh-CN" altLang="en-US"/>
              <a:t>的使用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9F28C5B-A6C0-4406-8904-294615671782}"/>
              </a:ext>
            </a:extLst>
          </p:cNvPr>
          <p:cNvSpPr txBox="1"/>
          <p:nvPr/>
        </p:nvSpPr>
        <p:spPr>
          <a:xfrm>
            <a:off x="9896741" y="5565436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、数据接口发布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7D389DE-BA03-4F05-A5AF-21473D64CA21}"/>
              </a:ext>
            </a:extLst>
          </p:cNvPr>
          <p:cNvSpPr txBox="1"/>
          <p:nvPr/>
        </p:nvSpPr>
        <p:spPr>
          <a:xfrm>
            <a:off x="10450739" y="491407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、可视化工具的使用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B44FFF5-5D52-4CE8-AD4F-09BA053CC004}"/>
              </a:ext>
            </a:extLst>
          </p:cNvPr>
          <p:cNvSpPr txBox="1"/>
          <p:nvPr/>
        </p:nvSpPr>
        <p:spPr>
          <a:xfrm>
            <a:off x="6536562" y="2908633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1.2  </a:t>
            </a:r>
            <a:r>
              <a:rPr lang="zh-CN" altLang="en-US"/>
              <a:t>业务数据采集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4A5371A-D6A3-4927-B89F-82B03A76115D}"/>
              </a:ext>
            </a:extLst>
          </p:cNvPr>
          <p:cNvCxnSpPr>
            <a:cxnSpLocks/>
          </p:cNvCxnSpPr>
          <p:nvPr/>
        </p:nvCxnSpPr>
        <p:spPr>
          <a:xfrm flipH="1">
            <a:off x="598551" y="656838"/>
            <a:ext cx="1386000" cy="151231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5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258</Words>
  <Application>Microsoft Office PowerPoint</Application>
  <PresentationFormat>宽屏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zc</dc:creator>
  <cp:lastModifiedBy>zc</cp:lastModifiedBy>
  <cp:revision>12</cp:revision>
  <dcterms:created xsi:type="dcterms:W3CDTF">2020-06-13T00:23:08Z</dcterms:created>
  <dcterms:modified xsi:type="dcterms:W3CDTF">2020-06-13T15:29:40Z</dcterms:modified>
</cp:coreProperties>
</file>