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73" r:id="rId10"/>
    <p:sldId id="274" r:id="rId11"/>
    <p:sldId id="27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0"/>
    <p:restoredTop sz="94660"/>
  </p:normalViewPr>
  <p:slideViewPr>
    <p:cSldViewPr>
      <p:cViewPr>
        <p:scale>
          <a:sx n="121" d="100"/>
          <a:sy n="121" d="100"/>
        </p:scale>
        <p:origin x="-12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fld id="{061C5132-FFA3-4B02-9F09-22FCF40EFA74}" type="datetimeFigureOut">
              <a:rPr lang="en-US" altLang="ko-KR"/>
              <a:pPr/>
              <a:t>10/10/2016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fld id="{DB3C20D7-F8F1-4196-9585-26F31AFC85C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7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fld id="{0B6E42C9-243F-4DC5-AFF6-9D56B5FA9D63}" type="datetimeFigureOut">
              <a:rPr lang="ko-KR" altLang="en-US"/>
              <a:pPr/>
              <a:t>2016-10-10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fld id="{8DAEC444-603B-4F09-9A06-5917518DD9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15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 latinLnBrk="1">
              <a:defRPr lang="ko-KR" sz="5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 sz="240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 latinLnBrk="1">
              <a:defRPr lang="ko-KR" sz="52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 latinLnBrk="1">
              <a:spcBef>
                <a:spcPts val="0"/>
              </a:spcBef>
              <a:buNone/>
              <a:defRPr lang="ko-KR" sz="24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ITY SKETCH 16X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latinLnBrk="1"/>
            <a:fld id="{B0FE2824-C2A0-4931-BB32-60B24BDBB3CC}" type="datetimeFigureOut">
              <a:rPr lang="ko-KR" altLang="en-US"/>
              <a:pPr latinLnBrk="1"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005064"/>
            <a:ext cx="10515598" cy="1158446"/>
          </a:xfrm>
        </p:spPr>
        <p:txBody>
          <a:bodyPr>
            <a:noAutofit/>
          </a:bodyPr>
          <a:lstStyle/>
          <a:p>
            <a:pPr lvl="0"/>
            <a:r>
              <a:rPr lang="en-US" altLang="ko-KR" sz="7200" b="1" dirty="0">
                <a:latin typeface="+mj-ea"/>
              </a:rPr>
              <a:t>Travel Go! </a:t>
            </a:r>
            <a:r>
              <a:rPr lang="ko-KR" altLang="en-US" sz="7200" b="1" dirty="0" smtClean="0">
                <a:latin typeface="+mj-ea"/>
              </a:rPr>
              <a:t>설</a:t>
            </a:r>
            <a:r>
              <a:rPr lang="ko-KR" altLang="en-US" sz="7200" b="1" dirty="0">
                <a:latin typeface="+mj-ea"/>
              </a:rPr>
              <a:t>계</a:t>
            </a:r>
            <a:r>
              <a:rPr lang="ko-KR" altLang="en-US" sz="7200" b="1" dirty="0" smtClean="0">
                <a:latin typeface="+mj-ea"/>
              </a:rPr>
              <a:t> </a:t>
            </a:r>
            <a:r>
              <a:rPr lang="ko-KR" altLang="en-US" sz="7200" b="1" dirty="0">
                <a:latin typeface="+mj-ea"/>
              </a:rPr>
              <a:t>명세서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1" y="5163510"/>
            <a:ext cx="10515598" cy="539760"/>
          </a:xfrm>
        </p:spPr>
        <p:txBody>
          <a:bodyPr>
            <a:noAutofit/>
          </a:bodyPr>
          <a:lstStyle/>
          <a:p>
            <a:pPr lvl="0"/>
            <a:r>
              <a:rPr lang="en-US" altLang="ko-KR" b="1">
                <a:latin typeface="+mj-ea"/>
                <a:ea typeface="+mj-ea"/>
              </a:rPr>
              <a:t>20110596 </a:t>
            </a:r>
            <a:r>
              <a:rPr lang="ko-KR" altLang="en-US" b="1">
                <a:latin typeface="+mj-ea"/>
                <a:ea typeface="+mj-ea"/>
              </a:rPr>
              <a:t>방지훈</a:t>
            </a:r>
          </a:p>
          <a:p>
            <a:pPr lvl="0"/>
            <a:endParaRPr lang="en-US" altLang="ko-KR" sz="500" b="1">
              <a:latin typeface="+mj-ea"/>
              <a:ea typeface="+mj-ea"/>
            </a:endParaRPr>
          </a:p>
          <a:p>
            <a:pPr lvl="0"/>
            <a:r>
              <a:rPr lang="en-US" altLang="ko-KR" b="1">
                <a:latin typeface="+mj-ea"/>
                <a:ea typeface="+mj-ea"/>
              </a:rPr>
              <a:t>20100506 </a:t>
            </a:r>
            <a:r>
              <a:rPr lang="ko-KR" altLang="en-US" b="1">
                <a:latin typeface="+mj-ea"/>
                <a:ea typeface="+mj-ea"/>
              </a:rPr>
              <a:t>박수빈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 dirty="0" smtClean="0">
                <a:latin typeface="+mj-ea"/>
              </a:rPr>
              <a:t>사용자 인터페이스</a:t>
            </a:r>
            <a:endParaRPr lang="en-US" altLang="en-US" sz="8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3597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 smtClean="0">
                <a:latin typeface="+mj-ea"/>
              </a:rPr>
              <a:t>사용자 인터페이</a:t>
            </a:r>
            <a:r>
              <a:rPr lang="ko-KR" altLang="en-US" sz="7200" b="1" dirty="0">
                <a:latin typeface="+mj-ea"/>
              </a:rPr>
              <a:t>스</a:t>
            </a:r>
            <a:endParaRPr lang="en-US" altLang="en-US" sz="7200" b="1" dirty="0">
              <a:latin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570613"/>
            <a:ext cx="32670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570613"/>
            <a:ext cx="32670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1570613"/>
            <a:ext cx="3275632" cy="486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64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 dirty="0" smtClean="0">
                <a:latin typeface="+mj-ea"/>
              </a:rPr>
              <a:t>데이터베이스 설계</a:t>
            </a:r>
            <a:endParaRPr lang="en-US" altLang="en-US" sz="8800" b="1" dirty="0">
              <a:latin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 smtClean="0"/>
              <a:t>데이터베이스 설계</a:t>
            </a:r>
            <a:endParaRPr lang="en-US" altLang="en-US" sz="72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15968720" descr="EMB000027146b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70" y="1853147"/>
            <a:ext cx="7740860" cy="399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 dirty="0" smtClean="0">
                <a:latin typeface="+mj-ea"/>
              </a:rPr>
              <a:t>모듈 설계</a:t>
            </a:r>
            <a:endParaRPr lang="en-US" altLang="en-US" sz="8800" b="1" dirty="0">
              <a:latin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 smtClean="0"/>
              <a:t>모듈 설명</a:t>
            </a:r>
            <a:endParaRPr lang="en-US" altLang="en-US" sz="72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623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668" y="1520788"/>
            <a:ext cx="6048672" cy="488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>
                <a:latin typeface="+mj-ea"/>
              </a:rPr>
              <a:t>참고 자료</a:t>
            </a:r>
            <a:endParaRPr lang="en-US" altLang="en-US" sz="8800" b="1">
              <a:latin typeface="+mj-ea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/>
              <a:t>참고 자료</a:t>
            </a:r>
            <a:endParaRPr lang="en-US" altLang="en-US" sz="7200" b="1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92112"/>
              </p:ext>
            </p:extLst>
          </p:nvPr>
        </p:nvGraphicFramePr>
        <p:xfrm>
          <a:off x="479376" y="1700808"/>
          <a:ext cx="11305256" cy="4680519"/>
        </p:xfrm>
        <a:graphic>
          <a:graphicData uri="http://schemas.openxmlformats.org/drawingml/2006/table">
            <a:tbl>
              <a:tblPr/>
              <a:tblGrid>
                <a:gridCol w="3168352"/>
                <a:gridCol w="8136904"/>
              </a:tblGrid>
              <a:tr h="948551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5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500" b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3299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OPENCV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500" b="1" u="sng" spc="5">
                          <a:solidFill>
                            <a:schemeClr val="bg1"/>
                          </a:solidFill>
                          <a:latin typeface="+mn-ea"/>
                          <a:ea typeface="+mn-ea"/>
                          <a:hlinkClick r:id="rId2"/>
                        </a:rPr>
                        <a:t>http://opencv.org/</a:t>
                      </a:r>
                      <a:endParaRPr lang="en-US" altLang="en-US" sz="2500" b="1" spc="5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93299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네이버지도 </a:t>
                      </a:r>
                      <a:r>
                        <a:rPr lang="en-US" altLang="en-US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API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http://developer.naver.com/wiki/pages/mapAPI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93299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5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참고 문헌</a:t>
                      </a:r>
                      <a:endParaRPr lang="ko-KR" altLang="en-US" sz="25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25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Do it! </a:t>
                      </a:r>
                      <a:r>
                        <a:rPr lang="ko-KR" altLang="en-US" sz="2500" b="1" spc="5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ko-KR" altLang="en-US" sz="25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500" b="1" spc="5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앱</a:t>
                      </a:r>
                      <a:r>
                        <a:rPr lang="ko-KR" altLang="en-US" sz="25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프로그래밍</a:t>
                      </a:r>
                      <a:endParaRPr lang="en-US" altLang="en-US" sz="25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9329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참고 문헌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500" b="1" spc="5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ko-KR" altLang="en-US" sz="25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프로그래밍 정복</a:t>
                      </a:r>
                      <a:endParaRPr lang="en-US" altLang="en-US" sz="25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>
                <a:latin typeface="+mj-ea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0808"/>
            <a:ext cx="10515600" cy="5032375"/>
          </a:xfrm>
        </p:spPr>
        <p:txBody>
          <a:bodyPr>
            <a:noAutofit/>
          </a:bodyPr>
          <a:lstStyle/>
          <a:p>
            <a:pPr lvl="0"/>
            <a:r>
              <a:rPr lang="ko-KR" altLang="en-US" sz="3600" b="1" dirty="0">
                <a:latin typeface="+mj-ea"/>
                <a:ea typeface="+mj-ea"/>
              </a:rPr>
              <a:t> 개요</a:t>
            </a:r>
          </a:p>
          <a:p>
            <a:pPr lvl="0"/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ko-KR" altLang="en-US" sz="3600" b="1" dirty="0" smtClean="0">
                <a:latin typeface="+mj-ea"/>
                <a:ea typeface="+mj-ea"/>
              </a:rPr>
              <a:t>시스템 구조 설계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lvl="0"/>
            <a:r>
              <a:rPr lang="en-US" altLang="ko-KR" sz="3600" b="1" dirty="0">
                <a:latin typeface="+mj-ea"/>
                <a:ea typeface="+mj-ea"/>
              </a:rPr>
              <a:t> </a:t>
            </a:r>
            <a:r>
              <a:rPr lang="ko-KR" altLang="en-US" sz="3600" b="1" dirty="0" smtClean="0">
                <a:latin typeface="+mj-ea"/>
                <a:ea typeface="+mj-ea"/>
              </a:rPr>
              <a:t>사용자 인터페이</a:t>
            </a:r>
            <a:r>
              <a:rPr lang="ko-KR" altLang="en-US" sz="3600" b="1" dirty="0">
                <a:latin typeface="+mj-ea"/>
                <a:ea typeface="+mj-ea"/>
              </a:rPr>
              <a:t>스</a:t>
            </a:r>
          </a:p>
          <a:p>
            <a:pPr lvl="0"/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ko-KR" altLang="en-US" sz="3600" b="1" dirty="0" smtClean="0">
                <a:latin typeface="+mj-ea"/>
                <a:ea typeface="+mj-ea"/>
              </a:rPr>
              <a:t>데이터베이스 설계</a:t>
            </a:r>
            <a:endParaRPr lang="ko-KR" altLang="en-US" sz="3600" b="1" dirty="0">
              <a:latin typeface="+mj-ea"/>
              <a:ea typeface="+mj-ea"/>
            </a:endParaRPr>
          </a:p>
          <a:p>
            <a:pPr lvl="0"/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ko-KR" altLang="en-US" sz="3600" b="1" dirty="0" smtClean="0">
                <a:latin typeface="+mj-ea"/>
                <a:ea typeface="+mj-ea"/>
              </a:rPr>
              <a:t>모듈 설계</a:t>
            </a:r>
            <a:endParaRPr lang="ko-KR" altLang="en-US" sz="3600" b="1" dirty="0">
              <a:latin typeface="+mj-ea"/>
              <a:ea typeface="+mj-ea"/>
            </a:endParaRPr>
          </a:p>
          <a:p>
            <a:pPr lvl="0"/>
            <a:r>
              <a:rPr lang="ko-KR" altLang="en-US" sz="3600" b="1" dirty="0">
                <a:latin typeface="+mj-ea"/>
                <a:ea typeface="+mj-ea"/>
              </a:rPr>
              <a:t> 참고 자료 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lvl="0"/>
            <a:r>
              <a:rPr lang="en-US" altLang="ko-KR" sz="3600" b="1" dirty="0" smtClean="0">
                <a:latin typeface="+mj-ea"/>
                <a:ea typeface="+mj-ea"/>
              </a:rPr>
              <a:t>Q&amp;A</a:t>
            </a:r>
            <a:endParaRPr lang="ko-KR" altLang="en-US" sz="36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>
                <a:latin typeface="+mj-ea"/>
              </a:rPr>
              <a:t>개요</a:t>
            </a:r>
            <a:endParaRPr lang="en-US" altLang="en-US" sz="8800" b="1">
              <a:latin typeface="+mj-ea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en-US" sz="7200" b="1">
                <a:latin typeface="+mj-ea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1628800"/>
            <a:ext cx="10946432" cy="4824536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sz="3200" dirty="0"/>
              <a:t>21</a:t>
            </a:r>
            <a:r>
              <a:rPr lang="ko-KR" altLang="en-US" sz="3200" dirty="0"/>
              <a:t>세기 경쟁 구도에서 마음의 여유를 찾기 위하여 여행하는 것의 이목이 집중 되고 있다</a:t>
            </a:r>
            <a:r>
              <a:rPr lang="en-US" altLang="ko-KR" sz="3200" dirty="0"/>
              <a:t>. </a:t>
            </a:r>
            <a:r>
              <a:rPr lang="ko-KR" altLang="en-US" sz="3200" dirty="0"/>
              <a:t>이 때 여행을 하며 좀 더 성취감과 유익한 정보들을 제공하는 것이 목적이다</a:t>
            </a:r>
            <a:r>
              <a:rPr lang="en-US" altLang="ko-KR" sz="3200" dirty="0"/>
              <a:t>.</a:t>
            </a:r>
            <a:endParaRPr lang="ko-KR" altLang="en-US" sz="3200" dirty="0"/>
          </a:p>
          <a:p>
            <a:pPr fontAlgn="base" latinLnBrk="0"/>
            <a:r>
              <a:rPr lang="ko-KR" altLang="en-US" sz="3200" dirty="0"/>
              <a:t>자기가 직접 명소들을 찾아가며 얻는 성취감</a:t>
            </a:r>
            <a:r>
              <a:rPr lang="en-US" altLang="ko-KR" sz="3200" dirty="0"/>
              <a:t>, </a:t>
            </a:r>
            <a:r>
              <a:rPr lang="ko-KR" altLang="en-US" sz="3200" dirty="0"/>
              <a:t>손쉽게 </a:t>
            </a:r>
            <a:r>
              <a:rPr lang="ko-KR" altLang="en-US" sz="3200" dirty="0" smtClean="0"/>
              <a:t>위치 정보만으로 </a:t>
            </a:r>
            <a:r>
              <a:rPr lang="ko-KR" altLang="en-US" sz="3200" dirty="0"/>
              <a:t>명소 및 </a:t>
            </a:r>
            <a:r>
              <a:rPr lang="ko-KR" altLang="en-US" sz="3200" dirty="0" smtClean="0"/>
              <a:t>맛 집을 </a:t>
            </a:r>
            <a:r>
              <a:rPr lang="ko-KR" altLang="en-US" sz="3200" dirty="0"/>
              <a:t>소개하여 여행과 </a:t>
            </a:r>
            <a:r>
              <a:rPr lang="ko-KR" altLang="en-US" sz="3200" dirty="0" err="1"/>
              <a:t>스마트폰을</a:t>
            </a:r>
            <a:r>
              <a:rPr lang="ko-KR" altLang="en-US" sz="3200" dirty="0"/>
              <a:t> 결합하는 것이 목적이다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 b="1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 smtClean="0">
                <a:latin typeface="+mj-ea"/>
              </a:rPr>
              <a:t>개요</a:t>
            </a:r>
            <a:endParaRPr lang="ko-KR" altLang="en-US" sz="7200" b="1" dirty="0">
              <a:latin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16218"/>
              </p:ext>
            </p:extLst>
          </p:nvPr>
        </p:nvGraphicFramePr>
        <p:xfrm>
          <a:off x="479376" y="1700808"/>
          <a:ext cx="11305256" cy="4458690"/>
        </p:xfrm>
        <a:graphic>
          <a:graphicData uri="http://schemas.openxmlformats.org/drawingml/2006/table">
            <a:tbl>
              <a:tblPr/>
              <a:tblGrid>
                <a:gridCol w="2952328"/>
                <a:gridCol w="8352928"/>
              </a:tblGrid>
              <a:tr h="688178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7689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계정 관리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계정 등록</a:t>
                      </a:r>
                      <a:r>
                        <a:rPr lang="en-US" altLang="ko-KR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계정 수정</a:t>
                      </a:r>
                      <a:r>
                        <a:rPr lang="en-US" altLang="ko-KR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계정 삭제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7689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명소 관리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근처 명소 조회</a:t>
                      </a:r>
                      <a:r>
                        <a:rPr lang="en-US" altLang="ko-KR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명소 찾아가는</a:t>
                      </a:r>
                      <a:r>
                        <a:rPr lang="ko-KR" altLang="en-US" sz="2100" b="1" spc="5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길 조회</a:t>
                      </a:r>
                      <a:r>
                        <a:rPr lang="en-US" altLang="ko-KR" sz="2100" b="1" spc="5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리뷰 등록</a:t>
                      </a:r>
                      <a:r>
                        <a:rPr lang="en-US" altLang="ko-KR" sz="2100" b="1" spc="5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리뷰 조회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7689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맛 집 관리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근처 맛 집 조회</a:t>
                      </a:r>
                      <a:r>
                        <a:rPr lang="en-US" altLang="ko-KR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맛 집 찾아가는</a:t>
                      </a:r>
                      <a:r>
                        <a:rPr lang="ko-KR" altLang="en-US" sz="2100" b="1" spc="5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길 조회</a:t>
                      </a:r>
                      <a:r>
                        <a:rPr lang="en-US" altLang="ko-KR" sz="2100" b="1" spc="5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리뷰 등록</a:t>
                      </a:r>
                      <a:r>
                        <a:rPr lang="en-US" altLang="ko-KR" sz="2100" b="1" spc="5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리뷰 조회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7689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정복도 관리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현재 지역 정복도 조회</a:t>
                      </a:r>
                      <a:r>
                        <a:rPr lang="en-US" altLang="ko-KR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현재 지역 대표 사진 조회</a:t>
                      </a:r>
                      <a:r>
                        <a:rPr lang="en-US" altLang="ko-KR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사진 찍기</a:t>
                      </a:r>
                      <a:r>
                        <a:rPr lang="en-US" altLang="ko-KR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사진 업로드</a:t>
                      </a:r>
                      <a:r>
                        <a:rPr lang="en-US" altLang="ko-KR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구미 전 지역 정복도 조회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7990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랭킹 관리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전체 랭킹 조회</a:t>
                      </a:r>
                      <a:r>
                        <a:rPr lang="en-US" altLang="ko-KR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근처 사용자 조회</a:t>
                      </a:r>
                      <a:r>
                        <a:rPr lang="en-US" altLang="ko-KR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칭호 획득 조건 조회</a:t>
                      </a:r>
                      <a:endParaRPr lang="ko-KR" altLang="en-US" sz="2100" b="1" spc="5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 dirty="0" smtClean="0">
                <a:latin typeface="+mj-ea"/>
              </a:rPr>
              <a:t>시스템 구조</a:t>
            </a:r>
            <a:endParaRPr lang="en-US" altLang="en-US" sz="8800" b="1" dirty="0">
              <a:latin typeface="+mj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 smtClean="0">
                <a:latin typeface="+mj-ea"/>
              </a:rPr>
              <a:t>시스템 구조도</a:t>
            </a:r>
            <a:endParaRPr lang="en-US" altLang="en-US" sz="7200" b="1" dirty="0">
              <a:latin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5461328" descr="EMB000027146b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35" y="1700808"/>
            <a:ext cx="11175130" cy="466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 smtClean="0"/>
              <a:t>서브 시스템 구조도</a:t>
            </a:r>
            <a:endParaRPr lang="en-US" altLang="en-US" sz="7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5459488" descr="EMB000027146b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988840"/>
            <a:ext cx="5580063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15460928" descr="EMB000027146bb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78" y="1988840"/>
            <a:ext cx="5859518" cy="32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 dirty="0" smtClean="0"/>
              <a:t>서브 시스템 구조도</a:t>
            </a:r>
            <a:endParaRPr lang="en-US" altLang="en-US" sz="72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5936632" descr="EMB000027146b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988839"/>
            <a:ext cx="5580063" cy="32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15847680" descr="EMB000027146b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624" y="2004020"/>
            <a:ext cx="5844024" cy="321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12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사용자 지정</PresentationFormat>
  <Paragraphs>51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CITY SKETCH 16X9</vt:lpstr>
      <vt:lpstr>Travel Go! 설계 명세서</vt:lpstr>
      <vt:lpstr>목차</vt:lpstr>
      <vt:lpstr>개요</vt:lpstr>
      <vt:lpstr>개요</vt:lpstr>
      <vt:lpstr>개요</vt:lpstr>
      <vt:lpstr>시스템 구조</vt:lpstr>
      <vt:lpstr>시스템 구조도</vt:lpstr>
      <vt:lpstr>서브 시스템 구조도</vt:lpstr>
      <vt:lpstr>서브 시스템 구조도</vt:lpstr>
      <vt:lpstr>사용자 인터페이스</vt:lpstr>
      <vt:lpstr>사용자 인터페이스</vt:lpstr>
      <vt:lpstr>데이터베이스 설계</vt:lpstr>
      <vt:lpstr>데이터베이스 설계</vt:lpstr>
      <vt:lpstr>모듈 설계</vt:lpstr>
      <vt:lpstr>모듈 설명</vt:lpstr>
      <vt:lpstr>참고 자료</vt:lpstr>
      <vt:lpstr>참고 자료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Go! 주제제안서 PPT</dc:title>
  <dc:creator/>
  <cp:lastModifiedBy/>
  <cp:revision>2</cp:revision>
  <dcterms:created xsi:type="dcterms:W3CDTF">2016-09-04T15:44:25Z</dcterms:created>
  <dcterms:modified xsi:type="dcterms:W3CDTF">2016-10-10T13:55:20Z</dcterms:modified>
</cp:coreProperties>
</file>