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2" r:id="rId6"/>
    <p:sldId id="276" r:id="rId7"/>
    <p:sldId id="277" r:id="rId8"/>
    <p:sldId id="263" r:id="rId9"/>
    <p:sldId id="264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/>
              <a:pPr/>
              <a:t>11/1/2016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rPr lang="ko-KR" altLang="en-US"/>
              <a:pPr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2016-11-01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ITY SKETCH 16X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rPr lang="ko-KR" altLang="en-US"/>
              <a:pPr latinLnBrk="1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005064"/>
            <a:ext cx="10515598" cy="1158446"/>
          </a:xfrm>
        </p:spPr>
        <p:txBody>
          <a:bodyPr>
            <a:noAutofit/>
          </a:bodyPr>
          <a:lstStyle/>
          <a:p>
            <a:pPr lvl="0"/>
            <a:r>
              <a:rPr lang="en-US" altLang="ko-KR" sz="7200" b="1" dirty="0">
                <a:latin typeface="+mj-ea"/>
              </a:rPr>
              <a:t>Travel Go! </a:t>
            </a:r>
            <a:r>
              <a:rPr lang="ko-KR" altLang="en-US" sz="7200" b="1" dirty="0" smtClean="0">
                <a:latin typeface="+mj-ea"/>
              </a:rPr>
              <a:t>중간 발표</a:t>
            </a:r>
            <a:endParaRPr lang="ko-KR" altLang="en-US" sz="72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163510"/>
            <a:ext cx="10515598" cy="539760"/>
          </a:xfrm>
        </p:spPr>
        <p:txBody>
          <a:bodyPr>
            <a:noAutofit/>
          </a:bodyPr>
          <a:lstStyle/>
          <a:p>
            <a:pPr lvl="0"/>
            <a:r>
              <a:rPr lang="en-US" altLang="ko-KR" b="1">
                <a:latin typeface="+mj-ea"/>
                <a:ea typeface="+mj-ea"/>
              </a:rPr>
              <a:t>20110596 </a:t>
            </a:r>
            <a:r>
              <a:rPr lang="ko-KR" altLang="en-US" b="1">
                <a:latin typeface="+mj-ea"/>
                <a:ea typeface="+mj-ea"/>
              </a:rPr>
              <a:t>방지훈</a:t>
            </a:r>
          </a:p>
          <a:p>
            <a:pPr lvl="0"/>
            <a:endParaRPr lang="en-US" altLang="ko-KR" sz="500" b="1">
              <a:latin typeface="+mj-ea"/>
              <a:ea typeface="+mj-ea"/>
            </a:endParaRPr>
          </a:p>
          <a:p>
            <a:pPr lvl="0"/>
            <a:r>
              <a:rPr lang="en-US" altLang="ko-KR" b="1">
                <a:latin typeface="+mj-ea"/>
                <a:ea typeface="+mj-ea"/>
              </a:rPr>
              <a:t>20100506 </a:t>
            </a:r>
            <a:r>
              <a:rPr lang="ko-KR" altLang="en-US" b="1">
                <a:latin typeface="+mj-ea"/>
                <a:ea typeface="+mj-ea"/>
              </a:rPr>
              <a:t>박수빈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시연</a:t>
            </a:r>
            <a:endParaRPr lang="en-US" altLang="en-US" sz="8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3597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8800" b="1" smtClean="0">
                <a:latin typeface="+mj-ea"/>
              </a:rPr>
              <a:t>Q&amp;A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5032375"/>
          </a:xfrm>
        </p:spPr>
        <p:txBody>
          <a:bodyPr>
            <a:noAutofit/>
          </a:bodyPr>
          <a:lstStyle/>
          <a:p>
            <a:pPr lvl="0"/>
            <a:r>
              <a:rPr lang="en-US" altLang="ko-KR" sz="5400" b="1" dirty="0" smtClean="0">
                <a:latin typeface="+mj-ea"/>
                <a:ea typeface="+mj-ea"/>
              </a:rPr>
              <a:t> </a:t>
            </a:r>
            <a:r>
              <a:rPr lang="ko-KR" altLang="en-US" sz="5400" b="1" dirty="0" smtClean="0">
                <a:latin typeface="+mj-ea"/>
                <a:ea typeface="+mj-ea"/>
              </a:rPr>
              <a:t>진행 상황</a:t>
            </a:r>
            <a:endParaRPr lang="ko-KR" altLang="en-US" sz="5400" b="1" dirty="0">
              <a:latin typeface="+mj-ea"/>
              <a:ea typeface="+mj-ea"/>
            </a:endParaRPr>
          </a:p>
          <a:p>
            <a:pPr lvl="0"/>
            <a:r>
              <a:rPr lang="ko-KR" altLang="en-US" sz="5400" b="1" dirty="0" smtClean="0">
                <a:latin typeface="+mj-ea"/>
                <a:ea typeface="+mj-ea"/>
              </a:rPr>
              <a:t> 구현 계획</a:t>
            </a:r>
            <a:endParaRPr lang="en-US" altLang="ko-KR" sz="5400" b="1" dirty="0">
              <a:latin typeface="+mj-ea"/>
              <a:ea typeface="+mj-ea"/>
            </a:endParaRPr>
          </a:p>
          <a:p>
            <a:pPr lvl="0"/>
            <a:r>
              <a:rPr lang="ko-KR" altLang="en-US" sz="5400" b="1" dirty="0" smtClean="0">
                <a:latin typeface="+mj-ea"/>
                <a:ea typeface="+mj-ea"/>
              </a:rPr>
              <a:t> 시연 </a:t>
            </a:r>
            <a:endParaRPr lang="en-US" altLang="ko-KR" sz="5400" b="1" dirty="0" smtClean="0">
              <a:latin typeface="+mj-ea"/>
              <a:ea typeface="+mj-ea"/>
            </a:endParaRPr>
          </a:p>
          <a:p>
            <a:pPr lvl="0"/>
            <a:r>
              <a:rPr lang="en-US" altLang="ko-KR" sz="5400" b="1" dirty="0" smtClean="0">
                <a:latin typeface="+mj-ea"/>
                <a:ea typeface="+mj-ea"/>
              </a:rPr>
              <a:t> Q&amp;A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진행 상황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진행 상황</a:t>
            </a:r>
            <a:endParaRPr lang="ko-KR" altLang="en-US" sz="7200" b="1" dirty="0">
              <a:latin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40226"/>
              </p:ext>
            </p:extLst>
          </p:nvPr>
        </p:nvGraphicFramePr>
        <p:xfrm>
          <a:off x="479376" y="1700808"/>
          <a:ext cx="11305260" cy="4075638"/>
        </p:xfrm>
        <a:graphic>
          <a:graphicData uri="http://schemas.openxmlformats.org/drawingml/2006/table">
            <a:tbl>
              <a:tblPr/>
              <a:tblGrid>
                <a:gridCol w="2844316"/>
                <a:gridCol w="1512168"/>
                <a:gridCol w="1440160"/>
                <a:gridCol w="1404156"/>
                <a:gridCol w="1368152"/>
                <a:gridCol w="1437882"/>
                <a:gridCol w="1298426"/>
              </a:tblGrid>
              <a:tr h="688178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21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진행 상황</a:t>
                      </a:r>
                      <a:endParaRPr lang="ko-KR" altLang="en-US" sz="21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연동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지도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이미지 비교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GPS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17640" cy="1145224"/>
          </a:xfrm>
        </p:spPr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로그인</a:t>
            </a:r>
            <a:endParaRPr lang="ko-KR" altLang="en-US" sz="7200" b="1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24644"/>
            <a:ext cx="3492388" cy="64317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메인 화면</a:t>
            </a:r>
            <a:endParaRPr lang="ko-KR" altLang="en-US" sz="7200" b="1" dirty="0"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00" y="260648"/>
            <a:ext cx="4014544" cy="64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명소</a:t>
            </a:r>
            <a:endParaRPr lang="ko-KR" altLang="en-US" sz="7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82" y="116632"/>
            <a:ext cx="3924436" cy="64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구현 계획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구현 계획</a:t>
            </a:r>
            <a:endParaRPr lang="en-US" altLang="en-US" sz="7200" b="1" dirty="0">
              <a:latin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3432" y="187547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b="1" dirty="0" smtClean="0">
                <a:latin typeface="+mn-ea"/>
              </a:rPr>
              <a:t>DB </a:t>
            </a:r>
            <a:r>
              <a:rPr lang="ko-KR" altLang="en-US" sz="5400" b="1" dirty="0" smtClean="0">
                <a:latin typeface="+mn-ea"/>
              </a:rPr>
              <a:t>연동</a:t>
            </a:r>
            <a:endParaRPr lang="en-US" altLang="ko-KR" sz="5400" b="1" dirty="0" smtClean="0">
              <a:latin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b="1" dirty="0" smtClean="0">
                <a:latin typeface="+mn-ea"/>
              </a:rPr>
              <a:t>이미지 처리 추가</a:t>
            </a:r>
            <a:endParaRPr lang="en-US" altLang="ko-KR" sz="5400" b="1" dirty="0" smtClean="0">
              <a:latin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b="1" dirty="0" smtClean="0">
                <a:latin typeface="+mn-ea"/>
              </a:rPr>
              <a:t>남은 </a:t>
            </a:r>
            <a:r>
              <a:rPr lang="en-US" altLang="ko-KR" sz="5400" b="1" dirty="0" smtClean="0">
                <a:latin typeface="+mn-ea"/>
              </a:rPr>
              <a:t>UI </a:t>
            </a:r>
            <a:r>
              <a:rPr lang="ko-KR" altLang="en-US" sz="5400" b="1" dirty="0" smtClean="0">
                <a:latin typeface="+mn-ea"/>
              </a:rPr>
              <a:t>개발</a:t>
            </a:r>
            <a:endParaRPr lang="en-US" altLang="ko-KR" sz="5400" b="1" dirty="0" smtClean="0">
              <a:latin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b="1" dirty="0" err="1" smtClean="0">
                <a:latin typeface="+mn-ea"/>
              </a:rPr>
              <a:t>네이버</a:t>
            </a:r>
            <a:r>
              <a:rPr lang="ko-KR" altLang="en-US" sz="5400" b="1" dirty="0" smtClean="0">
                <a:latin typeface="+mn-ea"/>
              </a:rPr>
              <a:t> 지도 기능 추가</a:t>
            </a:r>
            <a:endParaRPr lang="ko-KR" altLang="en-US" sz="5400" b="1" dirty="0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Schoolbook</vt:lpstr>
      <vt:lpstr>맑은 고딕</vt:lpstr>
      <vt:lpstr>Arial</vt:lpstr>
      <vt:lpstr>CITY SKETCH 16X9</vt:lpstr>
      <vt:lpstr>Travel Go! 중간 발표</vt:lpstr>
      <vt:lpstr>목차</vt:lpstr>
      <vt:lpstr>진행 상황</vt:lpstr>
      <vt:lpstr>진행 상황</vt:lpstr>
      <vt:lpstr>로그인</vt:lpstr>
      <vt:lpstr>메인 화면</vt:lpstr>
      <vt:lpstr>명소</vt:lpstr>
      <vt:lpstr>구현 계획</vt:lpstr>
      <vt:lpstr>구현 계획</vt:lpstr>
      <vt:lpstr>시연</vt:lpstr>
      <vt:lpstr>Q&amp;A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Go! 주제제안서 PPT</dc:title>
  <dc:creator/>
  <cp:lastModifiedBy/>
  <cp:revision>2</cp:revision>
  <dcterms:created xsi:type="dcterms:W3CDTF">2016-09-04T15:44:25Z</dcterms:created>
  <dcterms:modified xsi:type="dcterms:W3CDTF">2016-11-01T04:48:25Z</dcterms:modified>
</cp:coreProperties>
</file>