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78" r:id="rId6"/>
    <p:sldId id="276" r:id="rId7"/>
    <p:sldId id="262" r:id="rId8"/>
    <p:sldId id="277" r:id="rId9"/>
    <p:sldId id="279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0"/>
    <p:restoredTop sz="94660"/>
  </p:normalViewPr>
  <p:slideViewPr>
    <p:cSldViewPr>
      <p:cViewPr>
        <p:scale>
          <a:sx n="66" d="100"/>
          <a:sy n="66" d="100"/>
        </p:scale>
        <p:origin x="858" y="2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fld id="{061C5132-FFA3-4B02-9F09-22FCF40EFA74}" type="datetimeFigureOut">
              <a:rPr lang="en-US" altLang="ko-KR"/>
              <a:pPr/>
              <a:t>11/28/2016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fld id="{DB3C20D7-F8F1-4196-9585-26F31AFC85C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7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fld id="{0B6E42C9-243F-4DC5-AFF6-9D56B5FA9D63}" type="datetimeFigureOut">
              <a:rPr lang="ko-KR" altLang="en-US"/>
              <a:pPr/>
              <a:t>2016-11-28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fld id="{8DAEC444-603B-4F09-9A06-5917518DD9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15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 latinLnBrk="1">
              <a:defRPr lang="ko-KR" sz="5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 sz="240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2016-11-28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2016-11-28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2016-11-28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 latinLnBrk="1">
              <a:defRPr lang="ko-KR" sz="52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 latinLnBrk="1">
              <a:spcBef>
                <a:spcPts val="0"/>
              </a:spcBef>
              <a:buNone/>
              <a:defRPr lang="ko-KR" sz="24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2016-11-28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2016-11-28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2016-11-28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2016-11-28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2016-11-28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2016-11-28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ITY SKETCH 16X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latinLnBrk="1"/>
            <a:fld id="{B0FE2824-C2A0-4931-BB32-60B24BDBB3CC}" type="datetimeFigureOut">
              <a:rPr lang="ko-KR" altLang="en-US"/>
              <a:pPr latinLnBrk="1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005064"/>
            <a:ext cx="10515598" cy="1158446"/>
          </a:xfrm>
        </p:spPr>
        <p:txBody>
          <a:bodyPr>
            <a:noAutofit/>
          </a:bodyPr>
          <a:lstStyle/>
          <a:p>
            <a:pPr lvl="0"/>
            <a:r>
              <a:rPr lang="en-US" altLang="ko-KR" sz="7200" b="1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Travel Go! </a:t>
            </a:r>
            <a:r>
              <a:rPr lang="ko-KR" altLang="en-US" sz="72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최종 </a:t>
            </a:r>
            <a:r>
              <a:rPr lang="ko-KR" altLang="en-US" sz="72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발표</a:t>
            </a:r>
            <a:endParaRPr lang="ko-KR" altLang="en-US" sz="7200" b="1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1" y="5163510"/>
            <a:ext cx="10515598" cy="539760"/>
          </a:xfrm>
        </p:spPr>
        <p:txBody>
          <a:bodyPr>
            <a:noAutofit/>
          </a:bodyPr>
          <a:lstStyle/>
          <a:p>
            <a:pPr lvl="0"/>
            <a:r>
              <a:rPr lang="en-US" altLang="ko-KR" b="1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20110596 </a:t>
            </a:r>
            <a:r>
              <a:rPr lang="ko-KR" altLang="en-US" b="1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방지훈</a:t>
            </a:r>
          </a:p>
          <a:p>
            <a:pPr lvl="0"/>
            <a:endParaRPr lang="en-US" altLang="ko-KR" sz="500" b="1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0"/>
            <a:r>
              <a:rPr lang="en-US" altLang="ko-KR" b="1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20100506 </a:t>
            </a:r>
            <a:r>
              <a:rPr lang="ko-KR" altLang="en-US" b="1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박수빈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시연</a:t>
            </a:r>
            <a:endParaRPr lang="en-US" altLang="en-US" sz="8800" b="1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sz="8800" b="1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Q&amp;A</a:t>
            </a:r>
            <a:endParaRPr lang="en-US" altLang="en-US" sz="8800" b="1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0808"/>
            <a:ext cx="10515600" cy="5032375"/>
          </a:xfrm>
        </p:spPr>
        <p:txBody>
          <a:bodyPr>
            <a:noAutofit/>
          </a:bodyPr>
          <a:lstStyle/>
          <a:p>
            <a:pPr lvl="0"/>
            <a:r>
              <a:rPr lang="ko-KR" altLang="en-US" sz="54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목적</a:t>
            </a:r>
            <a:endParaRPr lang="en-US" altLang="ko-KR" sz="5400" b="1" dirty="0" smtClean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0"/>
            <a:r>
              <a:rPr lang="ko-KR" altLang="en-US" sz="54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기능</a:t>
            </a:r>
            <a:endParaRPr lang="en-US" altLang="ko-KR" sz="5400" b="1" dirty="0" smtClean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0"/>
            <a:r>
              <a:rPr lang="ko-KR" altLang="en-US" sz="54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시연</a:t>
            </a:r>
            <a:endParaRPr lang="en-US" altLang="ko-KR" sz="5400" b="1" dirty="0" smtClean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0"/>
            <a:r>
              <a:rPr lang="en-US" altLang="ko-KR" sz="54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sz="54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Q&amp;A</a:t>
            </a:r>
            <a:endParaRPr lang="ko-KR" altLang="en-US" sz="5400" b="1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목적</a:t>
            </a:r>
            <a:endParaRPr lang="en-US" altLang="en-US" sz="8800" b="1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en-US" sz="72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목적</a:t>
            </a:r>
            <a:endParaRPr lang="ko-KR" altLang="en-US" sz="7200" b="1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 b="1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074224" cy="4351338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현대인들의 </a:t>
            </a:r>
            <a:r>
              <a:rPr lang="ko-KR" altLang="en-US" sz="4400" b="1" dirty="0" err="1" smtClean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버킷</a:t>
            </a:r>
            <a:r>
              <a:rPr lang="ko-KR" altLang="en-US" sz="4400" b="1" dirty="0" smtClean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리스트</a:t>
            </a:r>
            <a:endParaRPr lang="en-US" altLang="ko-KR" sz="4400" b="1" dirty="0"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40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여행을 </a:t>
            </a:r>
            <a:r>
              <a:rPr lang="ko-KR" altLang="en-US" sz="4400" b="1" dirty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스마트</a:t>
            </a:r>
            <a:r>
              <a:rPr lang="ko-KR" altLang="en-US" sz="40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하게</a:t>
            </a:r>
            <a:endParaRPr lang="en-US" altLang="ko-KR" sz="4000" dirty="0" smtClean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4400" b="1" dirty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성취감</a:t>
            </a:r>
            <a:r>
              <a:rPr lang="ko-KR" altLang="en-US" sz="40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과 만족감</a:t>
            </a:r>
            <a:endParaRPr lang="en-US" altLang="ko-KR" sz="4000" dirty="0" smtClean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4400" b="1" dirty="0" smtClean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명소</a:t>
            </a:r>
            <a:r>
              <a:rPr lang="ko-KR" altLang="en-US" sz="40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및 </a:t>
            </a:r>
            <a:r>
              <a:rPr lang="ko-KR" altLang="en-US" sz="4400" b="1" dirty="0" err="1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맛집</a:t>
            </a:r>
            <a:r>
              <a:rPr lang="ko-KR" altLang="en-US" sz="40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40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정보 수집</a:t>
            </a:r>
            <a:endParaRPr lang="ko-KR" sz="4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기능</a:t>
            </a:r>
            <a:endParaRPr lang="en-US" altLang="en-US" sz="8800" b="1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로그인 및 계정</a:t>
            </a:r>
            <a:endParaRPr lang="ko-KR" altLang="en-US" sz="7200" b="1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6106"/>
            <a:ext cx="2638938" cy="4471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52" y="1506440"/>
            <a:ext cx="2512930" cy="446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2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066112" cy="1145224"/>
          </a:xfrm>
        </p:spPr>
        <p:txBody>
          <a:bodyPr>
            <a:normAutofit/>
          </a:bodyPr>
          <a:lstStyle/>
          <a:p>
            <a:pPr lvl="0"/>
            <a:r>
              <a:rPr lang="ko-KR" altLang="en-US" sz="72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데이터베이스</a:t>
            </a:r>
            <a:endParaRPr lang="ko-KR" altLang="en-US" sz="7200" b="1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36" y="1664804"/>
            <a:ext cx="2754592" cy="46574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04" y="1664804"/>
            <a:ext cx="7488832" cy="46405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메인 화면</a:t>
            </a:r>
            <a:endParaRPr lang="ko-KR" altLang="en-US" sz="7200" b="1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24" y="376857"/>
            <a:ext cx="3456384" cy="61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 smtClean="0">
                <a:latin typeface="+mj-ea"/>
              </a:rPr>
              <a:t>정복</a:t>
            </a:r>
            <a:endParaRPr lang="ko-KR" altLang="en-US" sz="7200" b="1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366715"/>
            <a:ext cx="3305966" cy="5877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365125"/>
            <a:ext cx="3312368" cy="588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4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와이드스크린</PresentationFormat>
  <Paragraphs>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210 맨발의청춘 R</vt:lpstr>
      <vt:lpstr>Century Schoolbook</vt:lpstr>
      <vt:lpstr>맑은 고딕</vt:lpstr>
      <vt:lpstr>Arial</vt:lpstr>
      <vt:lpstr>CITY SKETCH 16X9</vt:lpstr>
      <vt:lpstr>Travel Go! 최종 발표</vt:lpstr>
      <vt:lpstr>목차</vt:lpstr>
      <vt:lpstr>목적</vt:lpstr>
      <vt:lpstr>목적</vt:lpstr>
      <vt:lpstr>기능</vt:lpstr>
      <vt:lpstr>로그인 및 계정</vt:lpstr>
      <vt:lpstr>데이터베이스</vt:lpstr>
      <vt:lpstr>메인 화면</vt:lpstr>
      <vt:lpstr>정복</vt:lpstr>
      <vt:lpstr>시연</vt:lpstr>
      <vt:lpstr>Q&amp;A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Go! 주제제안서 PPT</dc:title>
  <dc:creator/>
  <cp:lastModifiedBy/>
  <cp:revision>2</cp:revision>
  <dcterms:created xsi:type="dcterms:W3CDTF">2016-09-04T15:44:25Z</dcterms:created>
  <dcterms:modified xsi:type="dcterms:W3CDTF">2016-11-28T14:33:14Z</dcterms:modified>
</cp:coreProperties>
</file>