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7EB05-70CE-40BF-A4DF-A2E065CF5BB1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631BE71-1489-426C-AA42-228A44EC3DF3}">
      <dgm:prSet phldrT="[텍스트]" custT="1"/>
      <dgm:spPr/>
      <dgm:t>
        <a:bodyPr anchor="ctr"/>
        <a:lstStyle/>
        <a:p>
          <a:pPr algn="ctr" latinLnBrk="1"/>
          <a:r>
            <a:rPr lang="en-US" altLang="ko-KR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Player</a:t>
          </a:r>
          <a:endParaRPr lang="ko-KR" altLang="en-US" sz="24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483A832-7766-4DA2-BF4C-48400137260A}" type="parTrans" cxnId="{C5F11E96-D5AB-4016-A540-3540579225E0}">
      <dgm:prSet/>
      <dgm:spPr/>
      <dgm:t>
        <a:bodyPr/>
        <a:lstStyle/>
        <a:p>
          <a:pPr latinLnBrk="1"/>
          <a:endParaRPr lang="ko-KR" altLang="en-US"/>
        </a:p>
      </dgm:t>
    </dgm:pt>
    <dgm:pt modelId="{B2689D0C-B0F2-43CF-9D91-FA248155D7D5}" type="sibTrans" cxnId="{C5F11E96-D5AB-4016-A540-3540579225E0}">
      <dgm:prSet/>
      <dgm:spPr/>
      <dgm:t>
        <a:bodyPr/>
        <a:lstStyle/>
        <a:p>
          <a:pPr latinLnBrk="1"/>
          <a:endParaRPr lang="ko-KR" altLang="en-US"/>
        </a:p>
      </dgm:t>
    </dgm:pt>
    <dgm:pt modelId="{96DFAB28-025E-4EB8-BE1C-BF3C9FD064B9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궁서체" panose="02030609000101010101" pitchFamily="17" charset="-127"/>
              <a:ea typeface="궁서체" panose="02030609000101010101" pitchFamily="17" charset="-127"/>
            </a:rPr>
            <a:t>기본 공격 </a:t>
          </a:r>
          <a:r>
            <a: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rPr>
            <a:t>/ </a:t>
          </a:r>
          <a:r>
            <a:rPr lang="ko-KR" altLang="en-US" dirty="0" smtClean="0">
              <a:latin typeface="궁서체" panose="02030609000101010101" pitchFamily="17" charset="-127"/>
              <a:ea typeface="궁서체" panose="02030609000101010101" pitchFamily="17" charset="-127"/>
            </a:rPr>
            <a:t>추가 </a:t>
          </a:r>
          <a:r>
            <a:rPr lang="ko-KR" altLang="en-US" dirty="0" err="1" smtClean="0">
              <a:latin typeface="궁서체" panose="02030609000101010101" pitchFamily="17" charset="-127"/>
              <a:ea typeface="궁서체" panose="02030609000101010101" pitchFamily="17" charset="-127"/>
            </a:rPr>
            <a:t>차징</a:t>
          </a:r>
          <a:r>
            <a:rPr lang="ko-KR" altLang="en-US" dirty="0" smtClean="0">
              <a:latin typeface="궁서체" panose="02030609000101010101" pitchFamily="17" charset="-127"/>
              <a:ea typeface="궁서체" panose="02030609000101010101" pitchFamily="17" charset="-127"/>
            </a:rPr>
            <a:t> 공격 기능 </a:t>
          </a:r>
          <a:endParaRPr lang="ko-KR" altLang="en-US" dirty="0">
            <a:latin typeface="궁서체" panose="02030609000101010101" pitchFamily="17" charset="-127"/>
            <a:ea typeface="궁서체" panose="02030609000101010101" pitchFamily="17" charset="-127"/>
          </a:endParaRPr>
        </a:p>
      </dgm:t>
    </dgm:pt>
    <dgm:pt modelId="{ACB413D6-A64C-4BDF-8B72-B7135CBAEE95}" type="parTrans" cxnId="{0B4B2946-3705-4F19-A502-F42F1191B8FA}">
      <dgm:prSet/>
      <dgm:spPr/>
      <dgm:t>
        <a:bodyPr/>
        <a:lstStyle/>
        <a:p>
          <a:pPr latinLnBrk="1"/>
          <a:endParaRPr lang="ko-KR" altLang="en-US"/>
        </a:p>
      </dgm:t>
    </dgm:pt>
    <dgm:pt modelId="{26411259-1B5B-4C9F-87EA-F8937A952F1C}" type="sibTrans" cxnId="{0B4B2946-3705-4F19-A502-F42F1191B8FA}">
      <dgm:prSet/>
      <dgm:spPr/>
      <dgm:t>
        <a:bodyPr/>
        <a:lstStyle/>
        <a:p>
          <a:pPr latinLnBrk="1"/>
          <a:endParaRPr lang="ko-KR" altLang="en-US"/>
        </a:p>
      </dgm:t>
    </dgm:pt>
    <dgm:pt modelId="{A495EBC5-4F41-42E0-9683-AA9DB1BDD857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궁서체" panose="02030609000101010101" pitchFamily="17" charset="-127"/>
              <a:ea typeface="궁서체" panose="02030609000101010101" pitchFamily="17" charset="-127"/>
            </a:rPr>
            <a:t>기본 속성 </a:t>
          </a:r>
          <a:r>
            <a: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rPr>
            <a:t>/ </a:t>
          </a:r>
          <a:r>
            <a:rPr lang="ko-KR" altLang="en-US" dirty="0" smtClean="0">
              <a:latin typeface="궁서체" panose="02030609000101010101" pitchFamily="17" charset="-127"/>
              <a:ea typeface="궁서체" panose="02030609000101010101" pitchFamily="17" charset="-127"/>
            </a:rPr>
            <a:t>추가 다른 속성 공격 기능 </a:t>
          </a:r>
          <a:r>
            <a: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rPr>
            <a:t>( 1 </a:t>
          </a:r>
          <a:r>
            <a:rPr lang="ko-KR" altLang="en-US" dirty="0" smtClean="0">
              <a:latin typeface="궁서체" panose="02030609000101010101" pitchFamily="17" charset="-127"/>
              <a:ea typeface="궁서체" panose="02030609000101010101" pitchFamily="17" charset="-127"/>
            </a:rPr>
            <a:t>개 추가</a:t>
          </a:r>
          <a:r>
            <a: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rPr>
            <a:t>)</a:t>
          </a:r>
          <a:r>
            <a:rPr lang="ko-KR" altLang="en-US" dirty="0" smtClean="0">
              <a:latin typeface="궁서체" panose="02030609000101010101" pitchFamily="17" charset="-127"/>
              <a:ea typeface="궁서체" panose="02030609000101010101" pitchFamily="17" charset="-127"/>
            </a:rPr>
            <a:t> </a:t>
          </a:r>
          <a:endParaRPr lang="ko-KR" altLang="en-US" dirty="0">
            <a:latin typeface="궁서체" panose="02030609000101010101" pitchFamily="17" charset="-127"/>
            <a:ea typeface="궁서체" panose="02030609000101010101" pitchFamily="17" charset="-127"/>
          </a:endParaRPr>
        </a:p>
      </dgm:t>
    </dgm:pt>
    <dgm:pt modelId="{2ACF6AEF-8784-4675-BE12-7B7731F92A2E}" type="parTrans" cxnId="{FB09111F-8424-4CE4-9A64-3344BA5C8DAB}">
      <dgm:prSet/>
      <dgm:spPr/>
      <dgm:t>
        <a:bodyPr/>
        <a:lstStyle/>
        <a:p>
          <a:pPr latinLnBrk="1"/>
          <a:endParaRPr lang="ko-KR" altLang="en-US"/>
        </a:p>
      </dgm:t>
    </dgm:pt>
    <dgm:pt modelId="{F90FCF5E-3DD0-4E8A-B935-4C5F73FE42DE}" type="sibTrans" cxnId="{FB09111F-8424-4CE4-9A64-3344BA5C8DAB}">
      <dgm:prSet/>
      <dgm:spPr/>
      <dgm:t>
        <a:bodyPr/>
        <a:lstStyle/>
        <a:p>
          <a:pPr latinLnBrk="1"/>
          <a:endParaRPr lang="ko-KR" altLang="en-US"/>
        </a:p>
      </dgm:t>
    </dgm:pt>
    <dgm:pt modelId="{198592B6-5F3F-4E58-9109-B80797D8FD1F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rPr>
            <a:t>-</a:t>
          </a:r>
          <a:endParaRPr lang="ko-KR" altLang="en-US" dirty="0">
            <a:latin typeface="궁서체" panose="02030609000101010101" pitchFamily="17" charset="-127"/>
            <a:ea typeface="궁서체" panose="02030609000101010101" pitchFamily="17" charset="-127"/>
          </a:endParaRPr>
        </a:p>
      </dgm:t>
    </dgm:pt>
    <dgm:pt modelId="{63E9F1A3-D418-4314-8D20-620FC3CDD142}" type="parTrans" cxnId="{64035B25-702C-4A30-BBBD-62729D60E906}">
      <dgm:prSet/>
      <dgm:spPr/>
      <dgm:t>
        <a:bodyPr/>
        <a:lstStyle/>
        <a:p>
          <a:pPr latinLnBrk="1"/>
          <a:endParaRPr lang="ko-KR" altLang="en-US"/>
        </a:p>
      </dgm:t>
    </dgm:pt>
    <dgm:pt modelId="{728E16BA-07D8-4E11-8F31-7EF9D2CEE166}" type="sibTrans" cxnId="{64035B25-702C-4A30-BBBD-62729D60E906}">
      <dgm:prSet/>
      <dgm:spPr/>
      <dgm:t>
        <a:bodyPr/>
        <a:lstStyle/>
        <a:p>
          <a:pPr latinLnBrk="1"/>
          <a:endParaRPr lang="ko-KR" altLang="en-US"/>
        </a:p>
      </dgm:t>
    </dgm:pt>
    <dgm:pt modelId="{93B50C6B-5B84-4ADE-98F4-0F02F8BDF88F}" type="pres">
      <dgm:prSet presAssocID="{FE17EB05-70CE-40BF-A4DF-A2E065CF5BB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FC1424-3F26-4381-BC1E-F013DCC38E36}" type="pres">
      <dgm:prSet presAssocID="{8631BE71-1489-426C-AA42-228A44EC3DF3}" presName="thickLine" presStyleLbl="alignNode1" presStyleIdx="0" presStyleCnt="1" custLinFactNeighborX="0"/>
      <dgm:spPr/>
    </dgm:pt>
    <dgm:pt modelId="{09E77E3B-7698-4C93-9517-3E964053C6B5}" type="pres">
      <dgm:prSet presAssocID="{8631BE71-1489-426C-AA42-228A44EC3DF3}" presName="horz1" presStyleCnt="0"/>
      <dgm:spPr/>
    </dgm:pt>
    <dgm:pt modelId="{F2B9F7B3-4C00-4B71-A9B8-6D16CB347EE2}" type="pres">
      <dgm:prSet presAssocID="{8631BE71-1489-426C-AA42-228A44EC3DF3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2AC9E20-25FD-44DE-956F-A13CAB1189AD}" type="pres">
      <dgm:prSet presAssocID="{8631BE71-1489-426C-AA42-228A44EC3DF3}" presName="vert1" presStyleCnt="0"/>
      <dgm:spPr/>
    </dgm:pt>
    <dgm:pt modelId="{92DFCEC4-4DBF-4F12-9817-BC1E94E6BAF9}" type="pres">
      <dgm:prSet presAssocID="{96DFAB28-025E-4EB8-BE1C-BF3C9FD064B9}" presName="vertSpace2a" presStyleCnt="0"/>
      <dgm:spPr/>
    </dgm:pt>
    <dgm:pt modelId="{CD3AC0EF-59D0-4F18-822E-42B3D2F44E72}" type="pres">
      <dgm:prSet presAssocID="{96DFAB28-025E-4EB8-BE1C-BF3C9FD064B9}" presName="horz2" presStyleCnt="0"/>
      <dgm:spPr/>
    </dgm:pt>
    <dgm:pt modelId="{C8D62C1B-119E-4479-990E-A475518314E6}" type="pres">
      <dgm:prSet presAssocID="{96DFAB28-025E-4EB8-BE1C-BF3C9FD064B9}" presName="horzSpace2" presStyleCnt="0"/>
      <dgm:spPr/>
    </dgm:pt>
    <dgm:pt modelId="{FEED385E-223C-4A29-B85D-6D45159C88E0}" type="pres">
      <dgm:prSet presAssocID="{96DFAB28-025E-4EB8-BE1C-BF3C9FD064B9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C9B7BE5-6674-4298-9D7A-2F384A0C18B6}" type="pres">
      <dgm:prSet presAssocID="{96DFAB28-025E-4EB8-BE1C-BF3C9FD064B9}" presName="vert2" presStyleCnt="0"/>
      <dgm:spPr/>
    </dgm:pt>
    <dgm:pt modelId="{53802A29-F9E5-450E-9B93-6F8A888F6DD0}" type="pres">
      <dgm:prSet presAssocID="{96DFAB28-025E-4EB8-BE1C-BF3C9FD064B9}" presName="thinLine2b" presStyleLbl="callout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C64A2C00-155D-4E14-A703-5E1DA3FDB06F}" type="pres">
      <dgm:prSet presAssocID="{96DFAB28-025E-4EB8-BE1C-BF3C9FD064B9}" presName="vertSpace2b" presStyleCnt="0"/>
      <dgm:spPr/>
    </dgm:pt>
    <dgm:pt modelId="{90063670-C35E-4231-BD95-EE2D489BD0B7}" type="pres">
      <dgm:prSet presAssocID="{A495EBC5-4F41-42E0-9683-AA9DB1BDD857}" presName="horz2" presStyleCnt="0"/>
      <dgm:spPr/>
    </dgm:pt>
    <dgm:pt modelId="{00286B2F-A397-42F4-8B7B-F8343EADFD17}" type="pres">
      <dgm:prSet presAssocID="{A495EBC5-4F41-42E0-9683-AA9DB1BDD857}" presName="horzSpace2" presStyleCnt="0"/>
      <dgm:spPr/>
    </dgm:pt>
    <dgm:pt modelId="{B4D7CC9A-969C-41BE-BE7F-77C6C0DC0EC5}" type="pres">
      <dgm:prSet presAssocID="{A495EBC5-4F41-42E0-9683-AA9DB1BDD857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41C6D3A-B9C4-4A74-B050-14A7B08D0E53}" type="pres">
      <dgm:prSet presAssocID="{A495EBC5-4F41-42E0-9683-AA9DB1BDD857}" presName="vert2" presStyleCnt="0"/>
      <dgm:spPr/>
    </dgm:pt>
    <dgm:pt modelId="{7577C2B5-39D9-44E3-8FB0-1FAD422C896E}" type="pres">
      <dgm:prSet presAssocID="{A495EBC5-4F41-42E0-9683-AA9DB1BDD857}" presName="thinLine2b" presStyleLbl="callout" presStyleIdx="1" presStyleCnt="3"/>
      <dgm:spPr/>
    </dgm:pt>
    <dgm:pt modelId="{3AC3C295-A7D8-4513-ABD3-B51E906AABD2}" type="pres">
      <dgm:prSet presAssocID="{A495EBC5-4F41-42E0-9683-AA9DB1BDD857}" presName="vertSpace2b" presStyleCnt="0"/>
      <dgm:spPr/>
    </dgm:pt>
    <dgm:pt modelId="{33CD6252-581B-486F-B4E8-218A41432BB2}" type="pres">
      <dgm:prSet presAssocID="{198592B6-5F3F-4E58-9109-B80797D8FD1F}" presName="horz2" presStyleCnt="0"/>
      <dgm:spPr/>
    </dgm:pt>
    <dgm:pt modelId="{CD6AF0CD-7BBD-417E-B067-A15B4F5C80F1}" type="pres">
      <dgm:prSet presAssocID="{198592B6-5F3F-4E58-9109-B80797D8FD1F}" presName="horzSpace2" presStyleCnt="0"/>
      <dgm:spPr/>
    </dgm:pt>
    <dgm:pt modelId="{2E80A82B-6FDF-4567-B028-F07286D5E7A4}" type="pres">
      <dgm:prSet presAssocID="{198592B6-5F3F-4E58-9109-B80797D8FD1F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548C0F9-9CB3-4107-9A2B-93EB5F6340C0}" type="pres">
      <dgm:prSet presAssocID="{198592B6-5F3F-4E58-9109-B80797D8FD1F}" presName="vert2" presStyleCnt="0"/>
      <dgm:spPr/>
    </dgm:pt>
    <dgm:pt modelId="{B177E2FA-3779-4567-80A3-6128C2E26DDE}" type="pres">
      <dgm:prSet presAssocID="{198592B6-5F3F-4E58-9109-B80797D8FD1F}" presName="thinLine2b" presStyleLbl="callout" presStyleIdx="2" presStyleCnt="3"/>
      <dgm:spPr/>
    </dgm:pt>
    <dgm:pt modelId="{E8A387AA-B2FD-4FE1-A2BD-B1D337C7705E}" type="pres">
      <dgm:prSet presAssocID="{198592B6-5F3F-4E58-9109-B80797D8FD1F}" presName="vertSpace2b" presStyleCnt="0"/>
      <dgm:spPr/>
    </dgm:pt>
  </dgm:ptLst>
  <dgm:cxnLst>
    <dgm:cxn modelId="{63A983A3-7998-4310-9EFC-D6DCD7C79B1A}" type="presOf" srcId="{198592B6-5F3F-4E58-9109-B80797D8FD1F}" destId="{2E80A82B-6FDF-4567-B028-F07286D5E7A4}" srcOrd="0" destOrd="0" presId="urn:microsoft.com/office/officeart/2008/layout/LinedList"/>
    <dgm:cxn modelId="{C5043A2A-CC94-416A-AE9F-23E66BD2DB26}" type="presOf" srcId="{FE17EB05-70CE-40BF-A4DF-A2E065CF5BB1}" destId="{93B50C6B-5B84-4ADE-98F4-0F02F8BDF88F}" srcOrd="0" destOrd="0" presId="urn:microsoft.com/office/officeart/2008/layout/LinedList"/>
    <dgm:cxn modelId="{FB09111F-8424-4CE4-9A64-3344BA5C8DAB}" srcId="{8631BE71-1489-426C-AA42-228A44EC3DF3}" destId="{A495EBC5-4F41-42E0-9683-AA9DB1BDD857}" srcOrd="1" destOrd="0" parTransId="{2ACF6AEF-8784-4675-BE12-7B7731F92A2E}" sibTransId="{F90FCF5E-3DD0-4E8A-B935-4C5F73FE42DE}"/>
    <dgm:cxn modelId="{90966D02-6EEC-41DB-B6E7-C6EBCE2EE04F}" type="presOf" srcId="{96DFAB28-025E-4EB8-BE1C-BF3C9FD064B9}" destId="{FEED385E-223C-4A29-B85D-6D45159C88E0}" srcOrd="0" destOrd="0" presId="urn:microsoft.com/office/officeart/2008/layout/LinedList"/>
    <dgm:cxn modelId="{8C7983D9-F142-4B6D-A722-F171EDB9C177}" type="presOf" srcId="{A495EBC5-4F41-42E0-9683-AA9DB1BDD857}" destId="{B4D7CC9A-969C-41BE-BE7F-77C6C0DC0EC5}" srcOrd="0" destOrd="0" presId="urn:microsoft.com/office/officeart/2008/layout/LinedList"/>
    <dgm:cxn modelId="{64035B25-702C-4A30-BBBD-62729D60E906}" srcId="{8631BE71-1489-426C-AA42-228A44EC3DF3}" destId="{198592B6-5F3F-4E58-9109-B80797D8FD1F}" srcOrd="2" destOrd="0" parTransId="{63E9F1A3-D418-4314-8D20-620FC3CDD142}" sibTransId="{728E16BA-07D8-4E11-8F31-7EF9D2CEE166}"/>
    <dgm:cxn modelId="{A1D8064B-FD04-4087-BA1F-FC3AB4EE9B39}" type="presOf" srcId="{8631BE71-1489-426C-AA42-228A44EC3DF3}" destId="{F2B9F7B3-4C00-4B71-A9B8-6D16CB347EE2}" srcOrd="0" destOrd="0" presId="urn:microsoft.com/office/officeart/2008/layout/LinedList"/>
    <dgm:cxn modelId="{0B4B2946-3705-4F19-A502-F42F1191B8FA}" srcId="{8631BE71-1489-426C-AA42-228A44EC3DF3}" destId="{96DFAB28-025E-4EB8-BE1C-BF3C9FD064B9}" srcOrd="0" destOrd="0" parTransId="{ACB413D6-A64C-4BDF-8B72-B7135CBAEE95}" sibTransId="{26411259-1B5B-4C9F-87EA-F8937A952F1C}"/>
    <dgm:cxn modelId="{C5F11E96-D5AB-4016-A540-3540579225E0}" srcId="{FE17EB05-70CE-40BF-A4DF-A2E065CF5BB1}" destId="{8631BE71-1489-426C-AA42-228A44EC3DF3}" srcOrd="0" destOrd="0" parTransId="{7483A832-7766-4DA2-BF4C-48400137260A}" sibTransId="{B2689D0C-B0F2-43CF-9D91-FA248155D7D5}"/>
    <dgm:cxn modelId="{325D64F3-830C-4BD8-85E9-FF9BEEBB5E99}" type="presParOf" srcId="{93B50C6B-5B84-4ADE-98F4-0F02F8BDF88F}" destId="{C2FC1424-3F26-4381-BC1E-F013DCC38E36}" srcOrd="0" destOrd="0" presId="urn:microsoft.com/office/officeart/2008/layout/LinedList"/>
    <dgm:cxn modelId="{3326027D-8032-4680-B1B8-6008E07E9901}" type="presParOf" srcId="{93B50C6B-5B84-4ADE-98F4-0F02F8BDF88F}" destId="{09E77E3B-7698-4C93-9517-3E964053C6B5}" srcOrd="1" destOrd="0" presId="urn:microsoft.com/office/officeart/2008/layout/LinedList"/>
    <dgm:cxn modelId="{A7B0BFA6-4F97-4E2F-97B5-11CF4D8F0252}" type="presParOf" srcId="{09E77E3B-7698-4C93-9517-3E964053C6B5}" destId="{F2B9F7B3-4C00-4B71-A9B8-6D16CB347EE2}" srcOrd="0" destOrd="0" presId="urn:microsoft.com/office/officeart/2008/layout/LinedList"/>
    <dgm:cxn modelId="{47C54553-3A1D-476D-ABBC-F0190EFB9384}" type="presParOf" srcId="{09E77E3B-7698-4C93-9517-3E964053C6B5}" destId="{62AC9E20-25FD-44DE-956F-A13CAB1189AD}" srcOrd="1" destOrd="0" presId="urn:microsoft.com/office/officeart/2008/layout/LinedList"/>
    <dgm:cxn modelId="{85502B12-11B5-4CC6-B4C4-9B354C76DCAE}" type="presParOf" srcId="{62AC9E20-25FD-44DE-956F-A13CAB1189AD}" destId="{92DFCEC4-4DBF-4F12-9817-BC1E94E6BAF9}" srcOrd="0" destOrd="0" presId="urn:microsoft.com/office/officeart/2008/layout/LinedList"/>
    <dgm:cxn modelId="{B828290F-8D66-49AD-A49F-39AF6ACF3DCB}" type="presParOf" srcId="{62AC9E20-25FD-44DE-956F-A13CAB1189AD}" destId="{CD3AC0EF-59D0-4F18-822E-42B3D2F44E72}" srcOrd="1" destOrd="0" presId="urn:microsoft.com/office/officeart/2008/layout/LinedList"/>
    <dgm:cxn modelId="{677163CB-D171-47BB-9123-9EEDDE4C0299}" type="presParOf" srcId="{CD3AC0EF-59D0-4F18-822E-42B3D2F44E72}" destId="{C8D62C1B-119E-4479-990E-A475518314E6}" srcOrd="0" destOrd="0" presId="urn:microsoft.com/office/officeart/2008/layout/LinedList"/>
    <dgm:cxn modelId="{F5FAECD1-FF23-41F6-8F9C-5D79AEBA7543}" type="presParOf" srcId="{CD3AC0EF-59D0-4F18-822E-42B3D2F44E72}" destId="{FEED385E-223C-4A29-B85D-6D45159C88E0}" srcOrd="1" destOrd="0" presId="urn:microsoft.com/office/officeart/2008/layout/LinedList"/>
    <dgm:cxn modelId="{6A6FAF4A-8F53-46BF-B2B2-CE9E661F1953}" type="presParOf" srcId="{CD3AC0EF-59D0-4F18-822E-42B3D2F44E72}" destId="{CC9B7BE5-6674-4298-9D7A-2F384A0C18B6}" srcOrd="2" destOrd="0" presId="urn:microsoft.com/office/officeart/2008/layout/LinedList"/>
    <dgm:cxn modelId="{48B94AF2-FCF9-4F80-A540-99461A2D4A0B}" type="presParOf" srcId="{62AC9E20-25FD-44DE-956F-A13CAB1189AD}" destId="{53802A29-F9E5-450E-9B93-6F8A888F6DD0}" srcOrd="2" destOrd="0" presId="urn:microsoft.com/office/officeart/2008/layout/LinedList"/>
    <dgm:cxn modelId="{1EEB2ACC-F1C7-495C-8820-363D09759561}" type="presParOf" srcId="{62AC9E20-25FD-44DE-956F-A13CAB1189AD}" destId="{C64A2C00-155D-4E14-A703-5E1DA3FDB06F}" srcOrd="3" destOrd="0" presId="urn:microsoft.com/office/officeart/2008/layout/LinedList"/>
    <dgm:cxn modelId="{BB2176BE-15E4-43B0-8C71-48A31F1ADDCA}" type="presParOf" srcId="{62AC9E20-25FD-44DE-956F-A13CAB1189AD}" destId="{90063670-C35E-4231-BD95-EE2D489BD0B7}" srcOrd="4" destOrd="0" presId="urn:microsoft.com/office/officeart/2008/layout/LinedList"/>
    <dgm:cxn modelId="{50253EC1-DC34-44BE-8521-CD8C14CE44B9}" type="presParOf" srcId="{90063670-C35E-4231-BD95-EE2D489BD0B7}" destId="{00286B2F-A397-42F4-8B7B-F8343EADFD17}" srcOrd="0" destOrd="0" presId="urn:microsoft.com/office/officeart/2008/layout/LinedList"/>
    <dgm:cxn modelId="{FA66E42E-CB1F-4021-BF7C-A42E9336FE01}" type="presParOf" srcId="{90063670-C35E-4231-BD95-EE2D489BD0B7}" destId="{B4D7CC9A-969C-41BE-BE7F-77C6C0DC0EC5}" srcOrd="1" destOrd="0" presId="urn:microsoft.com/office/officeart/2008/layout/LinedList"/>
    <dgm:cxn modelId="{C44BB179-BD12-4E3B-BA9F-5D9EC1534121}" type="presParOf" srcId="{90063670-C35E-4231-BD95-EE2D489BD0B7}" destId="{B41C6D3A-B9C4-4A74-B050-14A7B08D0E53}" srcOrd="2" destOrd="0" presId="urn:microsoft.com/office/officeart/2008/layout/LinedList"/>
    <dgm:cxn modelId="{2C920912-BA1D-4D76-A41F-0011A04B0DED}" type="presParOf" srcId="{62AC9E20-25FD-44DE-956F-A13CAB1189AD}" destId="{7577C2B5-39D9-44E3-8FB0-1FAD422C896E}" srcOrd="5" destOrd="0" presId="urn:microsoft.com/office/officeart/2008/layout/LinedList"/>
    <dgm:cxn modelId="{652D9F80-0E0B-4C6C-8208-2AE947B44A7F}" type="presParOf" srcId="{62AC9E20-25FD-44DE-956F-A13CAB1189AD}" destId="{3AC3C295-A7D8-4513-ABD3-B51E906AABD2}" srcOrd="6" destOrd="0" presId="urn:microsoft.com/office/officeart/2008/layout/LinedList"/>
    <dgm:cxn modelId="{6FA8C074-B4A6-4749-AF8A-051441DDE6F9}" type="presParOf" srcId="{62AC9E20-25FD-44DE-956F-A13CAB1189AD}" destId="{33CD6252-581B-486F-B4E8-218A41432BB2}" srcOrd="7" destOrd="0" presId="urn:microsoft.com/office/officeart/2008/layout/LinedList"/>
    <dgm:cxn modelId="{056FC6C1-367F-40A5-95E2-922E372D698C}" type="presParOf" srcId="{33CD6252-581B-486F-B4E8-218A41432BB2}" destId="{CD6AF0CD-7BBD-417E-B067-A15B4F5C80F1}" srcOrd="0" destOrd="0" presId="urn:microsoft.com/office/officeart/2008/layout/LinedList"/>
    <dgm:cxn modelId="{748BA017-7782-4485-B3C1-7E58BAD3263F}" type="presParOf" srcId="{33CD6252-581B-486F-B4E8-218A41432BB2}" destId="{2E80A82B-6FDF-4567-B028-F07286D5E7A4}" srcOrd="1" destOrd="0" presId="urn:microsoft.com/office/officeart/2008/layout/LinedList"/>
    <dgm:cxn modelId="{3C043026-721D-4A63-9E62-11C09C667EBC}" type="presParOf" srcId="{33CD6252-581B-486F-B4E8-218A41432BB2}" destId="{2548C0F9-9CB3-4107-9A2B-93EB5F6340C0}" srcOrd="2" destOrd="0" presId="urn:microsoft.com/office/officeart/2008/layout/LinedList"/>
    <dgm:cxn modelId="{79B86018-9C33-40E7-987E-916FDC2122E4}" type="presParOf" srcId="{62AC9E20-25FD-44DE-956F-A13CAB1189AD}" destId="{B177E2FA-3779-4567-80A3-6128C2E26DDE}" srcOrd="8" destOrd="0" presId="urn:microsoft.com/office/officeart/2008/layout/LinedList"/>
    <dgm:cxn modelId="{DD0A7785-0617-40F2-90CE-8E0D430ABDCD}" type="presParOf" srcId="{62AC9E20-25FD-44DE-956F-A13CAB1189AD}" destId="{E8A387AA-B2FD-4FE1-A2BD-B1D337C7705E}" srcOrd="9" destOrd="0" presId="urn:microsoft.com/office/officeart/2008/layout/LinedList"/>
  </dgm:cxnLst>
  <dgm:bg>
    <a:effectLst>
      <a:glow rad="63500">
        <a:schemeClr val="accent5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7EB05-70CE-40BF-A4DF-A2E065CF5BB1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631BE71-1489-426C-AA42-228A44EC3DF3}">
      <dgm:prSet phldrT="[텍스트]" custT="1"/>
      <dgm:spPr/>
      <dgm:t>
        <a:bodyPr anchor="ctr"/>
        <a:lstStyle/>
        <a:p>
          <a:pPr algn="ctr" latinLnBrk="1"/>
          <a:r>
            <a:rPr lang="en-US" altLang="ko-KR" sz="2400" dirty="0" smtClean="0">
              <a:solidFill>
                <a:srgbClr val="FF0000"/>
              </a:solidFill>
            </a:rPr>
            <a:t>Enemy</a:t>
          </a:r>
          <a:endParaRPr lang="ko-KR" altLang="en-US" sz="2400" dirty="0">
            <a:solidFill>
              <a:srgbClr val="FF0000"/>
            </a:solidFill>
          </a:endParaRPr>
        </a:p>
      </dgm:t>
    </dgm:pt>
    <dgm:pt modelId="{7483A832-7766-4DA2-BF4C-48400137260A}" type="parTrans" cxnId="{C5F11E96-D5AB-4016-A540-3540579225E0}">
      <dgm:prSet/>
      <dgm:spPr/>
      <dgm:t>
        <a:bodyPr/>
        <a:lstStyle/>
        <a:p>
          <a:pPr latinLnBrk="1"/>
          <a:endParaRPr lang="ko-KR" altLang="en-US"/>
        </a:p>
      </dgm:t>
    </dgm:pt>
    <dgm:pt modelId="{B2689D0C-B0F2-43CF-9D91-FA248155D7D5}" type="sibTrans" cxnId="{C5F11E96-D5AB-4016-A540-3540579225E0}">
      <dgm:prSet/>
      <dgm:spPr/>
      <dgm:t>
        <a:bodyPr/>
        <a:lstStyle/>
        <a:p>
          <a:pPr latinLnBrk="1"/>
          <a:endParaRPr lang="ko-KR" altLang="en-US"/>
        </a:p>
      </dgm:t>
    </dgm:pt>
    <dgm:pt modelId="{96DFAB28-025E-4EB8-BE1C-BF3C9FD064B9}">
      <dgm:prSet phldrT="[텍스트]"/>
      <dgm:spPr/>
      <dgm:t>
        <a:bodyPr/>
        <a:lstStyle/>
        <a:p>
          <a:pPr latinLnBrk="1"/>
          <a:r>
            <a:rPr lang="ko-KR" altLang="en-US" dirty="0" smtClean="0"/>
            <a:t>기본 공격 </a:t>
          </a:r>
          <a:r>
            <a:rPr lang="en-US" altLang="ko-KR" dirty="0" smtClean="0"/>
            <a:t>/ </a:t>
          </a:r>
          <a:r>
            <a:rPr lang="ko-KR" altLang="en-US" dirty="0" smtClean="0"/>
            <a:t>기본 점프 공격 </a:t>
          </a:r>
          <a:r>
            <a:rPr lang="en-US" altLang="ko-KR" dirty="0" smtClean="0"/>
            <a:t>/ </a:t>
          </a:r>
          <a:r>
            <a:rPr lang="ko-KR" altLang="en-US" dirty="0" smtClean="0"/>
            <a:t>추가 특수공격 </a:t>
          </a:r>
          <a:r>
            <a:rPr lang="en-US" altLang="ko-KR" dirty="0" smtClean="0"/>
            <a:t>(</a:t>
          </a:r>
          <a:r>
            <a:rPr lang="ko-KR" altLang="en-US" dirty="0" smtClean="0"/>
            <a:t>구름 생성</a:t>
          </a:r>
          <a:r>
            <a:rPr lang="en-US" altLang="ko-KR" dirty="0" smtClean="0"/>
            <a:t>)  </a:t>
          </a:r>
          <a:r>
            <a:rPr lang="en-US" altLang="ko-KR" dirty="0" smtClean="0"/>
            <a:t>// </a:t>
          </a:r>
          <a:r>
            <a:rPr lang="en-US" altLang="ko-KR" dirty="0" smtClean="0"/>
            <a:t>Enemy </a:t>
          </a:r>
          <a:r>
            <a:rPr lang="ko-KR" altLang="en-US" dirty="0" smtClean="0"/>
            <a:t>는 원작 게임 에서 아이스 맨을 사용할 예정</a:t>
          </a:r>
          <a:endParaRPr lang="ko-KR" altLang="en-US" dirty="0"/>
        </a:p>
      </dgm:t>
    </dgm:pt>
    <dgm:pt modelId="{ACB413D6-A64C-4BDF-8B72-B7135CBAEE95}" type="parTrans" cxnId="{0B4B2946-3705-4F19-A502-F42F1191B8FA}">
      <dgm:prSet/>
      <dgm:spPr/>
      <dgm:t>
        <a:bodyPr/>
        <a:lstStyle/>
        <a:p>
          <a:pPr latinLnBrk="1"/>
          <a:endParaRPr lang="ko-KR" altLang="en-US"/>
        </a:p>
      </dgm:t>
    </dgm:pt>
    <dgm:pt modelId="{26411259-1B5B-4C9F-87EA-F8937A952F1C}" type="sibTrans" cxnId="{0B4B2946-3705-4F19-A502-F42F1191B8FA}">
      <dgm:prSet/>
      <dgm:spPr/>
      <dgm:t>
        <a:bodyPr/>
        <a:lstStyle/>
        <a:p>
          <a:pPr latinLnBrk="1"/>
          <a:endParaRPr lang="ko-KR" altLang="en-US"/>
        </a:p>
      </dgm:t>
    </dgm:pt>
    <dgm:pt modelId="{A495EBC5-4F41-42E0-9683-AA9DB1BDD857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보스 </a:t>
          </a:r>
          <a:r>
            <a:rPr lang="en-US" altLang="ko-KR" dirty="0" smtClean="0"/>
            <a:t>2</a:t>
          </a:r>
          <a:r>
            <a:rPr lang="ko-KR" altLang="en-US" dirty="0" err="1" smtClean="0"/>
            <a:t>페이즈</a:t>
          </a:r>
          <a:r>
            <a:rPr lang="ko-KR" altLang="en-US" dirty="0" smtClean="0"/>
            <a:t> 추가 </a:t>
          </a:r>
          <a:r>
            <a:rPr lang="en-US" altLang="ko-KR" dirty="0" smtClean="0"/>
            <a:t>/ </a:t>
          </a:r>
          <a:r>
            <a:rPr lang="ko-KR" altLang="en-US" dirty="0" smtClean="0"/>
            <a:t>보스 이미지 변화 </a:t>
          </a:r>
          <a:r>
            <a:rPr lang="en-US" altLang="ko-KR" dirty="0" smtClean="0"/>
            <a:t>/ </a:t>
          </a:r>
          <a:r>
            <a:rPr lang="ko-KR" altLang="en-US" dirty="0" smtClean="0"/>
            <a:t>패턴 </a:t>
          </a:r>
          <a:r>
            <a:rPr lang="en-US" altLang="ko-KR" dirty="0" smtClean="0"/>
            <a:t>1</a:t>
          </a:r>
          <a:r>
            <a:rPr lang="ko-KR" altLang="en-US" dirty="0" smtClean="0"/>
            <a:t>가지 </a:t>
          </a:r>
          <a:r>
            <a:rPr lang="ko-KR" altLang="en-US" dirty="0" smtClean="0"/>
            <a:t>추가 </a:t>
          </a:r>
          <a:r>
            <a:rPr lang="en-US" altLang="ko-KR" dirty="0" smtClean="0"/>
            <a:t> /  </a:t>
          </a:r>
          <a:r>
            <a:rPr lang="ko-KR" altLang="en-US" dirty="0" smtClean="0"/>
            <a:t>맵 변화</a:t>
          </a:r>
          <a:endParaRPr lang="ko-KR" altLang="en-US" dirty="0"/>
        </a:p>
      </dgm:t>
    </dgm:pt>
    <dgm:pt modelId="{2ACF6AEF-8784-4675-BE12-7B7731F92A2E}" type="parTrans" cxnId="{FB09111F-8424-4CE4-9A64-3344BA5C8DAB}">
      <dgm:prSet/>
      <dgm:spPr/>
      <dgm:t>
        <a:bodyPr/>
        <a:lstStyle/>
        <a:p>
          <a:pPr latinLnBrk="1"/>
          <a:endParaRPr lang="ko-KR" altLang="en-US"/>
        </a:p>
      </dgm:t>
    </dgm:pt>
    <dgm:pt modelId="{F90FCF5E-3DD0-4E8A-B935-4C5F73FE42DE}" type="sibTrans" cxnId="{FB09111F-8424-4CE4-9A64-3344BA5C8DAB}">
      <dgm:prSet/>
      <dgm:spPr/>
      <dgm:t>
        <a:bodyPr/>
        <a:lstStyle/>
        <a:p>
          <a:pPr latinLnBrk="1"/>
          <a:endParaRPr lang="ko-KR" altLang="en-US"/>
        </a:p>
      </dgm:t>
    </dgm:pt>
    <dgm:pt modelId="{198592B6-5F3F-4E58-9109-B80797D8FD1F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보스 시작 전 </a:t>
          </a:r>
          <a:r>
            <a:rPr lang="ko-KR" altLang="en-US" dirty="0" err="1" smtClean="0"/>
            <a:t>미니언</a:t>
          </a:r>
          <a:r>
            <a:rPr lang="ko-KR" altLang="en-US" dirty="0" smtClean="0"/>
            <a:t> 처치 후 보스 </a:t>
          </a:r>
          <a:r>
            <a:rPr lang="ko-KR" altLang="en-US" dirty="0" err="1" smtClean="0"/>
            <a:t>스테이로</a:t>
          </a:r>
          <a:r>
            <a:rPr lang="ko-KR" altLang="en-US" dirty="0" smtClean="0"/>
            <a:t> 이동</a:t>
          </a:r>
          <a:endParaRPr lang="ko-KR" altLang="en-US" dirty="0"/>
        </a:p>
      </dgm:t>
    </dgm:pt>
    <dgm:pt modelId="{63E9F1A3-D418-4314-8D20-620FC3CDD142}" type="parTrans" cxnId="{64035B25-702C-4A30-BBBD-62729D60E906}">
      <dgm:prSet/>
      <dgm:spPr/>
      <dgm:t>
        <a:bodyPr/>
        <a:lstStyle/>
        <a:p>
          <a:pPr latinLnBrk="1"/>
          <a:endParaRPr lang="ko-KR" altLang="en-US"/>
        </a:p>
      </dgm:t>
    </dgm:pt>
    <dgm:pt modelId="{728E16BA-07D8-4E11-8F31-7EF9D2CEE166}" type="sibTrans" cxnId="{64035B25-702C-4A30-BBBD-62729D60E906}">
      <dgm:prSet/>
      <dgm:spPr/>
      <dgm:t>
        <a:bodyPr/>
        <a:lstStyle/>
        <a:p>
          <a:pPr latinLnBrk="1"/>
          <a:endParaRPr lang="ko-KR" altLang="en-US"/>
        </a:p>
      </dgm:t>
    </dgm:pt>
    <dgm:pt modelId="{A9F77912-9AE2-4357-A4EC-6AB3A02CF862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B342A238-DADD-478A-B0E8-EAE2C4C01076}" type="parTrans" cxnId="{CE67DECC-F9F1-4E73-A44D-7CB0ABAD0F13}">
      <dgm:prSet/>
      <dgm:spPr/>
      <dgm:t>
        <a:bodyPr/>
        <a:lstStyle/>
        <a:p>
          <a:pPr latinLnBrk="1"/>
          <a:endParaRPr lang="ko-KR" altLang="en-US"/>
        </a:p>
      </dgm:t>
    </dgm:pt>
    <dgm:pt modelId="{38F717B2-B813-48F1-86FD-EE7DDEEA7BF5}" type="sibTrans" cxnId="{CE67DECC-F9F1-4E73-A44D-7CB0ABAD0F13}">
      <dgm:prSet/>
      <dgm:spPr/>
      <dgm:t>
        <a:bodyPr/>
        <a:lstStyle/>
        <a:p>
          <a:pPr latinLnBrk="1"/>
          <a:endParaRPr lang="ko-KR" altLang="en-US"/>
        </a:p>
      </dgm:t>
    </dgm:pt>
    <dgm:pt modelId="{93B50C6B-5B84-4ADE-98F4-0F02F8BDF88F}" type="pres">
      <dgm:prSet presAssocID="{FE17EB05-70CE-40BF-A4DF-A2E065CF5BB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FC1424-3F26-4381-BC1E-F013DCC38E36}" type="pres">
      <dgm:prSet presAssocID="{8631BE71-1489-426C-AA42-228A44EC3DF3}" presName="thickLine" presStyleLbl="alignNode1" presStyleIdx="0" presStyleCnt="1"/>
      <dgm:spPr/>
    </dgm:pt>
    <dgm:pt modelId="{09E77E3B-7698-4C93-9517-3E964053C6B5}" type="pres">
      <dgm:prSet presAssocID="{8631BE71-1489-426C-AA42-228A44EC3DF3}" presName="horz1" presStyleCnt="0"/>
      <dgm:spPr/>
    </dgm:pt>
    <dgm:pt modelId="{F2B9F7B3-4C00-4B71-A9B8-6D16CB347EE2}" type="pres">
      <dgm:prSet presAssocID="{8631BE71-1489-426C-AA42-228A44EC3DF3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2AC9E20-25FD-44DE-956F-A13CAB1189AD}" type="pres">
      <dgm:prSet presAssocID="{8631BE71-1489-426C-AA42-228A44EC3DF3}" presName="vert1" presStyleCnt="0"/>
      <dgm:spPr/>
    </dgm:pt>
    <dgm:pt modelId="{92DFCEC4-4DBF-4F12-9817-BC1E94E6BAF9}" type="pres">
      <dgm:prSet presAssocID="{96DFAB28-025E-4EB8-BE1C-BF3C9FD064B9}" presName="vertSpace2a" presStyleCnt="0"/>
      <dgm:spPr/>
    </dgm:pt>
    <dgm:pt modelId="{CD3AC0EF-59D0-4F18-822E-42B3D2F44E72}" type="pres">
      <dgm:prSet presAssocID="{96DFAB28-025E-4EB8-BE1C-BF3C9FD064B9}" presName="horz2" presStyleCnt="0"/>
      <dgm:spPr/>
    </dgm:pt>
    <dgm:pt modelId="{C8D62C1B-119E-4479-990E-A475518314E6}" type="pres">
      <dgm:prSet presAssocID="{96DFAB28-025E-4EB8-BE1C-BF3C9FD064B9}" presName="horzSpace2" presStyleCnt="0"/>
      <dgm:spPr/>
    </dgm:pt>
    <dgm:pt modelId="{FEED385E-223C-4A29-B85D-6D45159C88E0}" type="pres">
      <dgm:prSet presAssocID="{96DFAB28-025E-4EB8-BE1C-BF3C9FD064B9}" presName="tx2" presStyleLbl="revTx" presStyleIdx="1" presStyleCnt="5" custScaleX="101735" custScaleY="68299"/>
      <dgm:spPr/>
      <dgm:t>
        <a:bodyPr/>
        <a:lstStyle/>
        <a:p>
          <a:pPr latinLnBrk="1"/>
          <a:endParaRPr lang="ko-KR" altLang="en-US"/>
        </a:p>
      </dgm:t>
    </dgm:pt>
    <dgm:pt modelId="{CC9B7BE5-6674-4298-9D7A-2F384A0C18B6}" type="pres">
      <dgm:prSet presAssocID="{96DFAB28-025E-4EB8-BE1C-BF3C9FD064B9}" presName="vert2" presStyleCnt="0"/>
      <dgm:spPr/>
    </dgm:pt>
    <dgm:pt modelId="{53802A29-F9E5-450E-9B93-6F8A888F6DD0}" type="pres">
      <dgm:prSet presAssocID="{96DFAB28-025E-4EB8-BE1C-BF3C9FD064B9}" presName="thinLine2b" presStyleLbl="callout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C64A2C00-155D-4E14-A703-5E1DA3FDB06F}" type="pres">
      <dgm:prSet presAssocID="{96DFAB28-025E-4EB8-BE1C-BF3C9FD064B9}" presName="vertSpace2b" presStyleCnt="0"/>
      <dgm:spPr/>
    </dgm:pt>
    <dgm:pt modelId="{BC902EF6-49C6-455A-B474-218BC5ED2856}" type="pres">
      <dgm:prSet presAssocID="{A9F77912-9AE2-4357-A4EC-6AB3A02CF862}" presName="horz2" presStyleCnt="0"/>
      <dgm:spPr/>
    </dgm:pt>
    <dgm:pt modelId="{6FDE3F99-6F09-4781-9275-5C9790760E7A}" type="pres">
      <dgm:prSet presAssocID="{A9F77912-9AE2-4357-A4EC-6AB3A02CF862}" presName="horzSpace2" presStyleCnt="0"/>
      <dgm:spPr/>
    </dgm:pt>
    <dgm:pt modelId="{F337D9CF-B077-401D-BD60-383E005DB710}" type="pres">
      <dgm:prSet presAssocID="{A9F77912-9AE2-4357-A4EC-6AB3A02CF862}" presName="tx2" presStyleLbl="revTx" presStyleIdx="2" presStyleCnt="5" custScaleY="68299"/>
      <dgm:spPr/>
      <dgm:t>
        <a:bodyPr/>
        <a:lstStyle/>
        <a:p>
          <a:pPr latinLnBrk="1"/>
          <a:endParaRPr lang="ko-KR" altLang="en-US"/>
        </a:p>
      </dgm:t>
    </dgm:pt>
    <dgm:pt modelId="{51A4D7A1-0EA4-4C33-BDA1-2BB21241F889}" type="pres">
      <dgm:prSet presAssocID="{A9F77912-9AE2-4357-A4EC-6AB3A02CF862}" presName="vert2" presStyleCnt="0"/>
      <dgm:spPr/>
    </dgm:pt>
    <dgm:pt modelId="{20A09781-DE9F-4DAA-9B2A-611D617DF46E}" type="pres">
      <dgm:prSet presAssocID="{A9F77912-9AE2-4357-A4EC-6AB3A02CF862}" presName="thinLine2b" presStyleLbl="callout" presStyleIdx="1" presStyleCnt="4"/>
      <dgm:spPr/>
    </dgm:pt>
    <dgm:pt modelId="{5715AC54-7325-4BAF-A7D0-ED0D3608E6E0}" type="pres">
      <dgm:prSet presAssocID="{A9F77912-9AE2-4357-A4EC-6AB3A02CF862}" presName="vertSpace2b" presStyleCnt="0"/>
      <dgm:spPr/>
    </dgm:pt>
    <dgm:pt modelId="{90063670-C35E-4231-BD95-EE2D489BD0B7}" type="pres">
      <dgm:prSet presAssocID="{A495EBC5-4F41-42E0-9683-AA9DB1BDD857}" presName="horz2" presStyleCnt="0"/>
      <dgm:spPr/>
    </dgm:pt>
    <dgm:pt modelId="{00286B2F-A397-42F4-8B7B-F8343EADFD17}" type="pres">
      <dgm:prSet presAssocID="{A495EBC5-4F41-42E0-9683-AA9DB1BDD857}" presName="horzSpace2" presStyleCnt="0"/>
      <dgm:spPr/>
    </dgm:pt>
    <dgm:pt modelId="{B4D7CC9A-969C-41BE-BE7F-77C6C0DC0EC5}" type="pres">
      <dgm:prSet presAssocID="{A495EBC5-4F41-42E0-9683-AA9DB1BDD857}" presName="tx2" presStyleLbl="revTx" presStyleIdx="3" presStyleCnt="5" custScaleY="73474"/>
      <dgm:spPr/>
      <dgm:t>
        <a:bodyPr/>
        <a:lstStyle/>
        <a:p>
          <a:pPr latinLnBrk="1"/>
          <a:endParaRPr lang="ko-KR" altLang="en-US"/>
        </a:p>
      </dgm:t>
    </dgm:pt>
    <dgm:pt modelId="{B41C6D3A-B9C4-4A74-B050-14A7B08D0E53}" type="pres">
      <dgm:prSet presAssocID="{A495EBC5-4F41-42E0-9683-AA9DB1BDD857}" presName="vert2" presStyleCnt="0"/>
      <dgm:spPr/>
    </dgm:pt>
    <dgm:pt modelId="{7577C2B5-39D9-44E3-8FB0-1FAD422C896E}" type="pres">
      <dgm:prSet presAssocID="{A495EBC5-4F41-42E0-9683-AA9DB1BDD857}" presName="thinLine2b" presStyleLbl="callout" presStyleIdx="2" presStyleCnt="4"/>
      <dgm:spPr/>
    </dgm:pt>
    <dgm:pt modelId="{3AC3C295-A7D8-4513-ABD3-B51E906AABD2}" type="pres">
      <dgm:prSet presAssocID="{A495EBC5-4F41-42E0-9683-AA9DB1BDD857}" presName="vertSpace2b" presStyleCnt="0"/>
      <dgm:spPr/>
    </dgm:pt>
    <dgm:pt modelId="{33CD6252-581B-486F-B4E8-218A41432BB2}" type="pres">
      <dgm:prSet presAssocID="{198592B6-5F3F-4E58-9109-B80797D8FD1F}" presName="horz2" presStyleCnt="0"/>
      <dgm:spPr/>
    </dgm:pt>
    <dgm:pt modelId="{CD6AF0CD-7BBD-417E-B067-A15B4F5C80F1}" type="pres">
      <dgm:prSet presAssocID="{198592B6-5F3F-4E58-9109-B80797D8FD1F}" presName="horzSpace2" presStyleCnt="0"/>
      <dgm:spPr/>
    </dgm:pt>
    <dgm:pt modelId="{2E80A82B-6FDF-4567-B028-F07286D5E7A4}" type="pres">
      <dgm:prSet presAssocID="{198592B6-5F3F-4E58-9109-B80797D8FD1F}" presName="tx2" presStyleLbl="revTx" presStyleIdx="4" presStyleCnt="5" custScaleY="76935"/>
      <dgm:spPr/>
      <dgm:t>
        <a:bodyPr/>
        <a:lstStyle/>
        <a:p>
          <a:pPr latinLnBrk="1"/>
          <a:endParaRPr lang="ko-KR" altLang="en-US"/>
        </a:p>
      </dgm:t>
    </dgm:pt>
    <dgm:pt modelId="{2548C0F9-9CB3-4107-9A2B-93EB5F6340C0}" type="pres">
      <dgm:prSet presAssocID="{198592B6-5F3F-4E58-9109-B80797D8FD1F}" presName="vert2" presStyleCnt="0"/>
      <dgm:spPr/>
    </dgm:pt>
    <dgm:pt modelId="{B177E2FA-3779-4567-80A3-6128C2E26DDE}" type="pres">
      <dgm:prSet presAssocID="{198592B6-5F3F-4E58-9109-B80797D8FD1F}" presName="thinLine2b" presStyleLbl="callout" presStyleIdx="3" presStyleCnt="4"/>
      <dgm:spPr/>
    </dgm:pt>
    <dgm:pt modelId="{E8A387AA-B2FD-4FE1-A2BD-B1D337C7705E}" type="pres">
      <dgm:prSet presAssocID="{198592B6-5F3F-4E58-9109-B80797D8FD1F}" presName="vertSpace2b" presStyleCnt="0"/>
      <dgm:spPr/>
    </dgm:pt>
  </dgm:ptLst>
  <dgm:cxnLst>
    <dgm:cxn modelId="{63A983A3-7998-4310-9EFC-D6DCD7C79B1A}" type="presOf" srcId="{198592B6-5F3F-4E58-9109-B80797D8FD1F}" destId="{2E80A82B-6FDF-4567-B028-F07286D5E7A4}" srcOrd="0" destOrd="0" presId="urn:microsoft.com/office/officeart/2008/layout/LinedList"/>
    <dgm:cxn modelId="{C5043A2A-CC94-416A-AE9F-23E66BD2DB26}" type="presOf" srcId="{FE17EB05-70CE-40BF-A4DF-A2E065CF5BB1}" destId="{93B50C6B-5B84-4ADE-98F4-0F02F8BDF88F}" srcOrd="0" destOrd="0" presId="urn:microsoft.com/office/officeart/2008/layout/LinedList"/>
    <dgm:cxn modelId="{FB09111F-8424-4CE4-9A64-3344BA5C8DAB}" srcId="{8631BE71-1489-426C-AA42-228A44EC3DF3}" destId="{A495EBC5-4F41-42E0-9683-AA9DB1BDD857}" srcOrd="2" destOrd="0" parTransId="{2ACF6AEF-8784-4675-BE12-7B7731F92A2E}" sibTransId="{F90FCF5E-3DD0-4E8A-B935-4C5F73FE42DE}"/>
    <dgm:cxn modelId="{90966D02-6EEC-41DB-B6E7-C6EBCE2EE04F}" type="presOf" srcId="{96DFAB28-025E-4EB8-BE1C-BF3C9FD064B9}" destId="{FEED385E-223C-4A29-B85D-6D45159C88E0}" srcOrd="0" destOrd="0" presId="urn:microsoft.com/office/officeart/2008/layout/LinedList"/>
    <dgm:cxn modelId="{8C7983D9-F142-4B6D-A722-F171EDB9C177}" type="presOf" srcId="{A495EBC5-4F41-42E0-9683-AA9DB1BDD857}" destId="{B4D7CC9A-969C-41BE-BE7F-77C6C0DC0EC5}" srcOrd="0" destOrd="0" presId="urn:microsoft.com/office/officeart/2008/layout/LinedList"/>
    <dgm:cxn modelId="{64035B25-702C-4A30-BBBD-62729D60E906}" srcId="{8631BE71-1489-426C-AA42-228A44EC3DF3}" destId="{198592B6-5F3F-4E58-9109-B80797D8FD1F}" srcOrd="3" destOrd="0" parTransId="{63E9F1A3-D418-4314-8D20-620FC3CDD142}" sibTransId="{728E16BA-07D8-4E11-8F31-7EF9D2CEE166}"/>
    <dgm:cxn modelId="{A1D8064B-FD04-4087-BA1F-FC3AB4EE9B39}" type="presOf" srcId="{8631BE71-1489-426C-AA42-228A44EC3DF3}" destId="{F2B9F7B3-4C00-4B71-A9B8-6D16CB347EE2}" srcOrd="0" destOrd="0" presId="urn:microsoft.com/office/officeart/2008/layout/LinedList"/>
    <dgm:cxn modelId="{0B4B2946-3705-4F19-A502-F42F1191B8FA}" srcId="{8631BE71-1489-426C-AA42-228A44EC3DF3}" destId="{96DFAB28-025E-4EB8-BE1C-BF3C9FD064B9}" srcOrd="0" destOrd="0" parTransId="{ACB413D6-A64C-4BDF-8B72-B7135CBAEE95}" sibTransId="{26411259-1B5B-4C9F-87EA-F8937A952F1C}"/>
    <dgm:cxn modelId="{CE67DECC-F9F1-4E73-A44D-7CB0ABAD0F13}" srcId="{8631BE71-1489-426C-AA42-228A44EC3DF3}" destId="{A9F77912-9AE2-4357-A4EC-6AB3A02CF862}" srcOrd="1" destOrd="0" parTransId="{B342A238-DADD-478A-B0E8-EAE2C4C01076}" sibTransId="{38F717B2-B813-48F1-86FD-EE7DDEEA7BF5}"/>
    <dgm:cxn modelId="{1C53EEBB-83F4-456F-9D90-D42D3A9892E9}" type="presOf" srcId="{A9F77912-9AE2-4357-A4EC-6AB3A02CF862}" destId="{F337D9CF-B077-401D-BD60-383E005DB710}" srcOrd="0" destOrd="0" presId="urn:microsoft.com/office/officeart/2008/layout/LinedList"/>
    <dgm:cxn modelId="{C5F11E96-D5AB-4016-A540-3540579225E0}" srcId="{FE17EB05-70CE-40BF-A4DF-A2E065CF5BB1}" destId="{8631BE71-1489-426C-AA42-228A44EC3DF3}" srcOrd="0" destOrd="0" parTransId="{7483A832-7766-4DA2-BF4C-48400137260A}" sibTransId="{B2689D0C-B0F2-43CF-9D91-FA248155D7D5}"/>
    <dgm:cxn modelId="{325D64F3-830C-4BD8-85E9-FF9BEEBB5E99}" type="presParOf" srcId="{93B50C6B-5B84-4ADE-98F4-0F02F8BDF88F}" destId="{C2FC1424-3F26-4381-BC1E-F013DCC38E36}" srcOrd="0" destOrd="0" presId="urn:microsoft.com/office/officeart/2008/layout/LinedList"/>
    <dgm:cxn modelId="{3326027D-8032-4680-B1B8-6008E07E9901}" type="presParOf" srcId="{93B50C6B-5B84-4ADE-98F4-0F02F8BDF88F}" destId="{09E77E3B-7698-4C93-9517-3E964053C6B5}" srcOrd="1" destOrd="0" presId="urn:microsoft.com/office/officeart/2008/layout/LinedList"/>
    <dgm:cxn modelId="{A7B0BFA6-4F97-4E2F-97B5-11CF4D8F0252}" type="presParOf" srcId="{09E77E3B-7698-4C93-9517-3E964053C6B5}" destId="{F2B9F7B3-4C00-4B71-A9B8-6D16CB347EE2}" srcOrd="0" destOrd="0" presId="urn:microsoft.com/office/officeart/2008/layout/LinedList"/>
    <dgm:cxn modelId="{47C54553-3A1D-476D-ABBC-F0190EFB9384}" type="presParOf" srcId="{09E77E3B-7698-4C93-9517-3E964053C6B5}" destId="{62AC9E20-25FD-44DE-956F-A13CAB1189AD}" srcOrd="1" destOrd="0" presId="urn:microsoft.com/office/officeart/2008/layout/LinedList"/>
    <dgm:cxn modelId="{85502B12-11B5-4CC6-B4C4-9B354C76DCAE}" type="presParOf" srcId="{62AC9E20-25FD-44DE-956F-A13CAB1189AD}" destId="{92DFCEC4-4DBF-4F12-9817-BC1E94E6BAF9}" srcOrd="0" destOrd="0" presId="urn:microsoft.com/office/officeart/2008/layout/LinedList"/>
    <dgm:cxn modelId="{B828290F-8D66-49AD-A49F-39AF6ACF3DCB}" type="presParOf" srcId="{62AC9E20-25FD-44DE-956F-A13CAB1189AD}" destId="{CD3AC0EF-59D0-4F18-822E-42B3D2F44E72}" srcOrd="1" destOrd="0" presId="urn:microsoft.com/office/officeart/2008/layout/LinedList"/>
    <dgm:cxn modelId="{677163CB-D171-47BB-9123-9EEDDE4C0299}" type="presParOf" srcId="{CD3AC0EF-59D0-4F18-822E-42B3D2F44E72}" destId="{C8D62C1B-119E-4479-990E-A475518314E6}" srcOrd="0" destOrd="0" presId="urn:microsoft.com/office/officeart/2008/layout/LinedList"/>
    <dgm:cxn modelId="{F5FAECD1-FF23-41F6-8F9C-5D79AEBA7543}" type="presParOf" srcId="{CD3AC0EF-59D0-4F18-822E-42B3D2F44E72}" destId="{FEED385E-223C-4A29-B85D-6D45159C88E0}" srcOrd="1" destOrd="0" presId="urn:microsoft.com/office/officeart/2008/layout/LinedList"/>
    <dgm:cxn modelId="{6A6FAF4A-8F53-46BF-B2B2-CE9E661F1953}" type="presParOf" srcId="{CD3AC0EF-59D0-4F18-822E-42B3D2F44E72}" destId="{CC9B7BE5-6674-4298-9D7A-2F384A0C18B6}" srcOrd="2" destOrd="0" presId="urn:microsoft.com/office/officeart/2008/layout/LinedList"/>
    <dgm:cxn modelId="{48B94AF2-FCF9-4F80-A540-99461A2D4A0B}" type="presParOf" srcId="{62AC9E20-25FD-44DE-956F-A13CAB1189AD}" destId="{53802A29-F9E5-450E-9B93-6F8A888F6DD0}" srcOrd="2" destOrd="0" presId="urn:microsoft.com/office/officeart/2008/layout/LinedList"/>
    <dgm:cxn modelId="{1EEB2ACC-F1C7-495C-8820-363D09759561}" type="presParOf" srcId="{62AC9E20-25FD-44DE-956F-A13CAB1189AD}" destId="{C64A2C00-155D-4E14-A703-5E1DA3FDB06F}" srcOrd="3" destOrd="0" presId="urn:microsoft.com/office/officeart/2008/layout/LinedList"/>
    <dgm:cxn modelId="{2E3AB65F-9B69-4D85-BB75-C713A76BE15A}" type="presParOf" srcId="{62AC9E20-25FD-44DE-956F-A13CAB1189AD}" destId="{BC902EF6-49C6-455A-B474-218BC5ED2856}" srcOrd="4" destOrd="0" presId="urn:microsoft.com/office/officeart/2008/layout/LinedList"/>
    <dgm:cxn modelId="{39D8A918-7D1B-45E7-9D1D-53926A47B07E}" type="presParOf" srcId="{BC902EF6-49C6-455A-B474-218BC5ED2856}" destId="{6FDE3F99-6F09-4781-9275-5C9790760E7A}" srcOrd="0" destOrd="0" presId="urn:microsoft.com/office/officeart/2008/layout/LinedList"/>
    <dgm:cxn modelId="{0FB573A5-4094-40C1-96C7-F7A04DB5897C}" type="presParOf" srcId="{BC902EF6-49C6-455A-B474-218BC5ED2856}" destId="{F337D9CF-B077-401D-BD60-383E005DB710}" srcOrd="1" destOrd="0" presId="urn:microsoft.com/office/officeart/2008/layout/LinedList"/>
    <dgm:cxn modelId="{F754FCD4-17A5-4877-855F-010D1B0C1A99}" type="presParOf" srcId="{BC902EF6-49C6-455A-B474-218BC5ED2856}" destId="{51A4D7A1-0EA4-4C33-BDA1-2BB21241F889}" srcOrd="2" destOrd="0" presId="urn:microsoft.com/office/officeart/2008/layout/LinedList"/>
    <dgm:cxn modelId="{F69CEF8E-994C-4952-ACB2-B54003E82BCD}" type="presParOf" srcId="{62AC9E20-25FD-44DE-956F-A13CAB1189AD}" destId="{20A09781-DE9F-4DAA-9B2A-611D617DF46E}" srcOrd="5" destOrd="0" presId="urn:microsoft.com/office/officeart/2008/layout/LinedList"/>
    <dgm:cxn modelId="{795C504F-55E5-4306-AC20-27F9C30284FD}" type="presParOf" srcId="{62AC9E20-25FD-44DE-956F-A13CAB1189AD}" destId="{5715AC54-7325-4BAF-A7D0-ED0D3608E6E0}" srcOrd="6" destOrd="0" presId="urn:microsoft.com/office/officeart/2008/layout/LinedList"/>
    <dgm:cxn modelId="{BB2176BE-15E4-43B0-8C71-48A31F1ADDCA}" type="presParOf" srcId="{62AC9E20-25FD-44DE-956F-A13CAB1189AD}" destId="{90063670-C35E-4231-BD95-EE2D489BD0B7}" srcOrd="7" destOrd="0" presId="urn:microsoft.com/office/officeart/2008/layout/LinedList"/>
    <dgm:cxn modelId="{50253EC1-DC34-44BE-8521-CD8C14CE44B9}" type="presParOf" srcId="{90063670-C35E-4231-BD95-EE2D489BD0B7}" destId="{00286B2F-A397-42F4-8B7B-F8343EADFD17}" srcOrd="0" destOrd="0" presId="urn:microsoft.com/office/officeart/2008/layout/LinedList"/>
    <dgm:cxn modelId="{FA66E42E-CB1F-4021-BF7C-A42E9336FE01}" type="presParOf" srcId="{90063670-C35E-4231-BD95-EE2D489BD0B7}" destId="{B4D7CC9A-969C-41BE-BE7F-77C6C0DC0EC5}" srcOrd="1" destOrd="0" presId="urn:microsoft.com/office/officeart/2008/layout/LinedList"/>
    <dgm:cxn modelId="{C44BB179-BD12-4E3B-BA9F-5D9EC1534121}" type="presParOf" srcId="{90063670-C35E-4231-BD95-EE2D489BD0B7}" destId="{B41C6D3A-B9C4-4A74-B050-14A7B08D0E53}" srcOrd="2" destOrd="0" presId="urn:microsoft.com/office/officeart/2008/layout/LinedList"/>
    <dgm:cxn modelId="{2C920912-BA1D-4D76-A41F-0011A04B0DED}" type="presParOf" srcId="{62AC9E20-25FD-44DE-956F-A13CAB1189AD}" destId="{7577C2B5-39D9-44E3-8FB0-1FAD422C896E}" srcOrd="8" destOrd="0" presId="urn:microsoft.com/office/officeart/2008/layout/LinedList"/>
    <dgm:cxn modelId="{652D9F80-0E0B-4C6C-8208-2AE947B44A7F}" type="presParOf" srcId="{62AC9E20-25FD-44DE-956F-A13CAB1189AD}" destId="{3AC3C295-A7D8-4513-ABD3-B51E906AABD2}" srcOrd="9" destOrd="0" presId="urn:microsoft.com/office/officeart/2008/layout/LinedList"/>
    <dgm:cxn modelId="{6FA8C074-B4A6-4749-AF8A-051441DDE6F9}" type="presParOf" srcId="{62AC9E20-25FD-44DE-956F-A13CAB1189AD}" destId="{33CD6252-581B-486F-B4E8-218A41432BB2}" srcOrd="10" destOrd="0" presId="urn:microsoft.com/office/officeart/2008/layout/LinedList"/>
    <dgm:cxn modelId="{056FC6C1-367F-40A5-95E2-922E372D698C}" type="presParOf" srcId="{33CD6252-581B-486F-B4E8-218A41432BB2}" destId="{CD6AF0CD-7BBD-417E-B067-A15B4F5C80F1}" srcOrd="0" destOrd="0" presId="urn:microsoft.com/office/officeart/2008/layout/LinedList"/>
    <dgm:cxn modelId="{748BA017-7782-4485-B3C1-7E58BAD3263F}" type="presParOf" srcId="{33CD6252-581B-486F-B4E8-218A41432BB2}" destId="{2E80A82B-6FDF-4567-B028-F07286D5E7A4}" srcOrd="1" destOrd="0" presId="urn:microsoft.com/office/officeart/2008/layout/LinedList"/>
    <dgm:cxn modelId="{3C043026-721D-4A63-9E62-11C09C667EBC}" type="presParOf" srcId="{33CD6252-581B-486F-B4E8-218A41432BB2}" destId="{2548C0F9-9CB3-4107-9A2B-93EB5F6340C0}" srcOrd="2" destOrd="0" presId="urn:microsoft.com/office/officeart/2008/layout/LinedList"/>
    <dgm:cxn modelId="{79B86018-9C33-40E7-987E-916FDC2122E4}" type="presParOf" srcId="{62AC9E20-25FD-44DE-956F-A13CAB1189AD}" destId="{B177E2FA-3779-4567-80A3-6128C2E26DDE}" srcOrd="11" destOrd="0" presId="urn:microsoft.com/office/officeart/2008/layout/LinedList"/>
    <dgm:cxn modelId="{DD0A7785-0617-40F2-90CE-8E0D430ABDCD}" type="presParOf" srcId="{62AC9E20-25FD-44DE-956F-A13CAB1189AD}" destId="{E8A387AA-B2FD-4FE1-A2BD-B1D337C7705E}" srcOrd="12" destOrd="0" presId="urn:microsoft.com/office/officeart/2008/layout/LinedList"/>
  </dgm:cxnLst>
  <dgm:bg>
    <a:effectLst>
      <a:glow rad="63500">
        <a:schemeClr val="accent5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17EB05-70CE-40BF-A4DF-A2E065CF5BB1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631BE71-1489-426C-AA42-228A44EC3DF3}">
      <dgm:prSet phldrT="[텍스트]" custT="1"/>
      <dgm:spPr/>
      <dgm:t>
        <a:bodyPr anchor="ctr"/>
        <a:lstStyle/>
        <a:p>
          <a:pPr algn="ctr" latinLnBrk="1"/>
          <a:r>
            <a:rPr lang="en-US" altLang="ko-KR" sz="24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Etc</a:t>
          </a:r>
          <a:endParaRPr lang="ko-KR" altLang="en-US" sz="24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483A832-7766-4DA2-BF4C-48400137260A}" type="parTrans" cxnId="{C5F11E96-D5AB-4016-A540-3540579225E0}">
      <dgm:prSet/>
      <dgm:spPr/>
      <dgm:t>
        <a:bodyPr/>
        <a:lstStyle/>
        <a:p>
          <a:pPr latinLnBrk="1"/>
          <a:endParaRPr lang="ko-KR" altLang="en-US"/>
        </a:p>
      </dgm:t>
    </dgm:pt>
    <dgm:pt modelId="{B2689D0C-B0F2-43CF-9D91-FA248155D7D5}" type="sibTrans" cxnId="{C5F11E96-D5AB-4016-A540-3540579225E0}">
      <dgm:prSet/>
      <dgm:spPr/>
      <dgm:t>
        <a:bodyPr/>
        <a:lstStyle/>
        <a:p>
          <a:pPr latinLnBrk="1"/>
          <a:endParaRPr lang="ko-KR" altLang="en-US"/>
        </a:p>
      </dgm:t>
    </dgm:pt>
    <dgm:pt modelId="{96DFAB28-025E-4EB8-BE1C-BF3C9FD064B9}">
      <dgm:prSet phldrT="[텍스트]"/>
      <dgm:spPr/>
      <dgm:t>
        <a:bodyPr/>
        <a:lstStyle/>
        <a:p>
          <a:pPr latinLnBrk="1"/>
          <a:r>
            <a:rPr lang="ko-KR" altLang="en-US" dirty="0" smtClean="0"/>
            <a:t>랭킹 시스템 기능 </a:t>
          </a:r>
          <a:endParaRPr lang="ko-KR" altLang="en-US" dirty="0"/>
        </a:p>
      </dgm:t>
    </dgm:pt>
    <dgm:pt modelId="{ACB413D6-A64C-4BDF-8B72-B7135CBAEE95}" type="parTrans" cxnId="{0B4B2946-3705-4F19-A502-F42F1191B8FA}">
      <dgm:prSet/>
      <dgm:spPr/>
      <dgm:t>
        <a:bodyPr/>
        <a:lstStyle/>
        <a:p>
          <a:pPr latinLnBrk="1"/>
          <a:endParaRPr lang="ko-KR" altLang="en-US"/>
        </a:p>
      </dgm:t>
    </dgm:pt>
    <dgm:pt modelId="{26411259-1B5B-4C9F-87EA-F8937A952F1C}" type="sibTrans" cxnId="{0B4B2946-3705-4F19-A502-F42F1191B8FA}">
      <dgm:prSet/>
      <dgm:spPr/>
      <dgm:t>
        <a:bodyPr/>
        <a:lstStyle/>
        <a:p>
          <a:pPr latinLnBrk="1"/>
          <a:endParaRPr lang="ko-KR" altLang="en-US"/>
        </a:p>
      </dgm:t>
    </dgm:pt>
    <dgm:pt modelId="{A495EBC5-4F41-42E0-9683-AA9DB1BDD857}">
      <dgm:prSet phldrT="[텍스트]"/>
      <dgm:spPr/>
      <dgm:t>
        <a:bodyPr/>
        <a:lstStyle/>
        <a:p>
          <a:pPr latinLnBrk="1"/>
          <a:r>
            <a:rPr lang="en-US" altLang="ko-KR" dirty="0" smtClean="0"/>
            <a:t>UI – </a:t>
          </a:r>
          <a:r>
            <a:rPr lang="ko-KR" altLang="en-US" dirty="0" smtClean="0"/>
            <a:t>시간 </a:t>
          </a:r>
          <a:r>
            <a:rPr lang="en-US" altLang="ko-KR" dirty="0" smtClean="0"/>
            <a:t>, </a:t>
          </a:r>
          <a:r>
            <a:rPr lang="ko-KR" altLang="en-US" dirty="0" smtClean="0"/>
            <a:t>체력 </a:t>
          </a:r>
          <a:r>
            <a:rPr lang="en-US" altLang="ko-KR" dirty="0" smtClean="0"/>
            <a:t>, </a:t>
          </a:r>
          <a:r>
            <a:rPr lang="ko-KR" altLang="en-US" dirty="0" smtClean="0"/>
            <a:t>점수 </a:t>
          </a:r>
          <a:r>
            <a:rPr lang="en-US" altLang="ko-KR" dirty="0" smtClean="0"/>
            <a:t>, </a:t>
          </a:r>
          <a:r>
            <a:rPr lang="ko-KR" altLang="en-US" dirty="0" smtClean="0"/>
            <a:t>코인</a:t>
          </a:r>
          <a:endParaRPr lang="ko-KR" altLang="en-US" dirty="0"/>
        </a:p>
      </dgm:t>
    </dgm:pt>
    <dgm:pt modelId="{2ACF6AEF-8784-4675-BE12-7B7731F92A2E}" type="parTrans" cxnId="{FB09111F-8424-4CE4-9A64-3344BA5C8DAB}">
      <dgm:prSet/>
      <dgm:spPr/>
      <dgm:t>
        <a:bodyPr/>
        <a:lstStyle/>
        <a:p>
          <a:pPr latinLnBrk="1"/>
          <a:endParaRPr lang="ko-KR" altLang="en-US"/>
        </a:p>
      </dgm:t>
    </dgm:pt>
    <dgm:pt modelId="{F90FCF5E-3DD0-4E8A-B935-4C5F73FE42DE}" type="sibTrans" cxnId="{FB09111F-8424-4CE4-9A64-3344BA5C8DAB}">
      <dgm:prSet/>
      <dgm:spPr/>
      <dgm:t>
        <a:bodyPr/>
        <a:lstStyle/>
        <a:p>
          <a:pPr latinLnBrk="1"/>
          <a:endParaRPr lang="ko-KR" altLang="en-US"/>
        </a:p>
      </dgm:t>
    </dgm:pt>
    <dgm:pt modelId="{198592B6-5F3F-4E58-9109-B80797D8FD1F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63E9F1A3-D418-4314-8D20-620FC3CDD142}" type="parTrans" cxnId="{64035B25-702C-4A30-BBBD-62729D60E906}">
      <dgm:prSet/>
      <dgm:spPr/>
      <dgm:t>
        <a:bodyPr/>
        <a:lstStyle/>
        <a:p>
          <a:pPr latinLnBrk="1"/>
          <a:endParaRPr lang="ko-KR" altLang="en-US"/>
        </a:p>
      </dgm:t>
    </dgm:pt>
    <dgm:pt modelId="{728E16BA-07D8-4E11-8F31-7EF9D2CEE166}" type="sibTrans" cxnId="{64035B25-702C-4A30-BBBD-62729D60E906}">
      <dgm:prSet/>
      <dgm:spPr/>
      <dgm:t>
        <a:bodyPr/>
        <a:lstStyle/>
        <a:p>
          <a:pPr latinLnBrk="1"/>
          <a:endParaRPr lang="ko-KR" altLang="en-US"/>
        </a:p>
      </dgm:t>
    </dgm:pt>
    <dgm:pt modelId="{93B50C6B-5B84-4ADE-98F4-0F02F8BDF88F}" type="pres">
      <dgm:prSet presAssocID="{FE17EB05-70CE-40BF-A4DF-A2E065CF5BB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FC1424-3F26-4381-BC1E-F013DCC38E36}" type="pres">
      <dgm:prSet presAssocID="{8631BE71-1489-426C-AA42-228A44EC3DF3}" presName="thickLine" presStyleLbl="alignNode1" presStyleIdx="0" presStyleCnt="1"/>
      <dgm:spPr/>
    </dgm:pt>
    <dgm:pt modelId="{09E77E3B-7698-4C93-9517-3E964053C6B5}" type="pres">
      <dgm:prSet presAssocID="{8631BE71-1489-426C-AA42-228A44EC3DF3}" presName="horz1" presStyleCnt="0"/>
      <dgm:spPr/>
    </dgm:pt>
    <dgm:pt modelId="{F2B9F7B3-4C00-4B71-A9B8-6D16CB347EE2}" type="pres">
      <dgm:prSet presAssocID="{8631BE71-1489-426C-AA42-228A44EC3DF3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2AC9E20-25FD-44DE-956F-A13CAB1189AD}" type="pres">
      <dgm:prSet presAssocID="{8631BE71-1489-426C-AA42-228A44EC3DF3}" presName="vert1" presStyleCnt="0"/>
      <dgm:spPr/>
    </dgm:pt>
    <dgm:pt modelId="{92DFCEC4-4DBF-4F12-9817-BC1E94E6BAF9}" type="pres">
      <dgm:prSet presAssocID="{96DFAB28-025E-4EB8-BE1C-BF3C9FD064B9}" presName="vertSpace2a" presStyleCnt="0"/>
      <dgm:spPr/>
    </dgm:pt>
    <dgm:pt modelId="{CD3AC0EF-59D0-4F18-822E-42B3D2F44E72}" type="pres">
      <dgm:prSet presAssocID="{96DFAB28-025E-4EB8-BE1C-BF3C9FD064B9}" presName="horz2" presStyleCnt="0"/>
      <dgm:spPr/>
    </dgm:pt>
    <dgm:pt modelId="{C8D62C1B-119E-4479-990E-A475518314E6}" type="pres">
      <dgm:prSet presAssocID="{96DFAB28-025E-4EB8-BE1C-BF3C9FD064B9}" presName="horzSpace2" presStyleCnt="0"/>
      <dgm:spPr/>
    </dgm:pt>
    <dgm:pt modelId="{FEED385E-223C-4A29-B85D-6D45159C88E0}" type="pres">
      <dgm:prSet presAssocID="{96DFAB28-025E-4EB8-BE1C-BF3C9FD064B9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C9B7BE5-6674-4298-9D7A-2F384A0C18B6}" type="pres">
      <dgm:prSet presAssocID="{96DFAB28-025E-4EB8-BE1C-BF3C9FD064B9}" presName="vert2" presStyleCnt="0"/>
      <dgm:spPr/>
    </dgm:pt>
    <dgm:pt modelId="{53802A29-F9E5-450E-9B93-6F8A888F6DD0}" type="pres">
      <dgm:prSet presAssocID="{96DFAB28-025E-4EB8-BE1C-BF3C9FD064B9}" presName="thinLine2b" presStyleLbl="callout" presStyleIdx="0" presStyleCnt="3"/>
      <dgm:spPr/>
    </dgm:pt>
    <dgm:pt modelId="{C64A2C00-155D-4E14-A703-5E1DA3FDB06F}" type="pres">
      <dgm:prSet presAssocID="{96DFAB28-025E-4EB8-BE1C-BF3C9FD064B9}" presName="vertSpace2b" presStyleCnt="0"/>
      <dgm:spPr/>
    </dgm:pt>
    <dgm:pt modelId="{90063670-C35E-4231-BD95-EE2D489BD0B7}" type="pres">
      <dgm:prSet presAssocID="{A495EBC5-4F41-42E0-9683-AA9DB1BDD857}" presName="horz2" presStyleCnt="0"/>
      <dgm:spPr/>
    </dgm:pt>
    <dgm:pt modelId="{00286B2F-A397-42F4-8B7B-F8343EADFD17}" type="pres">
      <dgm:prSet presAssocID="{A495EBC5-4F41-42E0-9683-AA9DB1BDD857}" presName="horzSpace2" presStyleCnt="0"/>
      <dgm:spPr/>
    </dgm:pt>
    <dgm:pt modelId="{B4D7CC9A-969C-41BE-BE7F-77C6C0DC0EC5}" type="pres">
      <dgm:prSet presAssocID="{A495EBC5-4F41-42E0-9683-AA9DB1BDD857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41C6D3A-B9C4-4A74-B050-14A7B08D0E53}" type="pres">
      <dgm:prSet presAssocID="{A495EBC5-4F41-42E0-9683-AA9DB1BDD857}" presName="vert2" presStyleCnt="0"/>
      <dgm:spPr/>
    </dgm:pt>
    <dgm:pt modelId="{7577C2B5-39D9-44E3-8FB0-1FAD422C896E}" type="pres">
      <dgm:prSet presAssocID="{A495EBC5-4F41-42E0-9683-AA9DB1BDD857}" presName="thinLine2b" presStyleLbl="callout" presStyleIdx="1" presStyleCnt="3"/>
      <dgm:spPr/>
    </dgm:pt>
    <dgm:pt modelId="{3AC3C295-A7D8-4513-ABD3-B51E906AABD2}" type="pres">
      <dgm:prSet presAssocID="{A495EBC5-4F41-42E0-9683-AA9DB1BDD857}" presName="vertSpace2b" presStyleCnt="0"/>
      <dgm:spPr/>
    </dgm:pt>
    <dgm:pt modelId="{33CD6252-581B-486F-B4E8-218A41432BB2}" type="pres">
      <dgm:prSet presAssocID="{198592B6-5F3F-4E58-9109-B80797D8FD1F}" presName="horz2" presStyleCnt="0"/>
      <dgm:spPr/>
    </dgm:pt>
    <dgm:pt modelId="{CD6AF0CD-7BBD-417E-B067-A15B4F5C80F1}" type="pres">
      <dgm:prSet presAssocID="{198592B6-5F3F-4E58-9109-B80797D8FD1F}" presName="horzSpace2" presStyleCnt="0"/>
      <dgm:spPr/>
    </dgm:pt>
    <dgm:pt modelId="{2E80A82B-6FDF-4567-B028-F07286D5E7A4}" type="pres">
      <dgm:prSet presAssocID="{198592B6-5F3F-4E58-9109-B80797D8FD1F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548C0F9-9CB3-4107-9A2B-93EB5F6340C0}" type="pres">
      <dgm:prSet presAssocID="{198592B6-5F3F-4E58-9109-B80797D8FD1F}" presName="vert2" presStyleCnt="0"/>
      <dgm:spPr/>
    </dgm:pt>
    <dgm:pt modelId="{B177E2FA-3779-4567-80A3-6128C2E26DDE}" type="pres">
      <dgm:prSet presAssocID="{198592B6-5F3F-4E58-9109-B80797D8FD1F}" presName="thinLine2b" presStyleLbl="callout" presStyleIdx="2" presStyleCnt="3"/>
      <dgm:spPr/>
    </dgm:pt>
    <dgm:pt modelId="{E8A387AA-B2FD-4FE1-A2BD-B1D337C7705E}" type="pres">
      <dgm:prSet presAssocID="{198592B6-5F3F-4E58-9109-B80797D8FD1F}" presName="vertSpace2b" presStyleCnt="0"/>
      <dgm:spPr/>
    </dgm:pt>
  </dgm:ptLst>
  <dgm:cxnLst>
    <dgm:cxn modelId="{63A983A3-7998-4310-9EFC-D6DCD7C79B1A}" type="presOf" srcId="{198592B6-5F3F-4E58-9109-B80797D8FD1F}" destId="{2E80A82B-6FDF-4567-B028-F07286D5E7A4}" srcOrd="0" destOrd="0" presId="urn:microsoft.com/office/officeart/2008/layout/LinedList"/>
    <dgm:cxn modelId="{C5043A2A-CC94-416A-AE9F-23E66BD2DB26}" type="presOf" srcId="{FE17EB05-70CE-40BF-A4DF-A2E065CF5BB1}" destId="{93B50C6B-5B84-4ADE-98F4-0F02F8BDF88F}" srcOrd="0" destOrd="0" presId="urn:microsoft.com/office/officeart/2008/layout/LinedList"/>
    <dgm:cxn modelId="{FB09111F-8424-4CE4-9A64-3344BA5C8DAB}" srcId="{8631BE71-1489-426C-AA42-228A44EC3DF3}" destId="{A495EBC5-4F41-42E0-9683-AA9DB1BDD857}" srcOrd="1" destOrd="0" parTransId="{2ACF6AEF-8784-4675-BE12-7B7731F92A2E}" sibTransId="{F90FCF5E-3DD0-4E8A-B935-4C5F73FE42DE}"/>
    <dgm:cxn modelId="{90966D02-6EEC-41DB-B6E7-C6EBCE2EE04F}" type="presOf" srcId="{96DFAB28-025E-4EB8-BE1C-BF3C9FD064B9}" destId="{FEED385E-223C-4A29-B85D-6D45159C88E0}" srcOrd="0" destOrd="0" presId="urn:microsoft.com/office/officeart/2008/layout/LinedList"/>
    <dgm:cxn modelId="{8C7983D9-F142-4B6D-A722-F171EDB9C177}" type="presOf" srcId="{A495EBC5-4F41-42E0-9683-AA9DB1BDD857}" destId="{B4D7CC9A-969C-41BE-BE7F-77C6C0DC0EC5}" srcOrd="0" destOrd="0" presId="urn:microsoft.com/office/officeart/2008/layout/LinedList"/>
    <dgm:cxn modelId="{64035B25-702C-4A30-BBBD-62729D60E906}" srcId="{8631BE71-1489-426C-AA42-228A44EC3DF3}" destId="{198592B6-5F3F-4E58-9109-B80797D8FD1F}" srcOrd="2" destOrd="0" parTransId="{63E9F1A3-D418-4314-8D20-620FC3CDD142}" sibTransId="{728E16BA-07D8-4E11-8F31-7EF9D2CEE166}"/>
    <dgm:cxn modelId="{A1D8064B-FD04-4087-BA1F-FC3AB4EE9B39}" type="presOf" srcId="{8631BE71-1489-426C-AA42-228A44EC3DF3}" destId="{F2B9F7B3-4C00-4B71-A9B8-6D16CB347EE2}" srcOrd="0" destOrd="0" presId="urn:microsoft.com/office/officeart/2008/layout/LinedList"/>
    <dgm:cxn modelId="{0B4B2946-3705-4F19-A502-F42F1191B8FA}" srcId="{8631BE71-1489-426C-AA42-228A44EC3DF3}" destId="{96DFAB28-025E-4EB8-BE1C-BF3C9FD064B9}" srcOrd="0" destOrd="0" parTransId="{ACB413D6-A64C-4BDF-8B72-B7135CBAEE95}" sibTransId="{26411259-1B5B-4C9F-87EA-F8937A952F1C}"/>
    <dgm:cxn modelId="{C5F11E96-D5AB-4016-A540-3540579225E0}" srcId="{FE17EB05-70CE-40BF-A4DF-A2E065CF5BB1}" destId="{8631BE71-1489-426C-AA42-228A44EC3DF3}" srcOrd="0" destOrd="0" parTransId="{7483A832-7766-4DA2-BF4C-48400137260A}" sibTransId="{B2689D0C-B0F2-43CF-9D91-FA248155D7D5}"/>
    <dgm:cxn modelId="{325D64F3-830C-4BD8-85E9-FF9BEEBB5E99}" type="presParOf" srcId="{93B50C6B-5B84-4ADE-98F4-0F02F8BDF88F}" destId="{C2FC1424-3F26-4381-BC1E-F013DCC38E36}" srcOrd="0" destOrd="0" presId="urn:microsoft.com/office/officeart/2008/layout/LinedList"/>
    <dgm:cxn modelId="{3326027D-8032-4680-B1B8-6008E07E9901}" type="presParOf" srcId="{93B50C6B-5B84-4ADE-98F4-0F02F8BDF88F}" destId="{09E77E3B-7698-4C93-9517-3E964053C6B5}" srcOrd="1" destOrd="0" presId="urn:microsoft.com/office/officeart/2008/layout/LinedList"/>
    <dgm:cxn modelId="{A7B0BFA6-4F97-4E2F-97B5-11CF4D8F0252}" type="presParOf" srcId="{09E77E3B-7698-4C93-9517-3E964053C6B5}" destId="{F2B9F7B3-4C00-4B71-A9B8-6D16CB347EE2}" srcOrd="0" destOrd="0" presId="urn:microsoft.com/office/officeart/2008/layout/LinedList"/>
    <dgm:cxn modelId="{47C54553-3A1D-476D-ABBC-F0190EFB9384}" type="presParOf" srcId="{09E77E3B-7698-4C93-9517-3E964053C6B5}" destId="{62AC9E20-25FD-44DE-956F-A13CAB1189AD}" srcOrd="1" destOrd="0" presId="urn:microsoft.com/office/officeart/2008/layout/LinedList"/>
    <dgm:cxn modelId="{85502B12-11B5-4CC6-B4C4-9B354C76DCAE}" type="presParOf" srcId="{62AC9E20-25FD-44DE-956F-A13CAB1189AD}" destId="{92DFCEC4-4DBF-4F12-9817-BC1E94E6BAF9}" srcOrd="0" destOrd="0" presId="urn:microsoft.com/office/officeart/2008/layout/LinedList"/>
    <dgm:cxn modelId="{B828290F-8D66-49AD-A49F-39AF6ACF3DCB}" type="presParOf" srcId="{62AC9E20-25FD-44DE-956F-A13CAB1189AD}" destId="{CD3AC0EF-59D0-4F18-822E-42B3D2F44E72}" srcOrd="1" destOrd="0" presId="urn:microsoft.com/office/officeart/2008/layout/LinedList"/>
    <dgm:cxn modelId="{677163CB-D171-47BB-9123-9EEDDE4C0299}" type="presParOf" srcId="{CD3AC0EF-59D0-4F18-822E-42B3D2F44E72}" destId="{C8D62C1B-119E-4479-990E-A475518314E6}" srcOrd="0" destOrd="0" presId="urn:microsoft.com/office/officeart/2008/layout/LinedList"/>
    <dgm:cxn modelId="{F5FAECD1-FF23-41F6-8F9C-5D79AEBA7543}" type="presParOf" srcId="{CD3AC0EF-59D0-4F18-822E-42B3D2F44E72}" destId="{FEED385E-223C-4A29-B85D-6D45159C88E0}" srcOrd="1" destOrd="0" presId="urn:microsoft.com/office/officeart/2008/layout/LinedList"/>
    <dgm:cxn modelId="{6A6FAF4A-8F53-46BF-B2B2-CE9E661F1953}" type="presParOf" srcId="{CD3AC0EF-59D0-4F18-822E-42B3D2F44E72}" destId="{CC9B7BE5-6674-4298-9D7A-2F384A0C18B6}" srcOrd="2" destOrd="0" presId="urn:microsoft.com/office/officeart/2008/layout/LinedList"/>
    <dgm:cxn modelId="{48B94AF2-FCF9-4F80-A540-99461A2D4A0B}" type="presParOf" srcId="{62AC9E20-25FD-44DE-956F-A13CAB1189AD}" destId="{53802A29-F9E5-450E-9B93-6F8A888F6DD0}" srcOrd="2" destOrd="0" presId="urn:microsoft.com/office/officeart/2008/layout/LinedList"/>
    <dgm:cxn modelId="{1EEB2ACC-F1C7-495C-8820-363D09759561}" type="presParOf" srcId="{62AC9E20-25FD-44DE-956F-A13CAB1189AD}" destId="{C64A2C00-155D-4E14-A703-5E1DA3FDB06F}" srcOrd="3" destOrd="0" presId="urn:microsoft.com/office/officeart/2008/layout/LinedList"/>
    <dgm:cxn modelId="{BB2176BE-15E4-43B0-8C71-48A31F1ADDCA}" type="presParOf" srcId="{62AC9E20-25FD-44DE-956F-A13CAB1189AD}" destId="{90063670-C35E-4231-BD95-EE2D489BD0B7}" srcOrd="4" destOrd="0" presId="urn:microsoft.com/office/officeart/2008/layout/LinedList"/>
    <dgm:cxn modelId="{50253EC1-DC34-44BE-8521-CD8C14CE44B9}" type="presParOf" srcId="{90063670-C35E-4231-BD95-EE2D489BD0B7}" destId="{00286B2F-A397-42F4-8B7B-F8343EADFD17}" srcOrd="0" destOrd="0" presId="urn:microsoft.com/office/officeart/2008/layout/LinedList"/>
    <dgm:cxn modelId="{FA66E42E-CB1F-4021-BF7C-A42E9336FE01}" type="presParOf" srcId="{90063670-C35E-4231-BD95-EE2D489BD0B7}" destId="{B4D7CC9A-969C-41BE-BE7F-77C6C0DC0EC5}" srcOrd="1" destOrd="0" presId="urn:microsoft.com/office/officeart/2008/layout/LinedList"/>
    <dgm:cxn modelId="{C44BB179-BD12-4E3B-BA9F-5D9EC1534121}" type="presParOf" srcId="{90063670-C35E-4231-BD95-EE2D489BD0B7}" destId="{B41C6D3A-B9C4-4A74-B050-14A7B08D0E53}" srcOrd="2" destOrd="0" presId="urn:microsoft.com/office/officeart/2008/layout/LinedList"/>
    <dgm:cxn modelId="{2C920912-BA1D-4D76-A41F-0011A04B0DED}" type="presParOf" srcId="{62AC9E20-25FD-44DE-956F-A13CAB1189AD}" destId="{7577C2B5-39D9-44E3-8FB0-1FAD422C896E}" srcOrd="5" destOrd="0" presId="urn:microsoft.com/office/officeart/2008/layout/LinedList"/>
    <dgm:cxn modelId="{652D9F80-0E0B-4C6C-8208-2AE947B44A7F}" type="presParOf" srcId="{62AC9E20-25FD-44DE-956F-A13CAB1189AD}" destId="{3AC3C295-A7D8-4513-ABD3-B51E906AABD2}" srcOrd="6" destOrd="0" presId="urn:microsoft.com/office/officeart/2008/layout/LinedList"/>
    <dgm:cxn modelId="{6FA8C074-B4A6-4749-AF8A-051441DDE6F9}" type="presParOf" srcId="{62AC9E20-25FD-44DE-956F-A13CAB1189AD}" destId="{33CD6252-581B-486F-B4E8-218A41432BB2}" srcOrd="7" destOrd="0" presId="urn:microsoft.com/office/officeart/2008/layout/LinedList"/>
    <dgm:cxn modelId="{056FC6C1-367F-40A5-95E2-922E372D698C}" type="presParOf" srcId="{33CD6252-581B-486F-B4E8-218A41432BB2}" destId="{CD6AF0CD-7BBD-417E-B067-A15B4F5C80F1}" srcOrd="0" destOrd="0" presId="urn:microsoft.com/office/officeart/2008/layout/LinedList"/>
    <dgm:cxn modelId="{748BA017-7782-4485-B3C1-7E58BAD3263F}" type="presParOf" srcId="{33CD6252-581B-486F-B4E8-218A41432BB2}" destId="{2E80A82B-6FDF-4567-B028-F07286D5E7A4}" srcOrd="1" destOrd="0" presId="urn:microsoft.com/office/officeart/2008/layout/LinedList"/>
    <dgm:cxn modelId="{3C043026-721D-4A63-9E62-11C09C667EBC}" type="presParOf" srcId="{33CD6252-581B-486F-B4E8-218A41432BB2}" destId="{2548C0F9-9CB3-4107-9A2B-93EB5F6340C0}" srcOrd="2" destOrd="0" presId="urn:microsoft.com/office/officeart/2008/layout/LinedList"/>
    <dgm:cxn modelId="{79B86018-9C33-40E7-987E-916FDC2122E4}" type="presParOf" srcId="{62AC9E20-25FD-44DE-956F-A13CAB1189AD}" destId="{B177E2FA-3779-4567-80A3-6128C2E26DDE}" srcOrd="8" destOrd="0" presId="urn:microsoft.com/office/officeart/2008/layout/LinedList"/>
    <dgm:cxn modelId="{DD0A7785-0617-40F2-90CE-8E0D430ABDCD}" type="presParOf" srcId="{62AC9E20-25FD-44DE-956F-A13CAB1189AD}" destId="{E8A387AA-B2FD-4FE1-A2BD-B1D337C7705E}" srcOrd="9" destOrd="0" presId="urn:microsoft.com/office/officeart/2008/layout/LinedList"/>
  </dgm:cxnLst>
  <dgm:bg>
    <a:effectLst>
      <a:glow rad="63500">
        <a:schemeClr val="accent5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C1424-3F26-4381-BC1E-F013DCC38E36}">
      <dsp:nvSpPr>
        <dsp:cNvPr id="0" name=""/>
        <dsp:cNvSpPr/>
      </dsp:nvSpPr>
      <dsp:spPr>
        <a:xfrm>
          <a:off x="0" y="0"/>
          <a:ext cx="922784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9F7B3-4C00-4B71-A9B8-6D16CB347EE2}">
      <dsp:nvSpPr>
        <dsp:cNvPr id="0" name=""/>
        <dsp:cNvSpPr/>
      </dsp:nvSpPr>
      <dsp:spPr>
        <a:xfrm>
          <a:off x="0" y="0"/>
          <a:ext cx="1845569" cy="164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Player</a:t>
          </a:r>
          <a:endParaRPr lang="ko-KR" altLang="en-US" sz="2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0" y="0"/>
        <a:ext cx="1845569" cy="1648257"/>
      </dsp:txXfrm>
    </dsp:sp>
    <dsp:sp modelId="{FEED385E-223C-4A29-B85D-6D45159C88E0}">
      <dsp:nvSpPr>
        <dsp:cNvPr id="0" name=""/>
        <dsp:cNvSpPr/>
      </dsp:nvSpPr>
      <dsp:spPr>
        <a:xfrm>
          <a:off x="1983987" y="25754"/>
          <a:ext cx="7243861" cy="51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latin typeface="궁서체" panose="02030609000101010101" pitchFamily="17" charset="-127"/>
              <a:ea typeface="궁서체" panose="02030609000101010101" pitchFamily="17" charset="-127"/>
            </a:rPr>
            <a:t>기본 공격 </a:t>
          </a:r>
          <a:r>
            <a:rPr lang="en-US" altLang="ko-KR" sz="2200" kern="1200" dirty="0" smtClean="0">
              <a:latin typeface="궁서체" panose="02030609000101010101" pitchFamily="17" charset="-127"/>
              <a:ea typeface="궁서체" panose="02030609000101010101" pitchFamily="17" charset="-127"/>
            </a:rPr>
            <a:t>/ </a:t>
          </a:r>
          <a:r>
            <a:rPr lang="ko-KR" altLang="en-US" sz="2200" kern="1200" dirty="0" smtClean="0">
              <a:latin typeface="궁서체" panose="02030609000101010101" pitchFamily="17" charset="-127"/>
              <a:ea typeface="궁서체" panose="02030609000101010101" pitchFamily="17" charset="-127"/>
            </a:rPr>
            <a:t>추가 </a:t>
          </a:r>
          <a:r>
            <a:rPr lang="ko-KR" altLang="en-US" sz="2200" kern="1200" dirty="0" err="1" smtClean="0">
              <a:latin typeface="궁서체" panose="02030609000101010101" pitchFamily="17" charset="-127"/>
              <a:ea typeface="궁서체" panose="02030609000101010101" pitchFamily="17" charset="-127"/>
            </a:rPr>
            <a:t>차징</a:t>
          </a:r>
          <a:r>
            <a:rPr lang="ko-KR" altLang="en-US" sz="2200" kern="1200" dirty="0" smtClean="0">
              <a:latin typeface="궁서체" panose="02030609000101010101" pitchFamily="17" charset="-127"/>
              <a:ea typeface="궁서체" panose="02030609000101010101" pitchFamily="17" charset="-127"/>
            </a:rPr>
            <a:t> 공격 기능 </a:t>
          </a:r>
          <a:endParaRPr lang="ko-KR" altLang="en-US" sz="2200" kern="1200" dirty="0">
            <a:latin typeface="궁서체" panose="02030609000101010101" pitchFamily="17" charset="-127"/>
            <a:ea typeface="궁서체" panose="02030609000101010101" pitchFamily="17" charset="-127"/>
          </a:endParaRPr>
        </a:p>
      </dsp:txBody>
      <dsp:txXfrm>
        <a:off x="1983987" y="25754"/>
        <a:ext cx="7243861" cy="515080"/>
      </dsp:txXfrm>
    </dsp:sp>
    <dsp:sp modelId="{53802A29-F9E5-450E-9B93-6F8A888F6DD0}">
      <dsp:nvSpPr>
        <dsp:cNvPr id="0" name=""/>
        <dsp:cNvSpPr/>
      </dsp:nvSpPr>
      <dsp:spPr>
        <a:xfrm>
          <a:off x="1845569" y="540834"/>
          <a:ext cx="7382279" cy="0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7CC9A-969C-41BE-BE7F-77C6C0DC0EC5}">
      <dsp:nvSpPr>
        <dsp:cNvPr id="0" name=""/>
        <dsp:cNvSpPr/>
      </dsp:nvSpPr>
      <dsp:spPr>
        <a:xfrm>
          <a:off x="1983987" y="566588"/>
          <a:ext cx="7243861" cy="51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latin typeface="궁서체" panose="02030609000101010101" pitchFamily="17" charset="-127"/>
              <a:ea typeface="궁서체" panose="02030609000101010101" pitchFamily="17" charset="-127"/>
            </a:rPr>
            <a:t>기본 속성 </a:t>
          </a:r>
          <a:r>
            <a:rPr lang="en-US" altLang="ko-KR" sz="2200" kern="1200" dirty="0" smtClean="0">
              <a:latin typeface="궁서체" panose="02030609000101010101" pitchFamily="17" charset="-127"/>
              <a:ea typeface="궁서체" panose="02030609000101010101" pitchFamily="17" charset="-127"/>
            </a:rPr>
            <a:t>/ </a:t>
          </a:r>
          <a:r>
            <a:rPr lang="ko-KR" altLang="en-US" sz="2200" kern="1200" dirty="0" smtClean="0">
              <a:latin typeface="궁서체" panose="02030609000101010101" pitchFamily="17" charset="-127"/>
              <a:ea typeface="궁서체" panose="02030609000101010101" pitchFamily="17" charset="-127"/>
            </a:rPr>
            <a:t>추가 다른 속성 공격 기능 </a:t>
          </a:r>
          <a:r>
            <a:rPr lang="en-US" altLang="ko-KR" sz="2200" kern="1200" dirty="0" smtClean="0">
              <a:latin typeface="궁서체" panose="02030609000101010101" pitchFamily="17" charset="-127"/>
              <a:ea typeface="궁서체" panose="02030609000101010101" pitchFamily="17" charset="-127"/>
            </a:rPr>
            <a:t>( 1 </a:t>
          </a:r>
          <a:r>
            <a:rPr lang="ko-KR" altLang="en-US" sz="2200" kern="1200" dirty="0" smtClean="0">
              <a:latin typeface="궁서체" panose="02030609000101010101" pitchFamily="17" charset="-127"/>
              <a:ea typeface="궁서체" panose="02030609000101010101" pitchFamily="17" charset="-127"/>
            </a:rPr>
            <a:t>개 추가</a:t>
          </a:r>
          <a:r>
            <a:rPr lang="en-US" altLang="ko-KR" sz="2200" kern="1200" dirty="0" smtClean="0">
              <a:latin typeface="궁서체" panose="02030609000101010101" pitchFamily="17" charset="-127"/>
              <a:ea typeface="궁서체" panose="02030609000101010101" pitchFamily="17" charset="-127"/>
            </a:rPr>
            <a:t>)</a:t>
          </a:r>
          <a:r>
            <a:rPr lang="ko-KR" altLang="en-US" sz="2200" kern="1200" dirty="0" smtClean="0">
              <a:latin typeface="궁서체" panose="02030609000101010101" pitchFamily="17" charset="-127"/>
              <a:ea typeface="궁서체" panose="02030609000101010101" pitchFamily="17" charset="-127"/>
            </a:rPr>
            <a:t> </a:t>
          </a:r>
          <a:endParaRPr lang="ko-KR" altLang="en-US" sz="2200" kern="1200" dirty="0">
            <a:latin typeface="궁서체" panose="02030609000101010101" pitchFamily="17" charset="-127"/>
            <a:ea typeface="궁서체" panose="02030609000101010101" pitchFamily="17" charset="-127"/>
          </a:endParaRPr>
        </a:p>
      </dsp:txBody>
      <dsp:txXfrm>
        <a:off x="1983987" y="566588"/>
        <a:ext cx="7243861" cy="515080"/>
      </dsp:txXfrm>
    </dsp:sp>
    <dsp:sp modelId="{7577C2B5-39D9-44E3-8FB0-1FAD422C896E}">
      <dsp:nvSpPr>
        <dsp:cNvPr id="0" name=""/>
        <dsp:cNvSpPr/>
      </dsp:nvSpPr>
      <dsp:spPr>
        <a:xfrm>
          <a:off x="1845569" y="1081668"/>
          <a:ext cx="7382279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0A82B-6FDF-4567-B028-F07286D5E7A4}">
      <dsp:nvSpPr>
        <dsp:cNvPr id="0" name=""/>
        <dsp:cNvSpPr/>
      </dsp:nvSpPr>
      <dsp:spPr>
        <a:xfrm>
          <a:off x="1983987" y="1107422"/>
          <a:ext cx="7243861" cy="51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궁서체" panose="02030609000101010101" pitchFamily="17" charset="-127"/>
              <a:ea typeface="궁서체" panose="02030609000101010101" pitchFamily="17" charset="-127"/>
            </a:rPr>
            <a:t>-</a:t>
          </a:r>
          <a:endParaRPr lang="ko-KR" altLang="en-US" sz="2200" kern="1200" dirty="0">
            <a:latin typeface="궁서체" panose="02030609000101010101" pitchFamily="17" charset="-127"/>
            <a:ea typeface="궁서체" panose="02030609000101010101" pitchFamily="17" charset="-127"/>
          </a:endParaRPr>
        </a:p>
      </dsp:txBody>
      <dsp:txXfrm>
        <a:off x="1983987" y="1107422"/>
        <a:ext cx="7243861" cy="515080"/>
      </dsp:txXfrm>
    </dsp:sp>
    <dsp:sp modelId="{B177E2FA-3779-4567-80A3-6128C2E26DDE}">
      <dsp:nvSpPr>
        <dsp:cNvPr id="0" name=""/>
        <dsp:cNvSpPr/>
      </dsp:nvSpPr>
      <dsp:spPr>
        <a:xfrm>
          <a:off x="1845569" y="1622502"/>
          <a:ext cx="7382279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C1424-3F26-4381-BC1E-F013DCC38E36}">
      <dsp:nvSpPr>
        <dsp:cNvPr id="0" name=""/>
        <dsp:cNvSpPr/>
      </dsp:nvSpPr>
      <dsp:spPr>
        <a:xfrm>
          <a:off x="0" y="0"/>
          <a:ext cx="922784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9F7B3-4C00-4B71-A9B8-6D16CB347EE2}">
      <dsp:nvSpPr>
        <dsp:cNvPr id="0" name=""/>
        <dsp:cNvSpPr/>
      </dsp:nvSpPr>
      <dsp:spPr>
        <a:xfrm>
          <a:off x="0" y="0"/>
          <a:ext cx="1820337" cy="164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rgbClr val="FF0000"/>
              </a:solidFill>
            </a:rPr>
            <a:t>Enemy</a:t>
          </a:r>
          <a:endParaRPr lang="ko-KR" altLang="en-US" sz="2400" kern="1200" dirty="0">
            <a:solidFill>
              <a:srgbClr val="FF0000"/>
            </a:solidFill>
          </a:endParaRPr>
        </a:p>
      </dsp:txBody>
      <dsp:txXfrm>
        <a:off x="0" y="0"/>
        <a:ext cx="1820337" cy="1648257"/>
      </dsp:txXfrm>
    </dsp:sp>
    <dsp:sp modelId="{FEED385E-223C-4A29-B85D-6D45159C88E0}">
      <dsp:nvSpPr>
        <dsp:cNvPr id="0" name=""/>
        <dsp:cNvSpPr/>
      </dsp:nvSpPr>
      <dsp:spPr>
        <a:xfrm>
          <a:off x="1956862" y="26397"/>
          <a:ext cx="7268786" cy="360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기본 공격 </a:t>
          </a:r>
          <a:r>
            <a:rPr lang="en-US" altLang="ko-KR" sz="1100" kern="1200" dirty="0" smtClean="0"/>
            <a:t>/ </a:t>
          </a:r>
          <a:r>
            <a:rPr lang="ko-KR" altLang="en-US" sz="1100" kern="1200" dirty="0" smtClean="0"/>
            <a:t>기본 점프 공격 </a:t>
          </a:r>
          <a:r>
            <a:rPr lang="en-US" altLang="ko-KR" sz="1100" kern="1200" dirty="0" smtClean="0"/>
            <a:t>/ </a:t>
          </a:r>
          <a:r>
            <a:rPr lang="ko-KR" altLang="en-US" sz="1100" kern="1200" dirty="0" smtClean="0"/>
            <a:t>추가 특수공격 </a:t>
          </a:r>
          <a:r>
            <a:rPr lang="en-US" altLang="ko-KR" sz="1100" kern="1200" dirty="0" smtClean="0"/>
            <a:t>(</a:t>
          </a:r>
          <a:r>
            <a:rPr lang="ko-KR" altLang="en-US" sz="1100" kern="1200" dirty="0" smtClean="0"/>
            <a:t>구름 생성</a:t>
          </a:r>
          <a:r>
            <a:rPr lang="en-US" altLang="ko-KR" sz="1100" kern="1200" dirty="0" smtClean="0"/>
            <a:t>)  </a:t>
          </a:r>
          <a:r>
            <a:rPr lang="en-US" altLang="ko-KR" sz="1100" kern="1200" dirty="0" smtClean="0"/>
            <a:t>// </a:t>
          </a:r>
          <a:r>
            <a:rPr lang="en-US" altLang="ko-KR" sz="1100" kern="1200" dirty="0" smtClean="0"/>
            <a:t>Enemy </a:t>
          </a:r>
          <a:r>
            <a:rPr lang="ko-KR" altLang="en-US" sz="1100" kern="1200" dirty="0" smtClean="0"/>
            <a:t>는 원작 게임 에서 아이스 맨을 사용할 예정</a:t>
          </a:r>
          <a:endParaRPr lang="ko-KR" altLang="en-US" sz="1100" kern="1200" dirty="0"/>
        </a:p>
      </dsp:txBody>
      <dsp:txXfrm>
        <a:off x="1956862" y="26397"/>
        <a:ext cx="7268786" cy="360589"/>
      </dsp:txXfrm>
    </dsp:sp>
    <dsp:sp modelId="{53802A29-F9E5-450E-9B93-6F8A888F6DD0}">
      <dsp:nvSpPr>
        <dsp:cNvPr id="0" name=""/>
        <dsp:cNvSpPr/>
      </dsp:nvSpPr>
      <dsp:spPr>
        <a:xfrm>
          <a:off x="1820337" y="386987"/>
          <a:ext cx="7281348" cy="0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7D9CF-B077-401D-BD60-383E005DB710}">
      <dsp:nvSpPr>
        <dsp:cNvPr id="0" name=""/>
        <dsp:cNvSpPr/>
      </dsp:nvSpPr>
      <dsp:spPr>
        <a:xfrm>
          <a:off x="1956862" y="413385"/>
          <a:ext cx="7144823" cy="360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 </a:t>
          </a:r>
          <a:endParaRPr lang="ko-KR" altLang="en-US" sz="1100" kern="1200" dirty="0"/>
        </a:p>
      </dsp:txBody>
      <dsp:txXfrm>
        <a:off x="1956862" y="413385"/>
        <a:ext cx="7144823" cy="360589"/>
      </dsp:txXfrm>
    </dsp:sp>
    <dsp:sp modelId="{20A09781-DE9F-4DAA-9B2A-611D617DF46E}">
      <dsp:nvSpPr>
        <dsp:cNvPr id="0" name=""/>
        <dsp:cNvSpPr/>
      </dsp:nvSpPr>
      <dsp:spPr>
        <a:xfrm>
          <a:off x="1820337" y="773974"/>
          <a:ext cx="7281348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7CC9A-969C-41BE-BE7F-77C6C0DC0EC5}">
      <dsp:nvSpPr>
        <dsp:cNvPr id="0" name=""/>
        <dsp:cNvSpPr/>
      </dsp:nvSpPr>
      <dsp:spPr>
        <a:xfrm>
          <a:off x="1956862" y="800372"/>
          <a:ext cx="7144823" cy="387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보스 </a:t>
          </a:r>
          <a:r>
            <a:rPr lang="en-US" altLang="ko-KR" sz="1100" kern="1200" dirty="0" smtClean="0"/>
            <a:t>2</a:t>
          </a:r>
          <a:r>
            <a:rPr lang="ko-KR" altLang="en-US" sz="1100" kern="1200" dirty="0" err="1" smtClean="0"/>
            <a:t>페이즈</a:t>
          </a:r>
          <a:r>
            <a:rPr lang="ko-KR" altLang="en-US" sz="1100" kern="1200" dirty="0" smtClean="0"/>
            <a:t> 추가 </a:t>
          </a:r>
          <a:r>
            <a:rPr lang="en-US" altLang="ko-KR" sz="1100" kern="1200" dirty="0" smtClean="0"/>
            <a:t>/ </a:t>
          </a:r>
          <a:r>
            <a:rPr lang="ko-KR" altLang="en-US" sz="1100" kern="1200" dirty="0" smtClean="0"/>
            <a:t>보스 이미지 변화 </a:t>
          </a:r>
          <a:r>
            <a:rPr lang="en-US" altLang="ko-KR" sz="1100" kern="1200" dirty="0" smtClean="0"/>
            <a:t>/ </a:t>
          </a:r>
          <a:r>
            <a:rPr lang="ko-KR" altLang="en-US" sz="1100" kern="1200" dirty="0" smtClean="0"/>
            <a:t>패턴 </a:t>
          </a:r>
          <a:r>
            <a:rPr lang="en-US" altLang="ko-KR" sz="1100" kern="1200" dirty="0" smtClean="0"/>
            <a:t>1</a:t>
          </a:r>
          <a:r>
            <a:rPr lang="ko-KR" altLang="en-US" sz="1100" kern="1200" dirty="0" smtClean="0"/>
            <a:t>가지 </a:t>
          </a:r>
          <a:r>
            <a:rPr lang="ko-KR" altLang="en-US" sz="1100" kern="1200" dirty="0" smtClean="0"/>
            <a:t>추가 </a:t>
          </a:r>
          <a:r>
            <a:rPr lang="en-US" altLang="ko-KR" sz="1100" kern="1200" dirty="0" smtClean="0"/>
            <a:t> /  </a:t>
          </a:r>
          <a:r>
            <a:rPr lang="ko-KR" altLang="en-US" sz="1100" kern="1200" dirty="0" smtClean="0"/>
            <a:t>맵 변화</a:t>
          </a:r>
          <a:endParaRPr lang="ko-KR" altLang="en-US" sz="1100" kern="1200" dirty="0"/>
        </a:p>
      </dsp:txBody>
      <dsp:txXfrm>
        <a:off x="1956862" y="800372"/>
        <a:ext cx="7144823" cy="387911"/>
      </dsp:txXfrm>
    </dsp:sp>
    <dsp:sp modelId="{7577C2B5-39D9-44E3-8FB0-1FAD422C896E}">
      <dsp:nvSpPr>
        <dsp:cNvPr id="0" name=""/>
        <dsp:cNvSpPr/>
      </dsp:nvSpPr>
      <dsp:spPr>
        <a:xfrm>
          <a:off x="1820337" y="1188284"/>
          <a:ext cx="7281348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0A82B-6FDF-4567-B028-F07286D5E7A4}">
      <dsp:nvSpPr>
        <dsp:cNvPr id="0" name=""/>
        <dsp:cNvSpPr/>
      </dsp:nvSpPr>
      <dsp:spPr>
        <a:xfrm>
          <a:off x="1956862" y="1214681"/>
          <a:ext cx="7144823" cy="40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보스 시작 전 </a:t>
          </a:r>
          <a:r>
            <a:rPr lang="ko-KR" altLang="en-US" sz="1100" kern="1200" dirty="0" err="1" smtClean="0"/>
            <a:t>미니언</a:t>
          </a:r>
          <a:r>
            <a:rPr lang="ko-KR" altLang="en-US" sz="1100" kern="1200" dirty="0" smtClean="0"/>
            <a:t> 처치 후 보스 </a:t>
          </a:r>
          <a:r>
            <a:rPr lang="ko-KR" altLang="en-US" sz="1100" kern="1200" dirty="0" err="1" smtClean="0"/>
            <a:t>스테이로</a:t>
          </a:r>
          <a:r>
            <a:rPr lang="ko-KR" altLang="en-US" sz="1100" kern="1200" dirty="0" smtClean="0"/>
            <a:t> 이동</a:t>
          </a:r>
          <a:endParaRPr lang="ko-KR" altLang="en-US" sz="1100" kern="1200" dirty="0"/>
        </a:p>
      </dsp:txBody>
      <dsp:txXfrm>
        <a:off x="1956862" y="1214681"/>
        <a:ext cx="7144823" cy="406183"/>
      </dsp:txXfrm>
    </dsp:sp>
    <dsp:sp modelId="{B177E2FA-3779-4567-80A3-6128C2E26DDE}">
      <dsp:nvSpPr>
        <dsp:cNvPr id="0" name=""/>
        <dsp:cNvSpPr/>
      </dsp:nvSpPr>
      <dsp:spPr>
        <a:xfrm>
          <a:off x="1820337" y="1620865"/>
          <a:ext cx="7281348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C1424-3F26-4381-BC1E-F013DCC38E36}">
      <dsp:nvSpPr>
        <dsp:cNvPr id="0" name=""/>
        <dsp:cNvSpPr/>
      </dsp:nvSpPr>
      <dsp:spPr>
        <a:xfrm>
          <a:off x="0" y="0"/>
          <a:ext cx="922784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9F7B3-4C00-4B71-A9B8-6D16CB347EE2}">
      <dsp:nvSpPr>
        <dsp:cNvPr id="0" name=""/>
        <dsp:cNvSpPr/>
      </dsp:nvSpPr>
      <dsp:spPr>
        <a:xfrm>
          <a:off x="0" y="0"/>
          <a:ext cx="1845569" cy="164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Etc</a:t>
          </a:r>
          <a:endParaRPr lang="ko-KR" altLang="en-US" sz="2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0" y="0"/>
        <a:ext cx="1845569" cy="1648257"/>
      </dsp:txXfrm>
    </dsp:sp>
    <dsp:sp modelId="{FEED385E-223C-4A29-B85D-6D45159C88E0}">
      <dsp:nvSpPr>
        <dsp:cNvPr id="0" name=""/>
        <dsp:cNvSpPr/>
      </dsp:nvSpPr>
      <dsp:spPr>
        <a:xfrm>
          <a:off x="1983987" y="25754"/>
          <a:ext cx="7243861" cy="51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랭킹 시스템 기능 </a:t>
          </a:r>
          <a:endParaRPr lang="ko-KR" altLang="en-US" sz="1800" kern="1200" dirty="0"/>
        </a:p>
      </dsp:txBody>
      <dsp:txXfrm>
        <a:off x="1983987" y="25754"/>
        <a:ext cx="7243861" cy="515080"/>
      </dsp:txXfrm>
    </dsp:sp>
    <dsp:sp modelId="{53802A29-F9E5-450E-9B93-6F8A888F6DD0}">
      <dsp:nvSpPr>
        <dsp:cNvPr id="0" name=""/>
        <dsp:cNvSpPr/>
      </dsp:nvSpPr>
      <dsp:spPr>
        <a:xfrm>
          <a:off x="1845569" y="540834"/>
          <a:ext cx="7382279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7CC9A-969C-41BE-BE7F-77C6C0DC0EC5}">
      <dsp:nvSpPr>
        <dsp:cNvPr id="0" name=""/>
        <dsp:cNvSpPr/>
      </dsp:nvSpPr>
      <dsp:spPr>
        <a:xfrm>
          <a:off x="1983987" y="566588"/>
          <a:ext cx="7243861" cy="51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UI – </a:t>
          </a:r>
          <a:r>
            <a:rPr lang="ko-KR" altLang="en-US" sz="1800" kern="1200" dirty="0" smtClean="0"/>
            <a:t>시간 </a:t>
          </a:r>
          <a:r>
            <a:rPr lang="en-US" altLang="ko-KR" sz="1800" kern="1200" dirty="0" smtClean="0"/>
            <a:t>, </a:t>
          </a:r>
          <a:r>
            <a:rPr lang="ko-KR" altLang="en-US" sz="1800" kern="1200" dirty="0" smtClean="0"/>
            <a:t>체력 </a:t>
          </a:r>
          <a:r>
            <a:rPr lang="en-US" altLang="ko-KR" sz="1800" kern="1200" dirty="0" smtClean="0"/>
            <a:t>, </a:t>
          </a:r>
          <a:r>
            <a:rPr lang="ko-KR" altLang="en-US" sz="1800" kern="1200" dirty="0" smtClean="0"/>
            <a:t>점수 </a:t>
          </a:r>
          <a:r>
            <a:rPr lang="en-US" altLang="ko-KR" sz="1800" kern="1200" dirty="0" smtClean="0"/>
            <a:t>, </a:t>
          </a:r>
          <a:r>
            <a:rPr lang="ko-KR" altLang="en-US" sz="1800" kern="1200" dirty="0" smtClean="0"/>
            <a:t>코인</a:t>
          </a:r>
          <a:endParaRPr lang="ko-KR" altLang="en-US" sz="1800" kern="1200" dirty="0"/>
        </a:p>
      </dsp:txBody>
      <dsp:txXfrm>
        <a:off x="1983987" y="566588"/>
        <a:ext cx="7243861" cy="515080"/>
      </dsp:txXfrm>
    </dsp:sp>
    <dsp:sp modelId="{7577C2B5-39D9-44E3-8FB0-1FAD422C896E}">
      <dsp:nvSpPr>
        <dsp:cNvPr id="0" name=""/>
        <dsp:cNvSpPr/>
      </dsp:nvSpPr>
      <dsp:spPr>
        <a:xfrm>
          <a:off x="1845569" y="1081668"/>
          <a:ext cx="7382279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0A82B-6FDF-4567-B028-F07286D5E7A4}">
      <dsp:nvSpPr>
        <dsp:cNvPr id="0" name=""/>
        <dsp:cNvSpPr/>
      </dsp:nvSpPr>
      <dsp:spPr>
        <a:xfrm>
          <a:off x="1983987" y="1107422"/>
          <a:ext cx="7243861" cy="51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1983987" y="1107422"/>
        <a:ext cx="7243861" cy="515080"/>
      </dsp:txXfrm>
    </dsp:sp>
    <dsp:sp modelId="{B177E2FA-3779-4567-80A3-6128C2E26DDE}">
      <dsp:nvSpPr>
        <dsp:cNvPr id="0" name=""/>
        <dsp:cNvSpPr/>
      </dsp:nvSpPr>
      <dsp:spPr>
        <a:xfrm>
          <a:off x="1845569" y="1622502"/>
          <a:ext cx="7382279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microsoft.com/office/2007/relationships/hdphoto" Target="../media/hdphoto1.wdp"/><Relationship Id="rId21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3.xml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19" Type="http://schemas.openxmlformats.org/officeDocument/2006/relationships/image" Target="../media/image7.pn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8766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42" y="523287"/>
            <a:ext cx="7157537" cy="3868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8946" y="4991302"/>
            <a:ext cx="492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경일 게임 아카데미 프로그래밍 </a:t>
            </a:r>
            <a:r>
              <a:rPr lang="en-US" altLang="ko-KR" dirty="0" smtClean="0"/>
              <a:t>17 </a:t>
            </a:r>
            <a:r>
              <a:rPr lang="ko-KR" altLang="en-US" dirty="0" smtClean="0"/>
              <a:t>기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2655" y="5513529"/>
            <a:ext cx="283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 병 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0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6856"/>
            <a:ext cx="3541712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087813" y="415318"/>
            <a:ext cx="4151023" cy="1108682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</a:t>
            </a:r>
            <a:endParaRPr lang="ko-KR" altLang="en-US" sz="6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7813" y="1524000"/>
            <a:ext cx="722788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 </a:t>
            </a:r>
          </a:p>
          <a:p>
            <a:endParaRPr lang="en-US" altLang="ko-KR" sz="4400" dirty="0"/>
          </a:p>
          <a:p>
            <a:r>
              <a:rPr lang="ko-KR" altLang="en-US" sz="4400" dirty="0" err="1" smtClean="0">
                <a:latin typeface="궁서체" panose="02030609000101010101" pitchFamily="17" charset="-127"/>
                <a:ea typeface="궁서체" panose="02030609000101010101" pitchFamily="17" charset="-127"/>
              </a:rPr>
              <a:t>록맨</a:t>
            </a:r>
            <a:r>
              <a:rPr lang="ko-KR" altLang="en-US" sz="4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시리즈의 보스들만 따로 모아 </a:t>
            </a:r>
            <a:endParaRPr lang="en-US" altLang="ko-KR" sz="44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4400" dirty="0" err="1" smtClean="0">
                <a:latin typeface="궁서체" panose="02030609000101010101" pitchFamily="17" charset="-127"/>
                <a:ea typeface="궁서체" panose="02030609000101010101" pitchFamily="17" charset="-127"/>
              </a:rPr>
              <a:t>보스전만</a:t>
            </a:r>
            <a:r>
              <a:rPr lang="ko-KR" altLang="en-US" sz="4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4400" dirty="0" err="1" smtClean="0">
                <a:latin typeface="궁서체" panose="02030609000101010101" pitchFamily="17" charset="-127"/>
                <a:ea typeface="궁서체" panose="02030609000101010101" pitchFamily="17" charset="-127"/>
              </a:rPr>
              <a:t>즐길수</a:t>
            </a:r>
            <a:r>
              <a:rPr lang="ko-KR" altLang="en-US" sz="4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있게 만든 </a:t>
            </a:r>
            <a:r>
              <a:rPr lang="ko-KR" altLang="en-US" sz="4400" dirty="0" err="1" smtClean="0">
                <a:latin typeface="궁서체" panose="02030609000101010101" pitchFamily="17" charset="-127"/>
                <a:ea typeface="궁서체" panose="02030609000101010101" pitchFamily="17" charset="-127"/>
              </a:rPr>
              <a:t>캡콤의</a:t>
            </a:r>
            <a:r>
              <a:rPr lang="ko-KR" altLang="en-US" sz="4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아케이드 게임이다</a:t>
            </a:r>
            <a:r>
              <a:rPr lang="en-US" altLang="ko-KR" sz="4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endParaRPr lang="en-US" altLang="ko-KR" sz="3600" dirty="0"/>
          </a:p>
          <a:p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195344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내용 개체 틀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623377"/>
              </p:ext>
            </p:extLst>
          </p:nvPr>
        </p:nvGraphicFramePr>
        <p:xfrm>
          <a:off x="1034472" y="1658361"/>
          <a:ext cx="9227849" cy="164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748959"/>
              </p:ext>
            </p:extLst>
          </p:nvPr>
        </p:nvGraphicFramePr>
        <p:xfrm>
          <a:off x="1034472" y="3306618"/>
          <a:ext cx="9227848" cy="164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7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928030"/>
              </p:ext>
            </p:extLst>
          </p:nvPr>
        </p:nvGraphicFramePr>
        <p:xfrm>
          <a:off x="1034471" y="4954875"/>
          <a:ext cx="9227849" cy="164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55636" y="3724497"/>
            <a:ext cx="7093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몬스터 </a:t>
            </a:r>
            <a:r>
              <a:rPr lang="ko-KR" altLang="en-US" sz="1200" dirty="0" smtClean="0"/>
              <a:t>소환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삼각함수를 사용한 자폭 </a:t>
            </a:r>
            <a:r>
              <a:rPr lang="ko-KR" altLang="en-US" sz="1200" dirty="0" smtClean="0"/>
              <a:t>몬스터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34471" y="295624"/>
            <a:ext cx="2447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게임 기능 설명</a:t>
            </a:r>
            <a:endParaRPr lang="ko-KR" altLang="en-US" sz="32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5670" y="3154650"/>
            <a:ext cx="2027814" cy="1800225"/>
          </a:xfrm>
          <a:prstGeom prst="rect">
            <a:avLst/>
          </a:prstGeom>
          <a:effectLst>
            <a:glow rad="127000">
              <a:schemeClr val="tx2">
                <a:lumMod val="60000"/>
                <a:lumOff val="40000"/>
              </a:schemeClr>
            </a:glow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69" y="259558"/>
            <a:ext cx="3657023" cy="1149350"/>
          </a:xfrm>
          <a:prstGeom prst="rect">
            <a:avLst/>
          </a:prstGeom>
          <a:effectLst>
            <a:glow rad="2032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4943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8" y="848497"/>
            <a:ext cx="10285383" cy="58982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35178" y="189470"/>
            <a:ext cx="429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클래스 설계도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25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002420"/>
              </p:ext>
            </p:extLst>
          </p:nvPr>
        </p:nvGraphicFramePr>
        <p:xfrm>
          <a:off x="775851" y="1976584"/>
          <a:ext cx="10363203" cy="4342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738176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8648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934535705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8544451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990382059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270558475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92028981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516676155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522924372"/>
                    </a:ext>
                  </a:extLst>
                </a:gridCol>
              </a:tblGrid>
              <a:tr h="701961">
                <a:tc>
                  <a:txBody>
                    <a:bodyPr/>
                    <a:lstStyle/>
                    <a:p>
                      <a:pPr algn="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/>
                        <a:t>19/12/06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/>
                        <a:t>19/12/07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/>
                        <a:t>19/12/08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19/12/09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19/12/10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/>
                        <a:t>19/12/11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/>
                        <a:t>19/12/12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19/12/13</a:t>
                      </a:r>
                      <a:endParaRPr lang="ko-KR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648492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/>
                        <a:t>Image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22247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/>
                        <a:t>Player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27556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/>
                        <a:t>Enemy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9896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/>
                        <a:t>UI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41866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/>
                        <a:t>Test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484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8293" y="471055"/>
            <a:ext cx="177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제작 일정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71693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468</TotalTime>
  <Words>140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궁서체</vt:lpstr>
      <vt:lpstr>맑은 고딕</vt:lpstr>
      <vt:lpstr>Arial</vt:lpstr>
      <vt:lpstr>Trebuchet MS</vt:lpstr>
      <vt:lpstr>Tw Cen MT</vt:lpstr>
      <vt:lpstr>회로</vt:lpstr>
      <vt:lpstr> </vt:lpstr>
      <vt:lpstr>게임 소개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김 동화</dc:creator>
  <cp:lastModifiedBy>김 동화</cp:lastModifiedBy>
  <cp:revision>31</cp:revision>
  <dcterms:created xsi:type="dcterms:W3CDTF">2019-12-03T09:03:15Z</dcterms:created>
  <dcterms:modified xsi:type="dcterms:W3CDTF">2019-12-04T04:23:33Z</dcterms:modified>
</cp:coreProperties>
</file>