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5" r:id="rId9"/>
    <p:sldId id="264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5"/>
    <p:restoredTop sz="94646"/>
  </p:normalViewPr>
  <p:slideViewPr>
    <p:cSldViewPr snapToGrid="0" snapToObjects="1">
      <p:cViewPr varScale="1">
        <p:scale>
          <a:sx n="104" d="100"/>
          <a:sy n="104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B26D0-35FB-884B-B5CC-AEF1E678673E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DB4553-E297-CE48-AE52-3157E45F5962}">
      <dgm:prSet phldrT="[Text]"/>
      <dgm:spPr/>
      <dgm:t>
        <a:bodyPr/>
        <a:lstStyle/>
        <a:p>
          <a:r>
            <a:rPr lang="en-US" dirty="0"/>
            <a:t>Selection Statements</a:t>
          </a:r>
        </a:p>
      </dgm:t>
    </dgm:pt>
    <dgm:pt modelId="{2E6406E8-EFA0-9342-B8E1-0C3AF5CB48BC}" type="parTrans" cxnId="{BAE28F67-ACF8-E644-B244-1BCCF07359B9}">
      <dgm:prSet/>
      <dgm:spPr/>
      <dgm:t>
        <a:bodyPr/>
        <a:lstStyle/>
        <a:p>
          <a:endParaRPr lang="en-US"/>
        </a:p>
      </dgm:t>
    </dgm:pt>
    <dgm:pt modelId="{4217BFF2-57B5-094A-B867-5824AF24C19A}" type="sibTrans" cxnId="{BAE28F67-ACF8-E644-B244-1BCCF07359B9}">
      <dgm:prSet/>
      <dgm:spPr/>
      <dgm:t>
        <a:bodyPr/>
        <a:lstStyle/>
        <a:p>
          <a:endParaRPr lang="en-US"/>
        </a:p>
      </dgm:t>
    </dgm:pt>
    <dgm:pt modelId="{BD530EA9-E369-1A4A-948C-96D93AEE517F}">
      <dgm:prSet phldrT="[Text]"/>
      <dgm:spPr/>
      <dgm:t>
        <a:bodyPr/>
        <a:lstStyle/>
        <a:p>
          <a:pPr marL="585788" indent="-268288">
            <a:tabLst/>
          </a:pPr>
          <a:r>
            <a:rPr lang="en-US" dirty="0"/>
            <a:t>if</a:t>
          </a:r>
        </a:p>
      </dgm:t>
    </dgm:pt>
    <dgm:pt modelId="{7618CE29-C8D4-5B44-B2B0-41DBE5F30DA9}" type="parTrans" cxnId="{63366B69-66C1-4C40-8F68-66146791BA32}">
      <dgm:prSet/>
      <dgm:spPr/>
      <dgm:t>
        <a:bodyPr/>
        <a:lstStyle/>
        <a:p>
          <a:endParaRPr lang="en-US"/>
        </a:p>
      </dgm:t>
    </dgm:pt>
    <dgm:pt modelId="{CFC00C37-16F4-EB4A-9051-6C15E04EE512}" type="sibTrans" cxnId="{63366B69-66C1-4C40-8F68-66146791BA32}">
      <dgm:prSet/>
      <dgm:spPr/>
      <dgm:t>
        <a:bodyPr/>
        <a:lstStyle/>
        <a:p>
          <a:endParaRPr lang="en-US"/>
        </a:p>
      </dgm:t>
    </dgm:pt>
    <dgm:pt modelId="{7416E2C1-A4E0-B448-954A-64445DF584D7}">
      <dgm:prSet phldrT="[Text]"/>
      <dgm:spPr/>
      <dgm:t>
        <a:bodyPr/>
        <a:lstStyle/>
        <a:p>
          <a:pPr marL="585788" indent="-268288">
            <a:tabLst/>
          </a:pPr>
          <a:r>
            <a:rPr lang="en-US" dirty="0"/>
            <a:t>switch</a:t>
          </a:r>
        </a:p>
      </dgm:t>
    </dgm:pt>
    <dgm:pt modelId="{F2E736A9-0AF1-2E45-AB3A-A29D2FCB154C}" type="parTrans" cxnId="{AF9929A5-2930-7848-A878-BF535E79C675}">
      <dgm:prSet/>
      <dgm:spPr/>
      <dgm:t>
        <a:bodyPr/>
        <a:lstStyle/>
        <a:p>
          <a:endParaRPr lang="en-US"/>
        </a:p>
      </dgm:t>
    </dgm:pt>
    <dgm:pt modelId="{140EC962-FD86-B14F-B370-0FFBA42AF986}" type="sibTrans" cxnId="{AF9929A5-2930-7848-A878-BF535E79C675}">
      <dgm:prSet/>
      <dgm:spPr/>
      <dgm:t>
        <a:bodyPr/>
        <a:lstStyle/>
        <a:p>
          <a:endParaRPr lang="en-US"/>
        </a:p>
      </dgm:t>
    </dgm:pt>
    <dgm:pt modelId="{9FDC1EFF-2E79-C548-9EE6-DDF71D42E475}">
      <dgm:prSet phldrT="[Text]"/>
      <dgm:spPr/>
      <dgm:t>
        <a:bodyPr/>
        <a:lstStyle/>
        <a:p>
          <a:r>
            <a:rPr lang="en-US" dirty="0"/>
            <a:t>Iteration Statements</a:t>
          </a:r>
        </a:p>
      </dgm:t>
    </dgm:pt>
    <dgm:pt modelId="{6F3DB577-9BB4-BD43-B026-4371B754B481}" type="parTrans" cxnId="{C08A7917-B53D-0D42-8983-0BDFACF1E2E1}">
      <dgm:prSet/>
      <dgm:spPr/>
      <dgm:t>
        <a:bodyPr/>
        <a:lstStyle/>
        <a:p>
          <a:endParaRPr lang="en-US"/>
        </a:p>
      </dgm:t>
    </dgm:pt>
    <dgm:pt modelId="{1FEE7631-C110-A047-A681-EC2CDD4D82DA}" type="sibTrans" cxnId="{C08A7917-B53D-0D42-8983-0BDFACF1E2E1}">
      <dgm:prSet/>
      <dgm:spPr/>
      <dgm:t>
        <a:bodyPr/>
        <a:lstStyle/>
        <a:p>
          <a:endParaRPr lang="en-US"/>
        </a:p>
      </dgm:t>
    </dgm:pt>
    <dgm:pt modelId="{499FF542-412A-234E-A257-0F44EFFF380A}">
      <dgm:prSet phldrT="[Text]"/>
      <dgm:spPr/>
      <dgm:t>
        <a:bodyPr/>
        <a:lstStyle/>
        <a:p>
          <a:pPr marL="585788" indent="-268288">
            <a:tabLst/>
          </a:pPr>
          <a:r>
            <a:rPr lang="en-US" dirty="0"/>
            <a:t>while</a:t>
          </a:r>
        </a:p>
      </dgm:t>
    </dgm:pt>
    <dgm:pt modelId="{BA5F67FD-B3CF-AF4C-9D2E-7262AA7E6F6A}" type="parTrans" cxnId="{86BF01F0-AEC4-0147-9B5E-6FDBDC91245F}">
      <dgm:prSet/>
      <dgm:spPr/>
      <dgm:t>
        <a:bodyPr/>
        <a:lstStyle/>
        <a:p>
          <a:endParaRPr lang="en-US"/>
        </a:p>
      </dgm:t>
    </dgm:pt>
    <dgm:pt modelId="{FB53FC34-3B8E-0B4C-886C-FBDED55E1081}" type="sibTrans" cxnId="{86BF01F0-AEC4-0147-9B5E-6FDBDC91245F}">
      <dgm:prSet/>
      <dgm:spPr/>
      <dgm:t>
        <a:bodyPr/>
        <a:lstStyle/>
        <a:p>
          <a:endParaRPr lang="en-US"/>
        </a:p>
      </dgm:t>
    </dgm:pt>
    <dgm:pt modelId="{ED891066-F0C2-CE48-B816-16F9537EC6EF}">
      <dgm:prSet phldrT="[Text]"/>
      <dgm:spPr/>
      <dgm:t>
        <a:bodyPr/>
        <a:lstStyle/>
        <a:p>
          <a:pPr marL="585788" indent="-268288">
            <a:tabLst/>
          </a:pPr>
          <a:r>
            <a:rPr lang="en-US" dirty="0"/>
            <a:t>do…while</a:t>
          </a:r>
        </a:p>
      </dgm:t>
    </dgm:pt>
    <dgm:pt modelId="{3B5AC377-1A38-5748-9E54-A7BDCFB18721}" type="parTrans" cxnId="{2AE9D8F2-CCAC-3340-BD9F-ED4B70CAC276}">
      <dgm:prSet/>
      <dgm:spPr/>
      <dgm:t>
        <a:bodyPr/>
        <a:lstStyle/>
        <a:p>
          <a:endParaRPr lang="en-US"/>
        </a:p>
      </dgm:t>
    </dgm:pt>
    <dgm:pt modelId="{5E90B6BF-443C-104C-A3DC-43104C57F568}" type="sibTrans" cxnId="{2AE9D8F2-CCAC-3340-BD9F-ED4B70CAC276}">
      <dgm:prSet/>
      <dgm:spPr/>
      <dgm:t>
        <a:bodyPr/>
        <a:lstStyle/>
        <a:p>
          <a:endParaRPr lang="en-US"/>
        </a:p>
      </dgm:t>
    </dgm:pt>
    <dgm:pt modelId="{C5C87471-0F3B-F346-B6FB-9CDF451BB64D}">
      <dgm:prSet phldrT="[Text]"/>
      <dgm:spPr/>
      <dgm:t>
        <a:bodyPr/>
        <a:lstStyle/>
        <a:p>
          <a:r>
            <a:rPr lang="en-US" dirty="0"/>
            <a:t>Jump Statements</a:t>
          </a:r>
        </a:p>
      </dgm:t>
    </dgm:pt>
    <dgm:pt modelId="{E5C2827F-81F5-6247-85B1-DD109312CAA0}" type="parTrans" cxnId="{4AF2862F-3BF6-1E4B-85FC-E35F79DF98DD}">
      <dgm:prSet/>
      <dgm:spPr/>
      <dgm:t>
        <a:bodyPr/>
        <a:lstStyle/>
        <a:p>
          <a:endParaRPr lang="en-US"/>
        </a:p>
      </dgm:t>
    </dgm:pt>
    <dgm:pt modelId="{A898A601-18F4-6B45-A783-B5F62B3DFFC0}" type="sibTrans" cxnId="{4AF2862F-3BF6-1E4B-85FC-E35F79DF98DD}">
      <dgm:prSet/>
      <dgm:spPr/>
      <dgm:t>
        <a:bodyPr/>
        <a:lstStyle/>
        <a:p>
          <a:endParaRPr lang="en-US"/>
        </a:p>
      </dgm:t>
    </dgm:pt>
    <dgm:pt modelId="{67EC6F95-2FA7-3847-BFAF-5111FDAF668D}">
      <dgm:prSet phldrT="[Text]"/>
      <dgm:spPr/>
      <dgm:t>
        <a:bodyPr/>
        <a:lstStyle/>
        <a:p>
          <a:pPr marL="622300" indent="-257175">
            <a:tabLst>
              <a:tab pos="0" algn="l"/>
            </a:tabLst>
          </a:pPr>
          <a:r>
            <a:rPr lang="en-US" dirty="0"/>
            <a:t>break</a:t>
          </a:r>
        </a:p>
      </dgm:t>
    </dgm:pt>
    <dgm:pt modelId="{4D1FA6CE-03B2-EF4D-A03F-4ADA4715F9D9}" type="parTrans" cxnId="{4D814023-4045-A14F-ABCC-DF8981169446}">
      <dgm:prSet/>
      <dgm:spPr/>
      <dgm:t>
        <a:bodyPr/>
        <a:lstStyle/>
        <a:p>
          <a:endParaRPr lang="en-US"/>
        </a:p>
      </dgm:t>
    </dgm:pt>
    <dgm:pt modelId="{E0B465F5-3F5B-A344-9304-BF62FA00C5BD}" type="sibTrans" cxnId="{4D814023-4045-A14F-ABCC-DF8981169446}">
      <dgm:prSet/>
      <dgm:spPr/>
      <dgm:t>
        <a:bodyPr/>
        <a:lstStyle/>
        <a:p>
          <a:endParaRPr lang="en-US"/>
        </a:p>
      </dgm:t>
    </dgm:pt>
    <dgm:pt modelId="{A8026431-7877-214E-A68C-32E34D737DCE}">
      <dgm:prSet phldrT="[Text]"/>
      <dgm:spPr/>
      <dgm:t>
        <a:bodyPr/>
        <a:lstStyle/>
        <a:p>
          <a:pPr marL="585788" indent="-268288">
            <a:tabLst/>
          </a:pPr>
          <a:r>
            <a:rPr lang="en-US" dirty="0"/>
            <a:t>for</a:t>
          </a:r>
        </a:p>
      </dgm:t>
    </dgm:pt>
    <dgm:pt modelId="{26ABBDA5-4A13-1546-AB5D-019F4ADC80C4}" type="parTrans" cxnId="{0A56CE09-E2DE-9F47-B17E-5B6A1270702A}">
      <dgm:prSet/>
      <dgm:spPr/>
      <dgm:t>
        <a:bodyPr/>
        <a:lstStyle/>
        <a:p>
          <a:endParaRPr lang="en-US"/>
        </a:p>
      </dgm:t>
    </dgm:pt>
    <dgm:pt modelId="{D5EC6CE8-890B-6541-A8FE-B458D81A5AC1}" type="sibTrans" cxnId="{0A56CE09-E2DE-9F47-B17E-5B6A1270702A}">
      <dgm:prSet/>
      <dgm:spPr/>
      <dgm:t>
        <a:bodyPr/>
        <a:lstStyle/>
        <a:p>
          <a:endParaRPr lang="en-US"/>
        </a:p>
      </dgm:t>
    </dgm:pt>
    <dgm:pt modelId="{E91D7B3E-EBCD-6C47-9517-73D4D37F8A88}">
      <dgm:prSet phldrT="[Text]"/>
      <dgm:spPr/>
      <dgm:t>
        <a:bodyPr/>
        <a:lstStyle/>
        <a:p>
          <a:pPr marL="622300" indent="-257175">
            <a:tabLst>
              <a:tab pos="0" algn="l"/>
            </a:tabLst>
          </a:pPr>
          <a:r>
            <a:rPr lang="en-US" dirty="0"/>
            <a:t>continue</a:t>
          </a:r>
        </a:p>
      </dgm:t>
    </dgm:pt>
    <dgm:pt modelId="{69B79DFE-0DB6-7145-A152-4C519E8F163F}" type="parTrans" cxnId="{20C142FD-35B0-E14E-909F-3FB60BF50D6A}">
      <dgm:prSet/>
      <dgm:spPr/>
      <dgm:t>
        <a:bodyPr/>
        <a:lstStyle/>
        <a:p>
          <a:endParaRPr lang="en-US"/>
        </a:p>
      </dgm:t>
    </dgm:pt>
    <dgm:pt modelId="{5CBF3160-028D-364C-A17D-455E2C614481}" type="sibTrans" cxnId="{20C142FD-35B0-E14E-909F-3FB60BF50D6A}">
      <dgm:prSet/>
      <dgm:spPr/>
      <dgm:t>
        <a:bodyPr/>
        <a:lstStyle/>
        <a:p>
          <a:endParaRPr lang="en-US"/>
        </a:p>
      </dgm:t>
    </dgm:pt>
    <dgm:pt modelId="{E8792366-91C7-0B4F-9C69-D3875BF6F9EA}">
      <dgm:prSet phldrT="[Text]"/>
      <dgm:spPr/>
      <dgm:t>
        <a:bodyPr/>
        <a:lstStyle/>
        <a:p>
          <a:pPr marL="622300" indent="-257175">
            <a:tabLst>
              <a:tab pos="0" algn="l"/>
            </a:tabLst>
          </a:pPr>
          <a:r>
            <a:rPr lang="en-US" dirty="0" err="1"/>
            <a:t>goto</a:t>
          </a:r>
          <a:endParaRPr lang="en-US" dirty="0"/>
        </a:p>
      </dgm:t>
    </dgm:pt>
    <dgm:pt modelId="{E2840F01-A4E1-2E42-8091-75F6C076DAEB}" type="parTrans" cxnId="{BC0B5E59-8406-C746-9F1D-379C1C319763}">
      <dgm:prSet/>
      <dgm:spPr/>
      <dgm:t>
        <a:bodyPr/>
        <a:lstStyle/>
        <a:p>
          <a:endParaRPr lang="en-US"/>
        </a:p>
      </dgm:t>
    </dgm:pt>
    <dgm:pt modelId="{F2C7F9FE-7960-A04A-88BB-E7813B83C826}" type="sibTrans" cxnId="{BC0B5E59-8406-C746-9F1D-379C1C319763}">
      <dgm:prSet/>
      <dgm:spPr/>
      <dgm:t>
        <a:bodyPr/>
        <a:lstStyle/>
        <a:p>
          <a:endParaRPr lang="en-US"/>
        </a:p>
      </dgm:t>
    </dgm:pt>
    <dgm:pt modelId="{C9EC9FBF-B3F1-9B45-8726-8C5AB1474EB7}" type="pres">
      <dgm:prSet presAssocID="{8FEB26D0-35FB-884B-B5CC-AEF1E678673E}" presName="Name0" presStyleCnt="0">
        <dgm:presLayoutVars>
          <dgm:dir/>
          <dgm:animLvl val="lvl"/>
          <dgm:resizeHandles val="exact"/>
        </dgm:presLayoutVars>
      </dgm:prSet>
      <dgm:spPr/>
    </dgm:pt>
    <dgm:pt modelId="{3AC8936D-4A4D-674D-8E34-EA9AD1DF358C}" type="pres">
      <dgm:prSet presAssocID="{BBDB4553-E297-CE48-AE52-3157E45F5962}" presName="linNode" presStyleCnt="0"/>
      <dgm:spPr/>
    </dgm:pt>
    <dgm:pt modelId="{1200F967-4FF9-264C-A85D-444D0712BF1E}" type="pres">
      <dgm:prSet presAssocID="{BBDB4553-E297-CE48-AE52-3157E45F596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10895C5-0CF6-3A4A-A4B9-CF037BD88213}" type="pres">
      <dgm:prSet presAssocID="{BBDB4553-E297-CE48-AE52-3157E45F5962}" presName="descendantText" presStyleLbl="alignAccFollowNode1" presStyleIdx="0" presStyleCnt="3">
        <dgm:presLayoutVars>
          <dgm:bulletEnabled val="1"/>
        </dgm:presLayoutVars>
      </dgm:prSet>
      <dgm:spPr/>
    </dgm:pt>
    <dgm:pt modelId="{03AC6836-B92D-0F41-9E26-A89B457B9835}" type="pres">
      <dgm:prSet presAssocID="{4217BFF2-57B5-094A-B867-5824AF24C19A}" presName="sp" presStyleCnt="0"/>
      <dgm:spPr/>
    </dgm:pt>
    <dgm:pt modelId="{E5A5F365-8A18-BB46-BC3B-66BBAAB82C98}" type="pres">
      <dgm:prSet presAssocID="{9FDC1EFF-2E79-C548-9EE6-DDF71D42E475}" presName="linNode" presStyleCnt="0"/>
      <dgm:spPr/>
    </dgm:pt>
    <dgm:pt modelId="{34F295DE-0748-6E45-B79D-59F7A1CC0A4C}" type="pres">
      <dgm:prSet presAssocID="{9FDC1EFF-2E79-C548-9EE6-DDF71D42E47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148D243-9338-634D-993E-1876E2438246}" type="pres">
      <dgm:prSet presAssocID="{9FDC1EFF-2E79-C548-9EE6-DDF71D42E475}" presName="descendantText" presStyleLbl="alignAccFollowNode1" presStyleIdx="1" presStyleCnt="3">
        <dgm:presLayoutVars>
          <dgm:bulletEnabled val="1"/>
        </dgm:presLayoutVars>
      </dgm:prSet>
      <dgm:spPr/>
    </dgm:pt>
    <dgm:pt modelId="{9685E42B-11B0-4347-8F1B-1357103157AF}" type="pres">
      <dgm:prSet presAssocID="{1FEE7631-C110-A047-A681-EC2CDD4D82DA}" presName="sp" presStyleCnt="0"/>
      <dgm:spPr/>
    </dgm:pt>
    <dgm:pt modelId="{1F5B2B49-3C52-8D48-A096-8E2B69A348EE}" type="pres">
      <dgm:prSet presAssocID="{C5C87471-0F3B-F346-B6FB-9CDF451BB64D}" presName="linNode" presStyleCnt="0"/>
      <dgm:spPr/>
    </dgm:pt>
    <dgm:pt modelId="{CEA8B7F2-7E8D-4546-BF74-B0FD5B2B8789}" type="pres">
      <dgm:prSet presAssocID="{C5C87471-0F3B-F346-B6FB-9CDF451BB64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2E2DDC5-6132-D34F-8541-982DA2E6A7D9}" type="pres">
      <dgm:prSet presAssocID="{C5C87471-0F3B-F346-B6FB-9CDF451BB64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D16EB08-7E6A-F34D-9CBE-D7F45DA1FD9A}" type="presOf" srcId="{ED891066-F0C2-CE48-B816-16F9537EC6EF}" destId="{3148D243-9338-634D-993E-1876E2438246}" srcOrd="0" destOrd="1" presId="urn:microsoft.com/office/officeart/2005/8/layout/vList5"/>
    <dgm:cxn modelId="{0A56CE09-E2DE-9F47-B17E-5B6A1270702A}" srcId="{9FDC1EFF-2E79-C548-9EE6-DDF71D42E475}" destId="{A8026431-7877-214E-A68C-32E34D737DCE}" srcOrd="2" destOrd="0" parTransId="{26ABBDA5-4A13-1546-AB5D-019F4ADC80C4}" sibTransId="{D5EC6CE8-890B-6541-A8FE-B458D81A5AC1}"/>
    <dgm:cxn modelId="{7CEB370B-FCCC-CB4B-B1A3-358DED5A7627}" type="presOf" srcId="{A8026431-7877-214E-A68C-32E34D737DCE}" destId="{3148D243-9338-634D-993E-1876E2438246}" srcOrd="0" destOrd="2" presId="urn:microsoft.com/office/officeart/2005/8/layout/vList5"/>
    <dgm:cxn modelId="{C08A7917-B53D-0D42-8983-0BDFACF1E2E1}" srcId="{8FEB26D0-35FB-884B-B5CC-AEF1E678673E}" destId="{9FDC1EFF-2E79-C548-9EE6-DDF71D42E475}" srcOrd="1" destOrd="0" parTransId="{6F3DB577-9BB4-BD43-B026-4371B754B481}" sibTransId="{1FEE7631-C110-A047-A681-EC2CDD4D82DA}"/>
    <dgm:cxn modelId="{F904941B-F926-9042-BC19-4C87CAB92D5F}" type="presOf" srcId="{E8792366-91C7-0B4F-9C69-D3875BF6F9EA}" destId="{D2E2DDC5-6132-D34F-8541-982DA2E6A7D9}" srcOrd="0" destOrd="2" presId="urn:microsoft.com/office/officeart/2005/8/layout/vList5"/>
    <dgm:cxn modelId="{4D814023-4045-A14F-ABCC-DF8981169446}" srcId="{C5C87471-0F3B-F346-B6FB-9CDF451BB64D}" destId="{67EC6F95-2FA7-3847-BFAF-5111FDAF668D}" srcOrd="0" destOrd="0" parTransId="{4D1FA6CE-03B2-EF4D-A03F-4ADA4715F9D9}" sibTransId="{E0B465F5-3F5B-A344-9304-BF62FA00C5BD}"/>
    <dgm:cxn modelId="{B9A3192F-75F5-6A41-B81E-A5D3B267ADF1}" type="presOf" srcId="{E91D7B3E-EBCD-6C47-9517-73D4D37F8A88}" destId="{D2E2DDC5-6132-D34F-8541-982DA2E6A7D9}" srcOrd="0" destOrd="1" presId="urn:microsoft.com/office/officeart/2005/8/layout/vList5"/>
    <dgm:cxn modelId="{4AF2862F-3BF6-1E4B-85FC-E35F79DF98DD}" srcId="{8FEB26D0-35FB-884B-B5CC-AEF1E678673E}" destId="{C5C87471-0F3B-F346-B6FB-9CDF451BB64D}" srcOrd="2" destOrd="0" parTransId="{E5C2827F-81F5-6247-85B1-DD109312CAA0}" sibTransId="{A898A601-18F4-6B45-A783-B5F62B3DFFC0}"/>
    <dgm:cxn modelId="{D39CF64E-4387-5B44-AA90-9D790D95C593}" type="presOf" srcId="{C5C87471-0F3B-F346-B6FB-9CDF451BB64D}" destId="{CEA8B7F2-7E8D-4546-BF74-B0FD5B2B8789}" srcOrd="0" destOrd="0" presId="urn:microsoft.com/office/officeart/2005/8/layout/vList5"/>
    <dgm:cxn modelId="{EB56CB53-D424-AE4D-955E-C6793CCDF516}" type="presOf" srcId="{499FF542-412A-234E-A257-0F44EFFF380A}" destId="{3148D243-9338-634D-993E-1876E2438246}" srcOrd="0" destOrd="0" presId="urn:microsoft.com/office/officeart/2005/8/layout/vList5"/>
    <dgm:cxn modelId="{BC0B5E59-8406-C746-9F1D-379C1C319763}" srcId="{C5C87471-0F3B-F346-B6FB-9CDF451BB64D}" destId="{E8792366-91C7-0B4F-9C69-D3875BF6F9EA}" srcOrd="2" destOrd="0" parTransId="{E2840F01-A4E1-2E42-8091-75F6C076DAEB}" sibTransId="{F2C7F9FE-7960-A04A-88BB-E7813B83C826}"/>
    <dgm:cxn modelId="{BAE28F67-ACF8-E644-B244-1BCCF07359B9}" srcId="{8FEB26D0-35FB-884B-B5CC-AEF1E678673E}" destId="{BBDB4553-E297-CE48-AE52-3157E45F5962}" srcOrd="0" destOrd="0" parTransId="{2E6406E8-EFA0-9342-B8E1-0C3AF5CB48BC}" sibTransId="{4217BFF2-57B5-094A-B867-5824AF24C19A}"/>
    <dgm:cxn modelId="{63366B69-66C1-4C40-8F68-66146791BA32}" srcId="{BBDB4553-E297-CE48-AE52-3157E45F5962}" destId="{BD530EA9-E369-1A4A-948C-96D93AEE517F}" srcOrd="0" destOrd="0" parTransId="{7618CE29-C8D4-5B44-B2B0-41DBE5F30DA9}" sibTransId="{CFC00C37-16F4-EB4A-9051-6C15E04EE512}"/>
    <dgm:cxn modelId="{26FC98A3-1BF8-E140-BF2B-20D6B3C215F6}" type="presOf" srcId="{8FEB26D0-35FB-884B-B5CC-AEF1E678673E}" destId="{C9EC9FBF-B3F1-9B45-8726-8C5AB1474EB7}" srcOrd="0" destOrd="0" presId="urn:microsoft.com/office/officeart/2005/8/layout/vList5"/>
    <dgm:cxn modelId="{AF9929A5-2930-7848-A878-BF535E79C675}" srcId="{BBDB4553-E297-CE48-AE52-3157E45F5962}" destId="{7416E2C1-A4E0-B448-954A-64445DF584D7}" srcOrd="1" destOrd="0" parTransId="{F2E736A9-0AF1-2E45-AB3A-A29D2FCB154C}" sibTransId="{140EC962-FD86-B14F-B370-0FFBA42AF986}"/>
    <dgm:cxn modelId="{D81542B1-7571-D34C-8C49-31F8AB9C3E82}" type="presOf" srcId="{67EC6F95-2FA7-3847-BFAF-5111FDAF668D}" destId="{D2E2DDC5-6132-D34F-8541-982DA2E6A7D9}" srcOrd="0" destOrd="0" presId="urn:microsoft.com/office/officeart/2005/8/layout/vList5"/>
    <dgm:cxn modelId="{34258DB5-9F24-3547-AF90-93906A5D8FC7}" type="presOf" srcId="{9FDC1EFF-2E79-C548-9EE6-DDF71D42E475}" destId="{34F295DE-0748-6E45-B79D-59F7A1CC0A4C}" srcOrd="0" destOrd="0" presId="urn:microsoft.com/office/officeart/2005/8/layout/vList5"/>
    <dgm:cxn modelId="{C14C0BD4-E284-7841-915B-FE7E90820197}" type="presOf" srcId="{BBDB4553-E297-CE48-AE52-3157E45F5962}" destId="{1200F967-4FF9-264C-A85D-444D0712BF1E}" srcOrd="0" destOrd="0" presId="urn:microsoft.com/office/officeart/2005/8/layout/vList5"/>
    <dgm:cxn modelId="{05975FE6-87D3-9D40-98B4-FA0D4A5BA161}" type="presOf" srcId="{7416E2C1-A4E0-B448-954A-64445DF584D7}" destId="{C10895C5-0CF6-3A4A-A4B9-CF037BD88213}" srcOrd="0" destOrd="1" presId="urn:microsoft.com/office/officeart/2005/8/layout/vList5"/>
    <dgm:cxn modelId="{86BF01F0-AEC4-0147-9B5E-6FDBDC91245F}" srcId="{9FDC1EFF-2E79-C548-9EE6-DDF71D42E475}" destId="{499FF542-412A-234E-A257-0F44EFFF380A}" srcOrd="0" destOrd="0" parTransId="{BA5F67FD-B3CF-AF4C-9D2E-7262AA7E6F6A}" sibTransId="{FB53FC34-3B8E-0B4C-886C-FBDED55E1081}"/>
    <dgm:cxn modelId="{2AE9D8F2-CCAC-3340-BD9F-ED4B70CAC276}" srcId="{9FDC1EFF-2E79-C548-9EE6-DDF71D42E475}" destId="{ED891066-F0C2-CE48-B816-16F9537EC6EF}" srcOrd="1" destOrd="0" parTransId="{3B5AC377-1A38-5748-9E54-A7BDCFB18721}" sibTransId="{5E90B6BF-443C-104C-A3DC-43104C57F568}"/>
    <dgm:cxn modelId="{FDCA21F7-83FC-DE4D-A9BF-181C56A94C42}" type="presOf" srcId="{BD530EA9-E369-1A4A-948C-96D93AEE517F}" destId="{C10895C5-0CF6-3A4A-A4B9-CF037BD88213}" srcOrd="0" destOrd="0" presId="urn:microsoft.com/office/officeart/2005/8/layout/vList5"/>
    <dgm:cxn modelId="{20C142FD-35B0-E14E-909F-3FB60BF50D6A}" srcId="{C5C87471-0F3B-F346-B6FB-9CDF451BB64D}" destId="{E91D7B3E-EBCD-6C47-9517-73D4D37F8A88}" srcOrd="1" destOrd="0" parTransId="{69B79DFE-0DB6-7145-A152-4C519E8F163F}" sibTransId="{5CBF3160-028D-364C-A17D-455E2C614481}"/>
    <dgm:cxn modelId="{952393A8-E997-EF47-9BB0-1602648CFD3F}" type="presParOf" srcId="{C9EC9FBF-B3F1-9B45-8726-8C5AB1474EB7}" destId="{3AC8936D-4A4D-674D-8E34-EA9AD1DF358C}" srcOrd="0" destOrd="0" presId="urn:microsoft.com/office/officeart/2005/8/layout/vList5"/>
    <dgm:cxn modelId="{874D22A3-FDD9-0B47-8E2C-BAFC847238F5}" type="presParOf" srcId="{3AC8936D-4A4D-674D-8E34-EA9AD1DF358C}" destId="{1200F967-4FF9-264C-A85D-444D0712BF1E}" srcOrd="0" destOrd="0" presId="urn:microsoft.com/office/officeart/2005/8/layout/vList5"/>
    <dgm:cxn modelId="{F985BD21-D5E4-154E-93D6-800346D6C296}" type="presParOf" srcId="{3AC8936D-4A4D-674D-8E34-EA9AD1DF358C}" destId="{C10895C5-0CF6-3A4A-A4B9-CF037BD88213}" srcOrd="1" destOrd="0" presId="urn:microsoft.com/office/officeart/2005/8/layout/vList5"/>
    <dgm:cxn modelId="{C3EC5E1D-028D-A943-ADA9-6B290BB71A39}" type="presParOf" srcId="{C9EC9FBF-B3F1-9B45-8726-8C5AB1474EB7}" destId="{03AC6836-B92D-0F41-9E26-A89B457B9835}" srcOrd="1" destOrd="0" presId="urn:microsoft.com/office/officeart/2005/8/layout/vList5"/>
    <dgm:cxn modelId="{20F8F06A-1502-204B-9B41-5AC35002FAE2}" type="presParOf" srcId="{C9EC9FBF-B3F1-9B45-8726-8C5AB1474EB7}" destId="{E5A5F365-8A18-BB46-BC3B-66BBAAB82C98}" srcOrd="2" destOrd="0" presId="urn:microsoft.com/office/officeart/2005/8/layout/vList5"/>
    <dgm:cxn modelId="{8962BEF9-F717-C845-909E-DA9344E7A7BF}" type="presParOf" srcId="{E5A5F365-8A18-BB46-BC3B-66BBAAB82C98}" destId="{34F295DE-0748-6E45-B79D-59F7A1CC0A4C}" srcOrd="0" destOrd="0" presId="urn:microsoft.com/office/officeart/2005/8/layout/vList5"/>
    <dgm:cxn modelId="{A439F65C-E81D-5248-B350-FACB32733B03}" type="presParOf" srcId="{E5A5F365-8A18-BB46-BC3B-66BBAAB82C98}" destId="{3148D243-9338-634D-993E-1876E2438246}" srcOrd="1" destOrd="0" presId="urn:microsoft.com/office/officeart/2005/8/layout/vList5"/>
    <dgm:cxn modelId="{A374E962-64F0-D644-B948-02B90B3B854F}" type="presParOf" srcId="{C9EC9FBF-B3F1-9B45-8726-8C5AB1474EB7}" destId="{9685E42B-11B0-4347-8F1B-1357103157AF}" srcOrd="3" destOrd="0" presId="urn:microsoft.com/office/officeart/2005/8/layout/vList5"/>
    <dgm:cxn modelId="{862881CA-5F4F-EE41-86D2-07B9EAEA4BC9}" type="presParOf" srcId="{C9EC9FBF-B3F1-9B45-8726-8C5AB1474EB7}" destId="{1F5B2B49-3C52-8D48-A096-8E2B69A348EE}" srcOrd="4" destOrd="0" presId="urn:microsoft.com/office/officeart/2005/8/layout/vList5"/>
    <dgm:cxn modelId="{BD066821-2299-CE4F-A307-623D440672F2}" type="presParOf" srcId="{1F5B2B49-3C52-8D48-A096-8E2B69A348EE}" destId="{CEA8B7F2-7E8D-4546-BF74-B0FD5B2B8789}" srcOrd="0" destOrd="0" presId="urn:microsoft.com/office/officeart/2005/8/layout/vList5"/>
    <dgm:cxn modelId="{CB8386D9-7767-6A43-B99E-8679740B6F3A}" type="presParOf" srcId="{1F5B2B49-3C52-8D48-A096-8E2B69A348EE}" destId="{D2E2DDC5-6132-D34F-8541-982DA2E6A7D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EB26D0-35FB-884B-B5CC-AEF1E678673E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DB4553-E297-CE48-AE52-3157E45F5962}">
      <dgm:prSet phldrT="[Text]"/>
      <dgm:spPr/>
      <dgm:t>
        <a:bodyPr/>
        <a:lstStyle/>
        <a:p>
          <a:r>
            <a:rPr lang="en-US" dirty="0"/>
            <a:t>Relational Operators</a:t>
          </a:r>
        </a:p>
      </dgm:t>
    </dgm:pt>
    <dgm:pt modelId="{2E6406E8-EFA0-9342-B8E1-0C3AF5CB48BC}" type="parTrans" cxnId="{BAE28F67-ACF8-E644-B244-1BCCF07359B9}">
      <dgm:prSet/>
      <dgm:spPr/>
      <dgm:t>
        <a:bodyPr/>
        <a:lstStyle/>
        <a:p>
          <a:endParaRPr lang="en-US"/>
        </a:p>
      </dgm:t>
    </dgm:pt>
    <dgm:pt modelId="{4217BFF2-57B5-094A-B867-5824AF24C19A}" type="sibTrans" cxnId="{BAE28F67-ACF8-E644-B244-1BCCF07359B9}">
      <dgm:prSet/>
      <dgm:spPr/>
      <dgm:t>
        <a:bodyPr/>
        <a:lstStyle/>
        <a:p>
          <a:endParaRPr lang="en-US"/>
        </a:p>
      </dgm:t>
    </dgm:pt>
    <dgm:pt modelId="{BD530EA9-E369-1A4A-948C-96D93AEE517F}">
      <dgm:prSet phldrT="[Text]" custT="1"/>
      <dgm:spPr/>
      <dgm:t>
        <a:bodyPr/>
        <a:lstStyle/>
        <a:p>
          <a:pPr marL="585788" indent="-268288" algn="ctr">
            <a:buNone/>
            <a:tabLst/>
          </a:pPr>
          <a:r>
            <a:rPr lang="en-US" sz="4000" dirty="0"/>
            <a:t>&lt; , &gt; , &lt;= , &gt;=</a:t>
          </a:r>
        </a:p>
      </dgm:t>
    </dgm:pt>
    <dgm:pt modelId="{7618CE29-C8D4-5B44-B2B0-41DBE5F30DA9}" type="parTrans" cxnId="{63366B69-66C1-4C40-8F68-66146791BA32}">
      <dgm:prSet/>
      <dgm:spPr/>
      <dgm:t>
        <a:bodyPr/>
        <a:lstStyle/>
        <a:p>
          <a:endParaRPr lang="en-US"/>
        </a:p>
      </dgm:t>
    </dgm:pt>
    <dgm:pt modelId="{CFC00C37-16F4-EB4A-9051-6C15E04EE512}" type="sibTrans" cxnId="{63366B69-66C1-4C40-8F68-66146791BA32}">
      <dgm:prSet/>
      <dgm:spPr/>
      <dgm:t>
        <a:bodyPr/>
        <a:lstStyle/>
        <a:p>
          <a:endParaRPr lang="en-US"/>
        </a:p>
      </dgm:t>
    </dgm:pt>
    <dgm:pt modelId="{9FDC1EFF-2E79-C548-9EE6-DDF71D42E475}">
      <dgm:prSet phldrT="[Text]"/>
      <dgm:spPr/>
      <dgm:t>
        <a:bodyPr/>
        <a:lstStyle/>
        <a:p>
          <a:r>
            <a:rPr lang="en-US" dirty="0"/>
            <a:t>Equality</a:t>
          </a:r>
          <a:r>
            <a:rPr lang="en-US" baseline="0" dirty="0"/>
            <a:t> Operators</a:t>
          </a:r>
          <a:endParaRPr lang="en-US" dirty="0"/>
        </a:p>
      </dgm:t>
    </dgm:pt>
    <dgm:pt modelId="{6F3DB577-9BB4-BD43-B026-4371B754B481}" type="parTrans" cxnId="{C08A7917-B53D-0D42-8983-0BDFACF1E2E1}">
      <dgm:prSet/>
      <dgm:spPr/>
      <dgm:t>
        <a:bodyPr/>
        <a:lstStyle/>
        <a:p>
          <a:endParaRPr lang="en-US"/>
        </a:p>
      </dgm:t>
    </dgm:pt>
    <dgm:pt modelId="{1FEE7631-C110-A047-A681-EC2CDD4D82DA}" type="sibTrans" cxnId="{C08A7917-B53D-0D42-8983-0BDFACF1E2E1}">
      <dgm:prSet/>
      <dgm:spPr/>
      <dgm:t>
        <a:bodyPr/>
        <a:lstStyle/>
        <a:p>
          <a:endParaRPr lang="en-US"/>
        </a:p>
      </dgm:t>
    </dgm:pt>
    <dgm:pt modelId="{499FF542-412A-234E-A257-0F44EFFF380A}">
      <dgm:prSet phldrT="[Text]" custT="1"/>
      <dgm:spPr/>
      <dgm:t>
        <a:bodyPr/>
        <a:lstStyle/>
        <a:p>
          <a:pPr marL="585788" indent="-268288" algn="ctr">
            <a:buNone/>
            <a:tabLst/>
          </a:pPr>
          <a:r>
            <a:rPr lang="en-US" sz="4000" dirty="0"/>
            <a:t>== , !=</a:t>
          </a:r>
        </a:p>
      </dgm:t>
    </dgm:pt>
    <dgm:pt modelId="{BA5F67FD-B3CF-AF4C-9D2E-7262AA7E6F6A}" type="parTrans" cxnId="{86BF01F0-AEC4-0147-9B5E-6FDBDC91245F}">
      <dgm:prSet/>
      <dgm:spPr/>
      <dgm:t>
        <a:bodyPr/>
        <a:lstStyle/>
        <a:p>
          <a:endParaRPr lang="en-US"/>
        </a:p>
      </dgm:t>
    </dgm:pt>
    <dgm:pt modelId="{FB53FC34-3B8E-0B4C-886C-FBDED55E1081}" type="sibTrans" cxnId="{86BF01F0-AEC4-0147-9B5E-6FDBDC91245F}">
      <dgm:prSet/>
      <dgm:spPr/>
      <dgm:t>
        <a:bodyPr/>
        <a:lstStyle/>
        <a:p>
          <a:endParaRPr lang="en-US"/>
        </a:p>
      </dgm:t>
    </dgm:pt>
    <dgm:pt modelId="{C5C87471-0F3B-F346-B6FB-9CDF451BB64D}">
      <dgm:prSet phldrT="[Text]"/>
      <dgm:spPr/>
      <dgm:t>
        <a:bodyPr/>
        <a:lstStyle/>
        <a:p>
          <a:r>
            <a:rPr lang="en-US" dirty="0"/>
            <a:t>Logical Operators</a:t>
          </a:r>
        </a:p>
      </dgm:t>
    </dgm:pt>
    <dgm:pt modelId="{E5C2827F-81F5-6247-85B1-DD109312CAA0}" type="parTrans" cxnId="{4AF2862F-3BF6-1E4B-85FC-E35F79DF98DD}">
      <dgm:prSet/>
      <dgm:spPr/>
      <dgm:t>
        <a:bodyPr/>
        <a:lstStyle/>
        <a:p>
          <a:endParaRPr lang="en-US"/>
        </a:p>
      </dgm:t>
    </dgm:pt>
    <dgm:pt modelId="{A898A601-18F4-6B45-A783-B5F62B3DFFC0}" type="sibTrans" cxnId="{4AF2862F-3BF6-1E4B-85FC-E35F79DF98DD}">
      <dgm:prSet/>
      <dgm:spPr/>
      <dgm:t>
        <a:bodyPr/>
        <a:lstStyle/>
        <a:p>
          <a:endParaRPr lang="en-US"/>
        </a:p>
      </dgm:t>
    </dgm:pt>
    <dgm:pt modelId="{67EC6F95-2FA7-3847-BFAF-5111FDAF668D}">
      <dgm:prSet phldrT="[Text]" custT="1"/>
      <dgm:spPr/>
      <dgm:t>
        <a:bodyPr/>
        <a:lstStyle/>
        <a:p>
          <a:pPr marL="622300" indent="-257175" algn="ctr">
            <a:buNone/>
            <a:tabLst>
              <a:tab pos="0" algn="l"/>
            </a:tabLst>
          </a:pPr>
          <a:r>
            <a:rPr lang="en-US" sz="4000" dirty="0"/>
            <a:t>&amp;&amp; , ||, !</a:t>
          </a:r>
        </a:p>
      </dgm:t>
    </dgm:pt>
    <dgm:pt modelId="{4D1FA6CE-03B2-EF4D-A03F-4ADA4715F9D9}" type="parTrans" cxnId="{4D814023-4045-A14F-ABCC-DF8981169446}">
      <dgm:prSet/>
      <dgm:spPr/>
      <dgm:t>
        <a:bodyPr/>
        <a:lstStyle/>
        <a:p>
          <a:endParaRPr lang="en-US"/>
        </a:p>
      </dgm:t>
    </dgm:pt>
    <dgm:pt modelId="{E0B465F5-3F5B-A344-9304-BF62FA00C5BD}" type="sibTrans" cxnId="{4D814023-4045-A14F-ABCC-DF8981169446}">
      <dgm:prSet/>
      <dgm:spPr/>
      <dgm:t>
        <a:bodyPr/>
        <a:lstStyle/>
        <a:p>
          <a:endParaRPr lang="en-US"/>
        </a:p>
      </dgm:t>
    </dgm:pt>
    <dgm:pt modelId="{D500F469-6D6E-504B-9F69-01730E982F41}">
      <dgm:prSet phldrT="[Text]" custT="1"/>
      <dgm:spPr/>
      <dgm:t>
        <a:bodyPr/>
        <a:lstStyle/>
        <a:p>
          <a:pPr marL="585788" indent="-268288" algn="ctr">
            <a:buNone/>
            <a:tabLst/>
          </a:pPr>
          <a:endParaRPr lang="en-US" sz="4000" dirty="0"/>
        </a:p>
      </dgm:t>
    </dgm:pt>
    <dgm:pt modelId="{F6BC99EC-2DAE-2D40-8780-FA93738193A9}" type="parTrans" cxnId="{33AF5C95-1B49-EA41-A2BB-B1A97F16B790}">
      <dgm:prSet/>
      <dgm:spPr/>
      <dgm:t>
        <a:bodyPr/>
        <a:lstStyle/>
        <a:p>
          <a:endParaRPr lang="en-US"/>
        </a:p>
      </dgm:t>
    </dgm:pt>
    <dgm:pt modelId="{1874DD74-5885-AB4F-AEEC-4854A9A07C26}" type="sibTrans" cxnId="{33AF5C95-1B49-EA41-A2BB-B1A97F16B790}">
      <dgm:prSet/>
      <dgm:spPr/>
      <dgm:t>
        <a:bodyPr/>
        <a:lstStyle/>
        <a:p>
          <a:endParaRPr lang="en-US"/>
        </a:p>
      </dgm:t>
    </dgm:pt>
    <dgm:pt modelId="{F773EE99-BB80-834B-B897-D5A569CD1175}">
      <dgm:prSet phldrT="[Text]" custT="1"/>
      <dgm:spPr/>
      <dgm:t>
        <a:bodyPr/>
        <a:lstStyle/>
        <a:p>
          <a:pPr marL="585788" indent="-268288" algn="ctr">
            <a:buNone/>
            <a:tabLst/>
          </a:pPr>
          <a:endParaRPr lang="en-US" sz="3200" dirty="0"/>
        </a:p>
      </dgm:t>
    </dgm:pt>
    <dgm:pt modelId="{31979E20-F4CD-6943-8748-17F11C07D6D0}" type="parTrans" cxnId="{731F35AE-B82B-E345-A8FD-195EEDBF2C46}">
      <dgm:prSet/>
      <dgm:spPr/>
      <dgm:t>
        <a:bodyPr/>
        <a:lstStyle/>
        <a:p>
          <a:endParaRPr lang="en-US"/>
        </a:p>
      </dgm:t>
    </dgm:pt>
    <dgm:pt modelId="{1B364226-DF80-334A-8A40-753CFC96CB40}" type="sibTrans" cxnId="{731F35AE-B82B-E345-A8FD-195EEDBF2C46}">
      <dgm:prSet/>
      <dgm:spPr/>
      <dgm:t>
        <a:bodyPr/>
        <a:lstStyle/>
        <a:p>
          <a:endParaRPr lang="en-US"/>
        </a:p>
      </dgm:t>
    </dgm:pt>
    <dgm:pt modelId="{46A4C061-D66B-D046-AE92-1B9B2488CF99}">
      <dgm:prSet phldrT="[Text]" custT="1"/>
      <dgm:spPr/>
      <dgm:t>
        <a:bodyPr/>
        <a:lstStyle/>
        <a:p>
          <a:pPr marL="585788" indent="-268288" algn="ctr">
            <a:buNone/>
            <a:tabLst/>
          </a:pPr>
          <a:endParaRPr lang="en-US" sz="4000" dirty="0"/>
        </a:p>
      </dgm:t>
    </dgm:pt>
    <dgm:pt modelId="{55028453-F177-B441-9186-46BDD8BEF0C2}" type="parTrans" cxnId="{3051C743-5478-4843-A27B-D55EB1FD3267}">
      <dgm:prSet/>
      <dgm:spPr/>
      <dgm:t>
        <a:bodyPr/>
        <a:lstStyle/>
        <a:p>
          <a:endParaRPr lang="en-US"/>
        </a:p>
      </dgm:t>
    </dgm:pt>
    <dgm:pt modelId="{D00DA3AC-3645-0349-A477-FCC0BE255AB1}" type="sibTrans" cxnId="{3051C743-5478-4843-A27B-D55EB1FD3267}">
      <dgm:prSet/>
      <dgm:spPr/>
      <dgm:t>
        <a:bodyPr/>
        <a:lstStyle/>
        <a:p>
          <a:endParaRPr lang="en-US"/>
        </a:p>
      </dgm:t>
    </dgm:pt>
    <dgm:pt modelId="{23CCB4B7-CDEC-5544-9D1D-6C3260B54312}">
      <dgm:prSet phldrT="[Text]" custT="1"/>
      <dgm:spPr/>
      <dgm:t>
        <a:bodyPr/>
        <a:lstStyle/>
        <a:p>
          <a:pPr marL="585788" indent="-268288" algn="ctr">
            <a:buNone/>
            <a:tabLst/>
          </a:pPr>
          <a:endParaRPr lang="en-US" sz="2400" dirty="0"/>
        </a:p>
      </dgm:t>
    </dgm:pt>
    <dgm:pt modelId="{9806F34D-1ADF-044B-9C11-85B94894BAEE}" type="parTrans" cxnId="{3B9889D1-1E8F-EB46-A76D-00D19BF0E44D}">
      <dgm:prSet/>
      <dgm:spPr/>
      <dgm:t>
        <a:bodyPr/>
        <a:lstStyle/>
        <a:p>
          <a:endParaRPr lang="en-US"/>
        </a:p>
      </dgm:t>
    </dgm:pt>
    <dgm:pt modelId="{56BF7324-4172-1345-85F4-05200C37EAF8}" type="sibTrans" cxnId="{3B9889D1-1E8F-EB46-A76D-00D19BF0E44D}">
      <dgm:prSet/>
      <dgm:spPr/>
      <dgm:t>
        <a:bodyPr/>
        <a:lstStyle/>
        <a:p>
          <a:endParaRPr lang="en-US"/>
        </a:p>
      </dgm:t>
    </dgm:pt>
    <dgm:pt modelId="{1754039C-CC18-7740-B610-E85E50B053C3}">
      <dgm:prSet phldrT="[Text]" custT="1"/>
      <dgm:spPr/>
      <dgm:t>
        <a:bodyPr/>
        <a:lstStyle/>
        <a:p>
          <a:pPr marL="622300" indent="-257175" algn="ctr">
            <a:buNone/>
            <a:tabLst>
              <a:tab pos="0" algn="l"/>
            </a:tabLst>
          </a:pPr>
          <a:endParaRPr lang="en-US" sz="4800" dirty="0"/>
        </a:p>
      </dgm:t>
    </dgm:pt>
    <dgm:pt modelId="{F3A96985-97CC-8443-96FE-9263474E0EBE}" type="parTrans" cxnId="{3EE9E66E-AA67-F044-BD09-B09FB26DD644}">
      <dgm:prSet/>
      <dgm:spPr/>
      <dgm:t>
        <a:bodyPr/>
        <a:lstStyle/>
        <a:p>
          <a:endParaRPr lang="en-US"/>
        </a:p>
      </dgm:t>
    </dgm:pt>
    <dgm:pt modelId="{94203163-E9F5-C94A-8812-F706819D0FCC}" type="sibTrans" cxnId="{3EE9E66E-AA67-F044-BD09-B09FB26DD644}">
      <dgm:prSet/>
      <dgm:spPr/>
      <dgm:t>
        <a:bodyPr/>
        <a:lstStyle/>
        <a:p>
          <a:endParaRPr lang="en-US"/>
        </a:p>
      </dgm:t>
    </dgm:pt>
    <dgm:pt modelId="{F628F513-C343-184E-B560-AB35398C867D}">
      <dgm:prSet phldrT="[Text]" custT="1"/>
      <dgm:spPr/>
      <dgm:t>
        <a:bodyPr/>
        <a:lstStyle/>
        <a:p>
          <a:pPr marL="622300" indent="-257175" algn="ctr">
            <a:buNone/>
            <a:tabLst>
              <a:tab pos="0" algn="l"/>
            </a:tabLst>
          </a:pPr>
          <a:endParaRPr lang="en-US" sz="2000" dirty="0"/>
        </a:p>
      </dgm:t>
    </dgm:pt>
    <dgm:pt modelId="{381BDD03-35DD-3E44-AC15-20DC67FB8E93}" type="parTrans" cxnId="{9F81D737-8346-B549-8F33-443989113F23}">
      <dgm:prSet/>
      <dgm:spPr/>
      <dgm:t>
        <a:bodyPr/>
        <a:lstStyle/>
        <a:p>
          <a:endParaRPr lang="en-US"/>
        </a:p>
      </dgm:t>
    </dgm:pt>
    <dgm:pt modelId="{FBD396A1-3140-F542-8DD2-77ED3EB5F114}" type="sibTrans" cxnId="{9F81D737-8346-B549-8F33-443989113F23}">
      <dgm:prSet/>
      <dgm:spPr/>
      <dgm:t>
        <a:bodyPr/>
        <a:lstStyle/>
        <a:p>
          <a:endParaRPr lang="en-US"/>
        </a:p>
      </dgm:t>
    </dgm:pt>
    <dgm:pt modelId="{C9EC9FBF-B3F1-9B45-8726-8C5AB1474EB7}" type="pres">
      <dgm:prSet presAssocID="{8FEB26D0-35FB-884B-B5CC-AEF1E678673E}" presName="Name0" presStyleCnt="0">
        <dgm:presLayoutVars>
          <dgm:dir/>
          <dgm:animLvl val="lvl"/>
          <dgm:resizeHandles val="exact"/>
        </dgm:presLayoutVars>
      </dgm:prSet>
      <dgm:spPr/>
    </dgm:pt>
    <dgm:pt modelId="{3AC8936D-4A4D-674D-8E34-EA9AD1DF358C}" type="pres">
      <dgm:prSet presAssocID="{BBDB4553-E297-CE48-AE52-3157E45F5962}" presName="linNode" presStyleCnt="0"/>
      <dgm:spPr/>
    </dgm:pt>
    <dgm:pt modelId="{1200F967-4FF9-264C-A85D-444D0712BF1E}" type="pres">
      <dgm:prSet presAssocID="{BBDB4553-E297-CE48-AE52-3157E45F596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10895C5-0CF6-3A4A-A4B9-CF037BD88213}" type="pres">
      <dgm:prSet presAssocID="{BBDB4553-E297-CE48-AE52-3157E45F5962}" presName="descendantText" presStyleLbl="alignAccFollowNode1" presStyleIdx="0" presStyleCnt="3" custScaleY="119942">
        <dgm:presLayoutVars>
          <dgm:bulletEnabled val="1"/>
        </dgm:presLayoutVars>
      </dgm:prSet>
      <dgm:spPr/>
    </dgm:pt>
    <dgm:pt modelId="{03AC6836-B92D-0F41-9E26-A89B457B9835}" type="pres">
      <dgm:prSet presAssocID="{4217BFF2-57B5-094A-B867-5824AF24C19A}" presName="sp" presStyleCnt="0"/>
      <dgm:spPr/>
    </dgm:pt>
    <dgm:pt modelId="{E5A5F365-8A18-BB46-BC3B-66BBAAB82C98}" type="pres">
      <dgm:prSet presAssocID="{9FDC1EFF-2E79-C548-9EE6-DDF71D42E475}" presName="linNode" presStyleCnt="0"/>
      <dgm:spPr/>
    </dgm:pt>
    <dgm:pt modelId="{34F295DE-0748-6E45-B79D-59F7A1CC0A4C}" type="pres">
      <dgm:prSet presAssocID="{9FDC1EFF-2E79-C548-9EE6-DDF71D42E47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148D243-9338-634D-993E-1876E2438246}" type="pres">
      <dgm:prSet presAssocID="{9FDC1EFF-2E79-C548-9EE6-DDF71D42E475}" presName="descendantText" presStyleLbl="alignAccFollowNode1" presStyleIdx="1" presStyleCnt="3" custScaleY="121479">
        <dgm:presLayoutVars>
          <dgm:bulletEnabled val="1"/>
        </dgm:presLayoutVars>
      </dgm:prSet>
      <dgm:spPr/>
    </dgm:pt>
    <dgm:pt modelId="{9685E42B-11B0-4347-8F1B-1357103157AF}" type="pres">
      <dgm:prSet presAssocID="{1FEE7631-C110-A047-A681-EC2CDD4D82DA}" presName="sp" presStyleCnt="0"/>
      <dgm:spPr/>
    </dgm:pt>
    <dgm:pt modelId="{1F5B2B49-3C52-8D48-A096-8E2B69A348EE}" type="pres">
      <dgm:prSet presAssocID="{C5C87471-0F3B-F346-B6FB-9CDF451BB64D}" presName="linNode" presStyleCnt="0"/>
      <dgm:spPr/>
    </dgm:pt>
    <dgm:pt modelId="{CEA8B7F2-7E8D-4546-BF74-B0FD5B2B8789}" type="pres">
      <dgm:prSet presAssocID="{C5C87471-0F3B-F346-B6FB-9CDF451BB64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2E2DDC5-6132-D34F-8541-982DA2E6A7D9}" type="pres">
      <dgm:prSet presAssocID="{C5C87471-0F3B-F346-B6FB-9CDF451BB64D}" presName="descendantText" presStyleLbl="alignAccFollowNode1" presStyleIdx="2" presStyleCnt="3" custScaleY="121052">
        <dgm:presLayoutVars>
          <dgm:bulletEnabled val="1"/>
        </dgm:presLayoutVars>
      </dgm:prSet>
      <dgm:spPr/>
    </dgm:pt>
  </dgm:ptLst>
  <dgm:cxnLst>
    <dgm:cxn modelId="{C08A7917-B53D-0D42-8983-0BDFACF1E2E1}" srcId="{8FEB26D0-35FB-884B-B5CC-AEF1E678673E}" destId="{9FDC1EFF-2E79-C548-9EE6-DDF71D42E475}" srcOrd="1" destOrd="0" parTransId="{6F3DB577-9BB4-BD43-B026-4371B754B481}" sibTransId="{1FEE7631-C110-A047-A681-EC2CDD4D82DA}"/>
    <dgm:cxn modelId="{4D814023-4045-A14F-ABCC-DF8981169446}" srcId="{C5C87471-0F3B-F346-B6FB-9CDF451BB64D}" destId="{67EC6F95-2FA7-3847-BFAF-5111FDAF668D}" srcOrd="0" destOrd="0" parTransId="{4D1FA6CE-03B2-EF4D-A03F-4ADA4715F9D9}" sibTransId="{E0B465F5-3F5B-A344-9304-BF62FA00C5BD}"/>
    <dgm:cxn modelId="{4AF2862F-3BF6-1E4B-85FC-E35F79DF98DD}" srcId="{8FEB26D0-35FB-884B-B5CC-AEF1E678673E}" destId="{C5C87471-0F3B-F346-B6FB-9CDF451BB64D}" srcOrd="2" destOrd="0" parTransId="{E5C2827F-81F5-6247-85B1-DD109312CAA0}" sibTransId="{A898A601-18F4-6B45-A783-B5F62B3DFFC0}"/>
    <dgm:cxn modelId="{9F81D737-8346-B549-8F33-443989113F23}" srcId="{C5C87471-0F3B-F346-B6FB-9CDF451BB64D}" destId="{F628F513-C343-184E-B560-AB35398C867D}" srcOrd="2" destOrd="0" parTransId="{381BDD03-35DD-3E44-AC15-20DC67FB8E93}" sibTransId="{FBD396A1-3140-F542-8DD2-77ED3EB5F114}"/>
    <dgm:cxn modelId="{F03F5E3B-AD9E-D942-8C32-2055D4EB44F4}" type="presOf" srcId="{F773EE99-BB80-834B-B897-D5A569CD1175}" destId="{C10895C5-0CF6-3A4A-A4B9-CF037BD88213}" srcOrd="0" destOrd="1" presId="urn:microsoft.com/office/officeart/2005/8/layout/vList5"/>
    <dgm:cxn modelId="{3051C743-5478-4843-A27B-D55EB1FD3267}" srcId="{9FDC1EFF-2E79-C548-9EE6-DDF71D42E475}" destId="{46A4C061-D66B-D046-AE92-1B9B2488CF99}" srcOrd="2" destOrd="0" parTransId="{55028453-F177-B441-9186-46BDD8BEF0C2}" sibTransId="{D00DA3AC-3645-0349-A477-FCC0BE255AB1}"/>
    <dgm:cxn modelId="{24C5814D-F624-F345-BA47-DA4B5281F7FE}" type="presOf" srcId="{23CCB4B7-CDEC-5544-9D1D-6C3260B54312}" destId="{3148D243-9338-634D-993E-1876E2438246}" srcOrd="0" destOrd="1" presId="urn:microsoft.com/office/officeart/2005/8/layout/vList5"/>
    <dgm:cxn modelId="{D39CF64E-4387-5B44-AA90-9D790D95C593}" type="presOf" srcId="{C5C87471-0F3B-F346-B6FB-9CDF451BB64D}" destId="{CEA8B7F2-7E8D-4546-BF74-B0FD5B2B8789}" srcOrd="0" destOrd="0" presId="urn:microsoft.com/office/officeart/2005/8/layout/vList5"/>
    <dgm:cxn modelId="{EB56CB53-D424-AE4D-955E-C6793CCDF516}" type="presOf" srcId="{499FF542-412A-234E-A257-0F44EFFF380A}" destId="{3148D243-9338-634D-993E-1876E2438246}" srcOrd="0" destOrd="0" presId="urn:microsoft.com/office/officeart/2005/8/layout/vList5"/>
    <dgm:cxn modelId="{D748DA5D-23DF-AE4F-A7ED-3DC8CD1FFF08}" type="presOf" srcId="{1754039C-CC18-7740-B610-E85E50B053C3}" destId="{D2E2DDC5-6132-D34F-8541-982DA2E6A7D9}" srcOrd="0" destOrd="1" presId="urn:microsoft.com/office/officeart/2005/8/layout/vList5"/>
    <dgm:cxn modelId="{BAE28F67-ACF8-E644-B244-1BCCF07359B9}" srcId="{8FEB26D0-35FB-884B-B5CC-AEF1E678673E}" destId="{BBDB4553-E297-CE48-AE52-3157E45F5962}" srcOrd="0" destOrd="0" parTransId="{2E6406E8-EFA0-9342-B8E1-0C3AF5CB48BC}" sibTransId="{4217BFF2-57B5-094A-B867-5824AF24C19A}"/>
    <dgm:cxn modelId="{63366B69-66C1-4C40-8F68-66146791BA32}" srcId="{BBDB4553-E297-CE48-AE52-3157E45F5962}" destId="{BD530EA9-E369-1A4A-948C-96D93AEE517F}" srcOrd="0" destOrd="0" parTransId="{7618CE29-C8D4-5B44-B2B0-41DBE5F30DA9}" sibTransId="{CFC00C37-16F4-EB4A-9051-6C15E04EE512}"/>
    <dgm:cxn modelId="{3EE9E66E-AA67-F044-BD09-B09FB26DD644}" srcId="{C5C87471-0F3B-F346-B6FB-9CDF451BB64D}" destId="{1754039C-CC18-7740-B610-E85E50B053C3}" srcOrd="1" destOrd="0" parTransId="{F3A96985-97CC-8443-96FE-9263474E0EBE}" sibTransId="{94203163-E9F5-C94A-8812-F706819D0FCC}"/>
    <dgm:cxn modelId="{2472518F-6F23-2143-89D5-09D5F7A66327}" type="presOf" srcId="{F628F513-C343-184E-B560-AB35398C867D}" destId="{D2E2DDC5-6132-D34F-8541-982DA2E6A7D9}" srcOrd="0" destOrd="2" presId="urn:microsoft.com/office/officeart/2005/8/layout/vList5"/>
    <dgm:cxn modelId="{33AF5C95-1B49-EA41-A2BB-B1A97F16B790}" srcId="{BBDB4553-E297-CE48-AE52-3157E45F5962}" destId="{D500F469-6D6E-504B-9F69-01730E982F41}" srcOrd="2" destOrd="0" parTransId="{F6BC99EC-2DAE-2D40-8780-FA93738193A9}" sibTransId="{1874DD74-5885-AB4F-AEEC-4854A9A07C26}"/>
    <dgm:cxn modelId="{26FC98A3-1BF8-E140-BF2B-20D6B3C215F6}" type="presOf" srcId="{8FEB26D0-35FB-884B-B5CC-AEF1E678673E}" destId="{C9EC9FBF-B3F1-9B45-8726-8C5AB1474EB7}" srcOrd="0" destOrd="0" presId="urn:microsoft.com/office/officeart/2005/8/layout/vList5"/>
    <dgm:cxn modelId="{731F35AE-B82B-E345-A8FD-195EEDBF2C46}" srcId="{BBDB4553-E297-CE48-AE52-3157E45F5962}" destId="{F773EE99-BB80-834B-B897-D5A569CD1175}" srcOrd="1" destOrd="0" parTransId="{31979E20-F4CD-6943-8748-17F11C07D6D0}" sibTransId="{1B364226-DF80-334A-8A40-753CFC96CB40}"/>
    <dgm:cxn modelId="{D81542B1-7571-D34C-8C49-31F8AB9C3E82}" type="presOf" srcId="{67EC6F95-2FA7-3847-BFAF-5111FDAF668D}" destId="{D2E2DDC5-6132-D34F-8541-982DA2E6A7D9}" srcOrd="0" destOrd="0" presId="urn:microsoft.com/office/officeart/2005/8/layout/vList5"/>
    <dgm:cxn modelId="{34258DB5-9F24-3547-AF90-93906A5D8FC7}" type="presOf" srcId="{9FDC1EFF-2E79-C548-9EE6-DDF71D42E475}" destId="{34F295DE-0748-6E45-B79D-59F7A1CC0A4C}" srcOrd="0" destOrd="0" presId="urn:microsoft.com/office/officeart/2005/8/layout/vList5"/>
    <dgm:cxn modelId="{2D7914C2-2A45-F54C-B0D5-9A61DEEAB48C}" type="presOf" srcId="{D500F469-6D6E-504B-9F69-01730E982F41}" destId="{C10895C5-0CF6-3A4A-A4B9-CF037BD88213}" srcOrd="0" destOrd="2" presId="urn:microsoft.com/office/officeart/2005/8/layout/vList5"/>
    <dgm:cxn modelId="{6DA668C6-A1DC-3840-B5BA-40A0F6EAA7F6}" type="presOf" srcId="{46A4C061-D66B-D046-AE92-1B9B2488CF99}" destId="{3148D243-9338-634D-993E-1876E2438246}" srcOrd="0" destOrd="2" presId="urn:microsoft.com/office/officeart/2005/8/layout/vList5"/>
    <dgm:cxn modelId="{3B9889D1-1E8F-EB46-A76D-00D19BF0E44D}" srcId="{9FDC1EFF-2E79-C548-9EE6-DDF71D42E475}" destId="{23CCB4B7-CDEC-5544-9D1D-6C3260B54312}" srcOrd="1" destOrd="0" parTransId="{9806F34D-1ADF-044B-9C11-85B94894BAEE}" sibTransId="{56BF7324-4172-1345-85F4-05200C37EAF8}"/>
    <dgm:cxn modelId="{C14C0BD4-E284-7841-915B-FE7E90820197}" type="presOf" srcId="{BBDB4553-E297-CE48-AE52-3157E45F5962}" destId="{1200F967-4FF9-264C-A85D-444D0712BF1E}" srcOrd="0" destOrd="0" presId="urn:microsoft.com/office/officeart/2005/8/layout/vList5"/>
    <dgm:cxn modelId="{86BF01F0-AEC4-0147-9B5E-6FDBDC91245F}" srcId="{9FDC1EFF-2E79-C548-9EE6-DDF71D42E475}" destId="{499FF542-412A-234E-A257-0F44EFFF380A}" srcOrd="0" destOrd="0" parTransId="{BA5F67FD-B3CF-AF4C-9D2E-7262AA7E6F6A}" sibTransId="{FB53FC34-3B8E-0B4C-886C-FBDED55E1081}"/>
    <dgm:cxn modelId="{FDCA21F7-83FC-DE4D-A9BF-181C56A94C42}" type="presOf" srcId="{BD530EA9-E369-1A4A-948C-96D93AEE517F}" destId="{C10895C5-0CF6-3A4A-A4B9-CF037BD88213}" srcOrd="0" destOrd="0" presId="urn:microsoft.com/office/officeart/2005/8/layout/vList5"/>
    <dgm:cxn modelId="{952393A8-E997-EF47-9BB0-1602648CFD3F}" type="presParOf" srcId="{C9EC9FBF-B3F1-9B45-8726-8C5AB1474EB7}" destId="{3AC8936D-4A4D-674D-8E34-EA9AD1DF358C}" srcOrd="0" destOrd="0" presId="urn:microsoft.com/office/officeart/2005/8/layout/vList5"/>
    <dgm:cxn modelId="{874D22A3-FDD9-0B47-8E2C-BAFC847238F5}" type="presParOf" srcId="{3AC8936D-4A4D-674D-8E34-EA9AD1DF358C}" destId="{1200F967-4FF9-264C-A85D-444D0712BF1E}" srcOrd="0" destOrd="0" presId="urn:microsoft.com/office/officeart/2005/8/layout/vList5"/>
    <dgm:cxn modelId="{F985BD21-D5E4-154E-93D6-800346D6C296}" type="presParOf" srcId="{3AC8936D-4A4D-674D-8E34-EA9AD1DF358C}" destId="{C10895C5-0CF6-3A4A-A4B9-CF037BD88213}" srcOrd="1" destOrd="0" presId="urn:microsoft.com/office/officeart/2005/8/layout/vList5"/>
    <dgm:cxn modelId="{C3EC5E1D-028D-A943-ADA9-6B290BB71A39}" type="presParOf" srcId="{C9EC9FBF-B3F1-9B45-8726-8C5AB1474EB7}" destId="{03AC6836-B92D-0F41-9E26-A89B457B9835}" srcOrd="1" destOrd="0" presId="urn:microsoft.com/office/officeart/2005/8/layout/vList5"/>
    <dgm:cxn modelId="{20F8F06A-1502-204B-9B41-5AC35002FAE2}" type="presParOf" srcId="{C9EC9FBF-B3F1-9B45-8726-8C5AB1474EB7}" destId="{E5A5F365-8A18-BB46-BC3B-66BBAAB82C98}" srcOrd="2" destOrd="0" presId="urn:microsoft.com/office/officeart/2005/8/layout/vList5"/>
    <dgm:cxn modelId="{8962BEF9-F717-C845-909E-DA9344E7A7BF}" type="presParOf" srcId="{E5A5F365-8A18-BB46-BC3B-66BBAAB82C98}" destId="{34F295DE-0748-6E45-B79D-59F7A1CC0A4C}" srcOrd="0" destOrd="0" presId="urn:microsoft.com/office/officeart/2005/8/layout/vList5"/>
    <dgm:cxn modelId="{A439F65C-E81D-5248-B350-FACB32733B03}" type="presParOf" srcId="{E5A5F365-8A18-BB46-BC3B-66BBAAB82C98}" destId="{3148D243-9338-634D-993E-1876E2438246}" srcOrd="1" destOrd="0" presId="urn:microsoft.com/office/officeart/2005/8/layout/vList5"/>
    <dgm:cxn modelId="{A374E962-64F0-D644-B948-02B90B3B854F}" type="presParOf" srcId="{C9EC9FBF-B3F1-9B45-8726-8C5AB1474EB7}" destId="{9685E42B-11B0-4347-8F1B-1357103157AF}" srcOrd="3" destOrd="0" presId="urn:microsoft.com/office/officeart/2005/8/layout/vList5"/>
    <dgm:cxn modelId="{862881CA-5F4F-EE41-86D2-07B9EAEA4BC9}" type="presParOf" srcId="{C9EC9FBF-B3F1-9B45-8726-8C5AB1474EB7}" destId="{1F5B2B49-3C52-8D48-A096-8E2B69A348EE}" srcOrd="4" destOrd="0" presId="urn:microsoft.com/office/officeart/2005/8/layout/vList5"/>
    <dgm:cxn modelId="{BD066821-2299-CE4F-A307-623D440672F2}" type="presParOf" srcId="{1F5B2B49-3C52-8D48-A096-8E2B69A348EE}" destId="{CEA8B7F2-7E8D-4546-BF74-B0FD5B2B8789}" srcOrd="0" destOrd="0" presId="urn:microsoft.com/office/officeart/2005/8/layout/vList5"/>
    <dgm:cxn modelId="{CB8386D9-7767-6A43-B99E-8679740B6F3A}" type="presParOf" srcId="{1F5B2B49-3C52-8D48-A096-8E2B69A348EE}" destId="{D2E2DDC5-6132-D34F-8541-982DA2E6A7D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895C5-0CF6-3A4A-A4B9-CF037BD88213}">
      <dsp:nvSpPr>
        <dsp:cNvPr id="0" name=""/>
        <dsp:cNvSpPr/>
      </dsp:nvSpPr>
      <dsp:spPr>
        <a:xfrm rot="5400000">
          <a:off x="4828539" y="-1725189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585788" lvl="1" indent="-268288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tabLst/>
          </a:pPr>
          <a:r>
            <a:rPr lang="en-US" sz="2500" kern="1200" dirty="0"/>
            <a:t>if</a:t>
          </a:r>
        </a:p>
        <a:p>
          <a:pPr marL="585788" lvl="1" indent="-268288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tabLst/>
          </a:pPr>
          <a:r>
            <a:rPr lang="en-US" sz="2500" kern="1200" dirty="0"/>
            <a:t>switch</a:t>
          </a:r>
        </a:p>
      </dsp:txBody>
      <dsp:txXfrm rot="-5400000">
        <a:off x="2926079" y="245467"/>
        <a:ext cx="5133724" cy="1260608"/>
      </dsp:txXfrm>
    </dsp:sp>
    <dsp:sp modelId="{1200F967-4FF9-264C-A85D-444D0712BF1E}">
      <dsp:nvSpPr>
        <dsp:cNvPr id="0" name=""/>
        <dsp:cNvSpPr/>
      </dsp:nvSpPr>
      <dsp:spPr>
        <a:xfrm>
          <a:off x="0" y="2645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Selection Statements</a:t>
          </a:r>
        </a:p>
      </dsp:txBody>
      <dsp:txXfrm>
        <a:off x="85245" y="87890"/>
        <a:ext cx="2755590" cy="1575760"/>
      </dsp:txXfrm>
    </dsp:sp>
    <dsp:sp modelId="{3148D243-9338-634D-993E-1876E2438246}">
      <dsp:nvSpPr>
        <dsp:cNvPr id="0" name=""/>
        <dsp:cNvSpPr/>
      </dsp:nvSpPr>
      <dsp:spPr>
        <a:xfrm rot="5400000">
          <a:off x="4828539" y="108373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585788" lvl="1" indent="-268288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tabLst/>
          </a:pPr>
          <a:r>
            <a:rPr lang="en-US" sz="2500" kern="1200" dirty="0"/>
            <a:t>while</a:t>
          </a:r>
        </a:p>
        <a:p>
          <a:pPr marL="585788" lvl="1" indent="-268288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tabLst/>
          </a:pPr>
          <a:r>
            <a:rPr lang="en-US" sz="2500" kern="1200" dirty="0"/>
            <a:t>do…while</a:t>
          </a:r>
        </a:p>
        <a:p>
          <a:pPr marL="585788" lvl="1" indent="-268288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tabLst/>
          </a:pPr>
          <a:r>
            <a:rPr lang="en-US" sz="2500" kern="1200" dirty="0"/>
            <a:t>for</a:t>
          </a:r>
        </a:p>
      </dsp:txBody>
      <dsp:txXfrm rot="-5400000">
        <a:off x="2926079" y="2079029"/>
        <a:ext cx="5133724" cy="1260608"/>
      </dsp:txXfrm>
    </dsp:sp>
    <dsp:sp modelId="{34F295DE-0748-6E45-B79D-59F7A1CC0A4C}">
      <dsp:nvSpPr>
        <dsp:cNvPr id="0" name=""/>
        <dsp:cNvSpPr/>
      </dsp:nvSpPr>
      <dsp:spPr>
        <a:xfrm>
          <a:off x="0" y="1836208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Iteration Statements</a:t>
          </a:r>
        </a:p>
      </dsp:txBody>
      <dsp:txXfrm>
        <a:off x="85245" y="1921453"/>
        <a:ext cx="2755590" cy="1575760"/>
      </dsp:txXfrm>
    </dsp:sp>
    <dsp:sp modelId="{D2E2DDC5-6132-D34F-8541-982DA2E6A7D9}">
      <dsp:nvSpPr>
        <dsp:cNvPr id="0" name=""/>
        <dsp:cNvSpPr/>
      </dsp:nvSpPr>
      <dsp:spPr>
        <a:xfrm rot="5400000">
          <a:off x="4828539" y="1941936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622300" lvl="1" indent="-257175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tabLst>
              <a:tab pos="0" algn="l"/>
            </a:tabLst>
          </a:pPr>
          <a:r>
            <a:rPr lang="en-US" sz="2500" kern="1200" dirty="0"/>
            <a:t>break</a:t>
          </a:r>
        </a:p>
        <a:p>
          <a:pPr marL="622300" lvl="1" indent="-257175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tabLst>
              <a:tab pos="0" algn="l"/>
            </a:tabLst>
          </a:pPr>
          <a:r>
            <a:rPr lang="en-US" sz="2500" kern="1200" dirty="0"/>
            <a:t>continue</a:t>
          </a:r>
        </a:p>
        <a:p>
          <a:pPr marL="622300" lvl="1" indent="-257175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tabLst>
              <a:tab pos="0" algn="l"/>
            </a:tabLst>
          </a:pPr>
          <a:r>
            <a:rPr lang="en-US" sz="2500" kern="1200" dirty="0" err="1"/>
            <a:t>goto</a:t>
          </a:r>
          <a:endParaRPr lang="en-US" sz="2500" kern="1200" dirty="0"/>
        </a:p>
      </dsp:txBody>
      <dsp:txXfrm rot="-5400000">
        <a:off x="2926079" y="3912592"/>
        <a:ext cx="5133724" cy="1260608"/>
      </dsp:txXfrm>
    </dsp:sp>
    <dsp:sp modelId="{CEA8B7F2-7E8D-4546-BF74-B0FD5B2B8789}">
      <dsp:nvSpPr>
        <dsp:cNvPr id="0" name=""/>
        <dsp:cNvSpPr/>
      </dsp:nvSpPr>
      <dsp:spPr>
        <a:xfrm>
          <a:off x="0" y="3669771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Jump Statements</a:t>
          </a:r>
        </a:p>
      </dsp:txBody>
      <dsp:txXfrm>
        <a:off x="85245" y="3755016"/>
        <a:ext cx="2755590" cy="1575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895C5-0CF6-3A4A-A4B9-CF037BD88213}">
      <dsp:nvSpPr>
        <dsp:cNvPr id="0" name=""/>
        <dsp:cNvSpPr/>
      </dsp:nvSpPr>
      <dsp:spPr>
        <a:xfrm rot="5400000">
          <a:off x="4689245" y="-1725189"/>
          <a:ext cx="1675589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85788" lvl="1" indent="-268288" algn="ctr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r>
            <a:rPr lang="en-US" sz="4000" kern="1200" dirty="0"/>
            <a:t>&lt; , &gt; , &lt;= , &gt;=</a:t>
          </a:r>
        </a:p>
        <a:p>
          <a:pPr marL="585788" lvl="1" indent="-268288" algn="ctr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endParaRPr lang="en-US" sz="3200" kern="1200" dirty="0"/>
        </a:p>
        <a:p>
          <a:pPr marL="585788" lvl="1" indent="-268288" algn="ctr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endParaRPr lang="en-US" sz="4000" kern="1200" dirty="0"/>
        </a:p>
      </dsp:txBody>
      <dsp:txXfrm rot="-5400000">
        <a:off x="2926080" y="119772"/>
        <a:ext cx="5120124" cy="1511997"/>
      </dsp:txXfrm>
    </dsp:sp>
    <dsp:sp modelId="{1200F967-4FF9-264C-A85D-444D0712BF1E}">
      <dsp:nvSpPr>
        <dsp:cNvPr id="0" name=""/>
        <dsp:cNvSpPr/>
      </dsp:nvSpPr>
      <dsp:spPr>
        <a:xfrm>
          <a:off x="0" y="2645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Relational Operators</a:t>
          </a:r>
        </a:p>
      </dsp:txBody>
      <dsp:txXfrm>
        <a:off x="85245" y="87890"/>
        <a:ext cx="2755590" cy="1575760"/>
      </dsp:txXfrm>
    </dsp:sp>
    <dsp:sp modelId="{3148D243-9338-634D-993E-1876E2438246}">
      <dsp:nvSpPr>
        <dsp:cNvPr id="0" name=""/>
        <dsp:cNvSpPr/>
      </dsp:nvSpPr>
      <dsp:spPr>
        <a:xfrm rot="5400000">
          <a:off x="4678509" y="108373"/>
          <a:ext cx="1697061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85788" lvl="1" indent="-268288" algn="ctr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r>
            <a:rPr lang="en-US" sz="4000" kern="1200" dirty="0"/>
            <a:t>== , !=</a:t>
          </a:r>
        </a:p>
        <a:p>
          <a:pPr marL="585788" lvl="1" indent="-268288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endParaRPr lang="en-US" sz="2400" kern="1200" dirty="0"/>
        </a:p>
        <a:p>
          <a:pPr marL="585788" lvl="1" indent="-268288" algn="ctr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endParaRPr lang="en-US" sz="4000" kern="1200" dirty="0"/>
        </a:p>
      </dsp:txBody>
      <dsp:txXfrm rot="-5400000">
        <a:off x="2926080" y="1943646"/>
        <a:ext cx="5119076" cy="1531373"/>
      </dsp:txXfrm>
    </dsp:sp>
    <dsp:sp modelId="{34F295DE-0748-6E45-B79D-59F7A1CC0A4C}">
      <dsp:nvSpPr>
        <dsp:cNvPr id="0" name=""/>
        <dsp:cNvSpPr/>
      </dsp:nvSpPr>
      <dsp:spPr>
        <a:xfrm>
          <a:off x="0" y="1836208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Equality</a:t>
          </a:r>
          <a:r>
            <a:rPr lang="en-US" sz="4400" kern="1200" baseline="0" dirty="0"/>
            <a:t> Operators</a:t>
          </a:r>
          <a:endParaRPr lang="en-US" sz="4400" kern="1200" dirty="0"/>
        </a:p>
      </dsp:txBody>
      <dsp:txXfrm>
        <a:off x="85245" y="1921453"/>
        <a:ext cx="2755590" cy="1575760"/>
      </dsp:txXfrm>
    </dsp:sp>
    <dsp:sp modelId="{D2E2DDC5-6132-D34F-8541-982DA2E6A7D9}">
      <dsp:nvSpPr>
        <dsp:cNvPr id="0" name=""/>
        <dsp:cNvSpPr/>
      </dsp:nvSpPr>
      <dsp:spPr>
        <a:xfrm rot="5400000">
          <a:off x="4681491" y="1941936"/>
          <a:ext cx="1691096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622300" lvl="1" indent="-257175" algn="ctr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>
              <a:tab pos="0" algn="l"/>
            </a:tabLst>
          </a:pPr>
          <a:r>
            <a:rPr lang="en-US" sz="4000" kern="1200" dirty="0"/>
            <a:t>&amp;&amp; , ||, !</a:t>
          </a:r>
        </a:p>
        <a:p>
          <a:pPr marL="622300" lvl="1" indent="-257175" algn="ctr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>
              <a:tab pos="0" algn="l"/>
            </a:tabLst>
          </a:pPr>
          <a:endParaRPr lang="en-US" sz="4800" kern="1200" dirty="0"/>
        </a:p>
        <a:p>
          <a:pPr marL="622300" lvl="1" indent="-257175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>
              <a:tab pos="0" algn="l"/>
            </a:tabLst>
          </a:pPr>
          <a:endParaRPr lang="en-US" sz="2000" kern="1200" dirty="0"/>
        </a:p>
      </dsp:txBody>
      <dsp:txXfrm rot="-5400000">
        <a:off x="2926080" y="3779901"/>
        <a:ext cx="5119367" cy="1525990"/>
      </dsp:txXfrm>
    </dsp:sp>
    <dsp:sp modelId="{CEA8B7F2-7E8D-4546-BF74-B0FD5B2B8789}">
      <dsp:nvSpPr>
        <dsp:cNvPr id="0" name=""/>
        <dsp:cNvSpPr/>
      </dsp:nvSpPr>
      <dsp:spPr>
        <a:xfrm>
          <a:off x="0" y="3669771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Logical Operators</a:t>
          </a:r>
        </a:p>
      </dsp:txBody>
      <dsp:txXfrm>
        <a:off x="85245" y="3755016"/>
        <a:ext cx="2755590" cy="1575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9375-358D-A54E-AE81-29FD921EF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5B908-231D-D742-855F-D1B7C3BAD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40FD-664B-7E4C-87C5-2FBDB6CC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FD2-1D91-854E-BED2-39EDF46A2BD2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5413-7438-AE46-8966-EFB3E491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2C598-B1CD-B349-87D5-BF004323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4DB-514E-0147-B7D3-490F8D91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34CD-D824-864A-948B-0636E406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69D18-F617-9840-A54B-26186CCB5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9B0F-EFCC-2545-9CA5-94347856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FD2-1D91-854E-BED2-39EDF46A2BD2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74CE-AD75-A649-9349-4B35F361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9C7D0-0161-C94D-A4B5-F984AE8F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4DB-514E-0147-B7D3-490F8D91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1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969D2-06C4-9C47-9380-BFE82B07A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80F8E-BE9F-DB41-B6AF-D13468B7F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2EBEF-5F16-154F-BDCC-2B9C6C8D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FD2-1D91-854E-BED2-39EDF46A2BD2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66AB-B78F-8C44-9E5A-CC62ED14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9953-7AD2-8045-91CD-98403BB9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4DB-514E-0147-B7D3-490F8D91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7FB9-9459-4647-B4E1-4DF62892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EFDD-5C71-FA48-BEC5-7FFB075E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AAB48-C3FB-2E4D-A1DC-E8B1A1E1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FD2-1D91-854E-BED2-39EDF46A2BD2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049A4-14B9-5645-B40D-D38AFEFA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DB7C4-5945-EA44-B75D-CF81B5C8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4DB-514E-0147-B7D3-490F8D91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0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BA87-5F2A-F541-B4E2-279BC601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EC1D-4B74-EE41-A0E0-7FE410DE8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25725-BDF1-CA4E-93AA-598C11D9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FD2-1D91-854E-BED2-39EDF46A2BD2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666FB-B08A-B44B-AA51-C5B3B43A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7735-DA72-3040-8E75-A71AAEA6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4DB-514E-0147-B7D3-490F8D91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8BB5-963A-224B-B7E7-FECB4F4D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F472-0744-2B45-9EA4-2002B6D71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BAC8F-4A43-9348-A45C-D4FD19CBC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B3732-8A9A-3D4D-80D2-8D02E2B8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FD2-1D91-854E-BED2-39EDF46A2BD2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68845-FDF6-B04C-B08D-FB6970CE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BDA20-761C-2143-9544-F3F2DEAB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4DB-514E-0147-B7D3-490F8D91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6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3E49-38D7-294C-A341-4B9A7249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D1854-54A3-F549-A668-F01C2360E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65C54-05CB-064D-88B3-756788A7A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41556-123C-EB4E-AAA2-2C84981F2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39CDB-205F-384E-AF94-A936B13E4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ED365-7DBA-5C45-8B1C-1F623009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FD2-1D91-854E-BED2-39EDF46A2BD2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A1447-ECDB-B042-904F-6B47DF28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BAAC2-D2E1-0746-9C04-4350A777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4DB-514E-0147-B7D3-490F8D91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3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8DDD-89AD-D44D-99EA-BA01106F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B177F-0C33-3647-BE79-2F1C0374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FD2-1D91-854E-BED2-39EDF46A2BD2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AEA84-9A1F-2C47-90A9-72EA09EC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06464-2DE3-C246-87F5-7DBFE3DA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4DB-514E-0147-B7D3-490F8D91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D13D8-EE8F-D245-87B0-1815FE8E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FD2-1D91-854E-BED2-39EDF46A2BD2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C5E6D-8AA5-5142-81D8-9F24FB77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4F60C-F5E1-6E4E-A7DA-ABE11C87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4DB-514E-0147-B7D3-490F8D91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4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A952-489B-8D49-849E-8F038302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0779-0D53-1E4B-83AE-2679DA16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2FE3B-3728-9B48-91BA-9AC70CB29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40C6A-DD1D-7541-9D72-E87BEA9F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FD2-1D91-854E-BED2-39EDF46A2BD2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CC2B3-76EB-F547-B51F-D685B7C9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1358E-1D9C-3F4A-A457-8F8183DC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4DB-514E-0147-B7D3-490F8D91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3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41D7-7DD9-8A48-9766-3CB1D1F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FE62E-CE24-4040-AFAD-9E29FAAE7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03925-148C-B844-BB79-329AA72A1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0173C-EB0B-A046-B349-E9B26F23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FD2-1D91-854E-BED2-39EDF46A2BD2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58512-904A-3244-9878-EA85E1DB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419F5-1DD1-2044-9B6F-59B1E861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C4DB-514E-0147-B7D3-490F8D91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0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14E0D-4AD6-EF4A-A786-7C103416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BD6DA-B389-034B-91AD-7789A37A3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0C992-B58B-C243-98E1-6C3B1AE8E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A4FD2-1D91-854E-BED2-39EDF46A2BD2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81266-CFF2-8D46-8799-6466BF3CB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4E2DF-E4E4-DB4B-966A-2B01D6623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C4DB-514E-0147-B7D3-490F8D91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7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DA59AD-55E6-654D-940B-487726203F17}"/>
              </a:ext>
            </a:extLst>
          </p:cNvPr>
          <p:cNvSpPr txBox="1"/>
          <p:nvPr/>
        </p:nvSpPr>
        <p:spPr>
          <a:xfrm>
            <a:off x="4613863" y="128954"/>
            <a:ext cx="2964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" pitchFamily="2" charset="0"/>
              </a:rPr>
              <a:t>Statements in C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ACF4DA9-75BE-944B-ADFE-C6562E7A15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884465"/>
              </p:ext>
            </p:extLst>
          </p:nvPr>
        </p:nvGraphicFramePr>
        <p:xfrm>
          <a:off x="2031999" y="10296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B5E6471-5B3C-D34E-A03C-D400B50AE827}"/>
              </a:ext>
            </a:extLst>
          </p:cNvPr>
          <p:cNvSpPr/>
          <p:nvPr/>
        </p:nvSpPr>
        <p:spPr>
          <a:xfrm>
            <a:off x="1764956" y="1029632"/>
            <a:ext cx="8662086" cy="1773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EBBD1B-1707-914C-8D5E-5AC34F951003}"/>
              </a:ext>
            </a:extLst>
          </p:cNvPr>
          <p:cNvSpPr txBox="1"/>
          <p:nvPr/>
        </p:nvSpPr>
        <p:spPr>
          <a:xfrm>
            <a:off x="384874" y="1070190"/>
            <a:ext cx="1142225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Conditional Expressions (?:)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074DD-4929-C849-A60A-B900E9F2A65D}"/>
              </a:ext>
            </a:extLst>
          </p:cNvPr>
          <p:cNvSpPr txBox="1"/>
          <p:nvPr/>
        </p:nvSpPr>
        <p:spPr>
          <a:xfrm>
            <a:off x="4613863" y="128954"/>
            <a:ext cx="3749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" pitchFamily="2" charset="0"/>
              </a:rPr>
              <a:t>5.2 if statement &amp; ?: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6035E-2ADF-9846-96D0-6C4AC0F6C02A}"/>
              </a:ext>
            </a:extLst>
          </p:cNvPr>
          <p:cNvSpPr txBox="1"/>
          <p:nvPr/>
        </p:nvSpPr>
        <p:spPr>
          <a:xfrm>
            <a:off x="1210508" y="2879888"/>
            <a:ext cx="27736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( i &gt; j) </a:t>
            </a:r>
          </a:p>
          <a:p>
            <a:r>
              <a:rPr lang="en-US" sz="2800" dirty="0"/>
              <a:t>	return I;</a:t>
            </a:r>
          </a:p>
          <a:p>
            <a:r>
              <a:rPr lang="en-US" sz="2800" dirty="0"/>
              <a:t>else</a:t>
            </a:r>
          </a:p>
          <a:p>
            <a:r>
              <a:rPr lang="en-US" sz="2800" dirty="0"/>
              <a:t>	return j;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296CC76-9704-704B-B077-9F0CC5A3C251}"/>
              </a:ext>
            </a:extLst>
          </p:cNvPr>
          <p:cNvSpPr/>
          <p:nvPr/>
        </p:nvSpPr>
        <p:spPr>
          <a:xfrm>
            <a:off x="4613863" y="3091543"/>
            <a:ext cx="2405089" cy="1392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514E6-C0FE-6D49-B639-7530EAA75696}"/>
              </a:ext>
            </a:extLst>
          </p:cNvPr>
          <p:cNvSpPr txBox="1"/>
          <p:nvPr/>
        </p:nvSpPr>
        <p:spPr>
          <a:xfrm>
            <a:off x="7648644" y="3429000"/>
            <a:ext cx="3875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return i &gt; j ? </a:t>
            </a:r>
            <a:r>
              <a:rPr lang="en-US" sz="2800" dirty="0" err="1"/>
              <a:t>i:j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395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46D376-3DB0-2D4A-884D-D1382D41355D}"/>
              </a:ext>
            </a:extLst>
          </p:cNvPr>
          <p:cNvSpPr txBox="1"/>
          <p:nvPr/>
        </p:nvSpPr>
        <p:spPr>
          <a:xfrm>
            <a:off x="4613863" y="128954"/>
            <a:ext cx="191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" pitchFamily="2" charset="0"/>
              </a:rPr>
              <a:t>5.3 switch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8E462F-F079-5F4D-85B6-D42911722355}"/>
              </a:ext>
            </a:extLst>
          </p:cNvPr>
          <p:cNvSpPr txBox="1"/>
          <p:nvPr/>
        </p:nvSpPr>
        <p:spPr>
          <a:xfrm>
            <a:off x="977980" y="976661"/>
            <a:ext cx="45946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(grade == 4)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printf (“Excellent”);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else if (grade ==  3)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printf(“good”);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else if (grade == 2)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printf(“Average”);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else if (grade == 1)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printf(“Poor”);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else if (grade == 0)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printf(“fail”);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else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printf(“Illegal grade”);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EE1A0-89AC-6143-8F8A-45C74A6650CE}"/>
              </a:ext>
            </a:extLst>
          </p:cNvPr>
          <p:cNvSpPr txBox="1"/>
          <p:nvPr/>
        </p:nvSpPr>
        <p:spPr>
          <a:xfrm>
            <a:off x="6181458" y="733246"/>
            <a:ext cx="550556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switch (grade) {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case 4: printf (”Excellent”);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	  break;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case 3: printf(“Good”);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	  break;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case 2: printf(“Average”);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	  break;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case 1: printf(“Poor”);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	  break;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case 0: printf(“fail”);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	  break;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default: printf(“illegal grade”);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	  break;</a:t>
            </a:r>
          </a:p>
          <a:p>
            <a:r>
              <a:rPr lang="en-US" sz="2800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B2DAD0A-6113-2348-8904-EBAC49F62127}"/>
              </a:ext>
            </a:extLst>
          </p:cNvPr>
          <p:cNvSpPr/>
          <p:nvPr/>
        </p:nvSpPr>
        <p:spPr>
          <a:xfrm>
            <a:off x="5397660" y="3129178"/>
            <a:ext cx="958757" cy="957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1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758806-E3DA-B34D-91E7-094A1B5755AA}"/>
              </a:ext>
            </a:extLst>
          </p:cNvPr>
          <p:cNvSpPr txBox="1"/>
          <p:nvPr/>
        </p:nvSpPr>
        <p:spPr>
          <a:xfrm>
            <a:off x="4613863" y="128954"/>
            <a:ext cx="4295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" pitchFamily="2" charset="0"/>
              </a:rPr>
              <a:t>5.1 Logical Expressions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3F69891-1024-FF4E-8888-B597C77A3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6872033"/>
              </p:ext>
            </p:extLst>
          </p:nvPr>
        </p:nvGraphicFramePr>
        <p:xfrm>
          <a:off x="2032000" y="10761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8AC2F18-C934-8B4B-A2B7-CCC7532AD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234440"/>
              </p:ext>
            </p:extLst>
          </p:nvPr>
        </p:nvGraphicFramePr>
        <p:xfrm>
          <a:off x="5222928" y="1758050"/>
          <a:ext cx="4757980" cy="96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990">
                  <a:extLst>
                    <a:ext uri="{9D8B030D-6E8A-4147-A177-3AD203B41FA5}">
                      <a16:colId xmlns:a16="http://schemas.microsoft.com/office/drawing/2014/main" val="1849811478"/>
                    </a:ext>
                  </a:extLst>
                </a:gridCol>
                <a:gridCol w="2378990">
                  <a:extLst>
                    <a:ext uri="{9D8B030D-6E8A-4147-A177-3AD203B41FA5}">
                      <a16:colId xmlns:a16="http://schemas.microsoft.com/office/drawing/2014/main" val="2127287785"/>
                    </a:ext>
                  </a:extLst>
                </a:gridCol>
              </a:tblGrid>
              <a:tr h="48482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 &lt; 2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True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 &gt;= 3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True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4431"/>
                  </a:ext>
                </a:extLst>
              </a:tr>
              <a:tr h="4848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&lt; 2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&lt;= 2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12215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A92F09E-3960-4844-9C8F-C0D59E694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197085"/>
              </p:ext>
            </p:extLst>
          </p:nvPr>
        </p:nvGraphicFramePr>
        <p:xfrm>
          <a:off x="5222928" y="3610600"/>
          <a:ext cx="4757980" cy="96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990">
                  <a:extLst>
                    <a:ext uri="{9D8B030D-6E8A-4147-A177-3AD203B41FA5}">
                      <a16:colId xmlns:a16="http://schemas.microsoft.com/office/drawing/2014/main" val="1849811478"/>
                    </a:ext>
                  </a:extLst>
                </a:gridCol>
                <a:gridCol w="2378990">
                  <a:extLst>
                    <a:ext uri="{9D8B030D-6E8A-4147-A177-3AD203B41FA5}">
                      <a16:colId xmlns:a16="http://schemas.microsoft.com/office/drawing/2014/main" val="2127287785"/>
                    </a:ext>
                  </a:extLst>
                </a:gridCol>
              </a:tblGrid>
              <a:tr h="48482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 == 2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True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 != 3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True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4431"/>
                  </a:ext>
                </a:extLst>
              </a:tr>
              <a:tr h="4848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== 2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!= 5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12215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A6BA6B-6463-1D43-A97E-7BD71CC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2310"/>
              </p:ext>
            </p:extLst>
          </p:nvPr>
        </p:nvGraphicFramePr>
        <p:xfrm>
          <a:off x="5222928" y="5374537"/>
          <a:ext cx="4757980" cy="96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990">
                  <a:extLst>
                    <a:ext uri="{9D8B030D-6E8A-4147-A177-3AD203B41FA5}">
                      <a16:colId xmlns:a16="http://schemas.microsoft.com/office/drawing/2014/main" val="1849811478"/>
                    </a:ext>
                  </a:extLst>
                </a:gridCol>
                <a:gridCol w="2378990">
                  <a:extLst>
                    <a:ext uri="{9D8B030D-6E8A-4147-A177-3AD203B41FA5}">
                      <a16:colId xmlns:a16="http://schemas.microsoft.com/office/drawing/2014/main" val="2127287785"/>
                    </a:ext>
                  </a:extLst>
                </a:gridCol>
              </a:tblGrid>
              <a:tr h="48482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 &amp;&amp; 1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False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 || 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True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4431"/>
                  </a:ext>
                </a:extLst>
              </a:tr>
              <a:tr h="4848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&amp;&amp; 2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!4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122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17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46D376-3DB0-2D4A-884D-D1382D41355D}"/>
              </a:ext>
            </a:extLst>
          </p:cNvPr>
          <p:cNvSpPr txBox="1"/>
          <p:nvPr/>
        </p:nvSpPr>
        <p:spPr>
          <a:xfrm>
            <a:off x="4613863" y="128954"/>
            <a:ext cx="3749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" pitchFamily="2" charset="0"/>
              </a:rPr>
              <a:t>5.2 if statement &amp; ?: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D4C37-15B1-5642-90A4-56B73E1DC8A7}"/>
              </a:ext>
            </a:extLst>
          </p:cNvPr>
          <p:cNvSpPr txBox="1"/>
          <p:nvPr/>
        </p:nvSpPr>
        <p:spPr>
          <a:xfrm>
            <a:off x="384874" y="1070190"/>
            <a:ext cx="11422251" cy="526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Type 1. Single Statement</a:t>
            </a:r>
          </a:p>
          <a:p>
            <a:endParaRPr lang="en-US" sz="2800" dirty="0"/>
          </a:p>
          <a:p>
            <a:r>
              <a:rPr lang="en-US" sz="2800" dirty="0"/>
              <a:t>If (expression) statement</a:t>
            </a:r>
          </a:p>
          <a:p>
            <a:endParaRPr lang="en-US" sz="2800" dirty="0"/>
          </a:p>
          <a:p>
            <a:r>
              <a:rPr lang="en-US" sz="2800" dirty="0"/>
              <a:t>Example:</a:t>
            </a:r>
          </a:p>
          <a:p>
            <a:endParaRPr lang="en-US" sz="2800" dirty="0"/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int compare = 100;</a:t>
            </a:r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Int number;</a:t>
            </a:r>
          </a:p>
          <a:p>
            <a:pPr lvl="1"/>
            <a:endParaRPr lang="en-US" sz="2800" dirty="0">
              <a:solidFill>
                <a:srgbClr val="00B050"/>
              </a:solidFill>
            </a:endParaRPr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scanf (“%d”, number);</a:t>
            </a:r>
          </a:p>
          <a:p>
            <a:pPr lvl="1"/>
            <a:endParaRPr lang="en-US" sz="2800" dirty="0">
              <a:solidFill>
                <a:srgbClr val="00B050"/>
              </a:solidFill>
            </a:endParaRPr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If (num &gt; compare) printf(“num is greater than compare”);</a:t>
            </a:r>
          </a:p>
        </p:txBody>
      </p:sp>
    </p:spTree>
    <p:extLst>
      <p:ext uri="{BB962C8B-B14F-4D97-AF65-F5344CB8AC3E}">
        <p14:creationId xmlns:p14="http://schemas.microsoft.com/office/powerpoint/2010/main" val="238519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46D376-3DB0-2D4A-884D-D1382D41355D}"/>
              </a:ext>
            </a:extLst>
          </p:cNvPr>
          <p:cNvSpPr txBox="1"/>
          <p:nvPr/>
        </p:nvSpPr>
        <p:spPr>
          <a:xfrm>
            <a:off x="4613863" y="128954"/>
            <a:ext cx="3749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" pitchFamily="2" charset="0"/>
              </a:rPr>
              <a:t>5.2 if statement &amp; ?: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D4C37-15B1-5642-90A4-56B73E1DC8A7}"/>
              </a:ext>
            </a:extLst>
          </p:cNvPr>
          <p:cNvSpPr txBox="1"/>
          <p:nvPr/>
        </p:nvSpPr>
        <p:spPr>
          <a:xfrm>
            <a:off x="384874" y="1070190"/>
            <a:ext cx="11422251" cy="5486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Type 2. Compound Statement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</a:t>
            </a:r>
            <a:endParaRPr lang="en-US" sz="2000" dirty="0"/>
          </a:p>
          <a:p>
            <a:r>
              <a:rPr lang="en-US" sz="2400" dirty="0"/>
              <a:t>If (expression) {</a:t>
            </a:r>
          </a:p>
          <a:p>
            <a:r>
              <a:rPr lang="en-US" sz="2400" dirty="0"/>
              <a:t>			statement;</a:t>
            </a:r>
          </a:p>
          <a:p>
            <a:r>
              <a:rPr lang="en-US" sz="2400" dirty="0"/>
              <a:t>			statement;</a:t>
            </a:r>
          </a:p>
          <a:p>
            <a:r>
              <a:rPr lang="en-US" sz="2400" dirty="0"/>
              <a:t>}</a:t>
            </a:r>
          </a:p>
          <a:p>
            <a:r>
              <a:rPr lang="en-US" sz="1400" dirty="0"/>
              <a:t> </a:t>
            </a:r>
            <a:endParaRPr lang="en-US" sz="2400" dirty="0"/>
          </a:p>
          <a:p>
            <a:r>
              <a:rPr lang="en-US" sz="2400" dirty="0"/>
              <a:t>Example:</a:t>
            </a:r>
          </a:p>
          <a:p>
            <a:endParaRPr lang="en-US" sz="16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int compare = 100;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Int number;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scanf (“%d”, number);</a:t>
            </a:r>
          </a:p>
          <a:p>
            <a:pPr lvl="1"/>
            <a:r>
              <a:rPr lang="en-US" sz="1050" dirty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If (num &gt; compare) {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	printf(“num is greater than compare”);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38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46D376-3DB0-2D4A-884D-D1382D41355D}"/>
              </a:ext>
            </a:extLst>
          </p:cNvPr>
          <p:cNvSpPr txBox="1"/>
          <p:nvPr/>
        </p:nvSpPr>
        <p:spPr>
          <a:xfrm>
            <a:off x="4613863" y="128954"/>
            <a:ext cx="3749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" pitchFamily="2" charset="0"/>
              </a:rPr>
              <a:t>5.2 if statement &amp; ?: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D4C37-15B1-5642-90A4-56B73E1DC8A7}"/>
              </a:ext>
            </a:extLst>
          </p:cNvPr>
          <p:cNvSpPr txBox="1"/>
          <p:nvPr/>
        </p:nvSpPr>
        <p:spPr>
          <a:xfrm>
            <a:off x="384874" y="1070190"/>
            <a:ext cx="11422251" cy="5416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… else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pPr marL="495300"/>
            <a:r>
              <a:rPr lang="en-US" sz="2800" dirty="0">
                <a:solidFill>
                  <a:srgbClr val="00B050"/>
                </a:solidFill>
              </a:rPr>
              <a:t>int i = 4;</a:t>
            </a:r>
          </a:p>
          <a:p>
            <a:pPr marL="495300"/>
            <a:endParaRPr lang="en-US" sz="2800" dirty="0">
              <a:solidFill>
                <a:srgbClr val="00B050"/>
              </a:solidFill>
            </a:endParaRPr>
          </a:p>
          <a:p>
            <a:pPr marL="495300"/>
            <a:r>
              <a:rPr lang="en-US" sz="2800" dirty="0">
                <a:solidFill>
                  <a:srgbClr val="00B050"/>
                </a:solidFill>
              </a:rPr>
              <a:t>If (i&gt;0 &amp;&amp; i &lt;10) {</a:t>
            </a:r>
          </a:p>
          <a:p>
            <a:pPr marL="495300"/>
            <a:endParaRPr lang="en-US" sz="2800" dirty="0">
              <a:solidFill>
                <a:srgbClr val="00B050"/>
              </a:solidFill>
            </a:endParaRPr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	printf(“%d is a one digit number.”, i);</a:t>
            </a:r>
          </a:p>
          <a:p>
            <a:pPr lvl="1"/>
            <a:endParaRPr lang="en-US" sz="2800" dirty="0">
              <a:solidFill>
                <a:srgbClr val="00B050"/>
              </a:solidFill>
            </a:endParaRPr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}</a:t>
            </a:r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else {</a:t>
            </a:r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	</a:t>
            </a:r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	printf(“%d is not a one digit number.”, i);</a:t>
            </a:r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183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46D376-3DB0-2D4A-884D-D1382D41355D}"/>
              </a:ext>
            </a:extLst>
          </p:cNvPr>
          <p:cNvSpPr txBox="1"/>
          <p:nvPr/>
        </p:nvSpPr>
        <p:spPr>
          <a:xfrm>
            <a:off x="4613863" y="128954"/>
            <a:ext cx="3749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" pitchFamily="2" charset="0"/>
              </a:rPr>
              <a:t>5.2 if statement &amp; ?: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D4C37-15B1-5642-90A4-56B73E1DC8A7}"/>
              </a:ext>
            </a:extLst>
          </p:cNvPr>
          <p:cNvSpPr txBox="1"/>
          <p:nvPr/>
        </p:nvSpPr>
        <p:spPr>
          <a:xfrm>
            <a:off x="384874" y="1070190"/>
            <a:ext cx="11422251" cy="5678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More Examples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pPr marL="495300"/>
            <a:r>
              <a:rPr lang="en-US" sz="2400" dirty="0">
                <a:solidFill>
                  <a:srgbClr val="00B050"/>
                </a:solidFill>
              </a:rPr>
              <a:t>int i = 4;</a:t>
            </a:r>
          </a:p>
          <a:p>
            <a:pPr marL="495300"/>
            <a:r>
              <a:rPr lang="en-US" sz="1100" dirty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  <a:p>
            <a:pPr marL="495300"/>
            <a:r>
              <a:rPr lang="en-US" sz="2400" dirty="0">
                <a:solidFill>
                  <a:srgbClr val="00B050"/>
                </a:solidFill>
              </a:rPr>
              <a:t>If (i&gt;0 &amp;&amp; i &lt;10) { </a:t>
            </a:r>
            <a:endParaRPr lang="en-US" sz="4400" dirty="0">
              <a:solidFill>
                <a:srgbClr val="00B050"/>
              </a:solidFill>
            </a:endParaRPr>
          </a:p>
          <a:p>
            <a:pPr marL="495300"/>
            <a:endParaRPr lang="en-US" sz="1000" dirty="0">
              <a:solidFill>
                <a:srgbClr val="00B050"/>
              </a:solidFill>
            </a:endParaRP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	printf(“%d is a one digit number.”, i);</a:t>
            </a:r>
          </a:p>
          <a:p>
            <a:pPr lvl="1"/>
            <a:endParaRPr lang="en-US" sz="1000" dirty="0">
              <a:solidFill>
                <a:srgbClr val="00B050"/>
              </a:solidFill>
            </a:endParaRP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}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else if (i &gt; 9 &amp;&amp; i &lt; 100){</a:t>
            </a:r>
          </a:p>
          <a:p>
            <a:pPr lvl="1"/>
            <a:endParaRPr lang="en-US" sz="1000" dirty="0">
              <a:solidFill>
                <a:srgbClr val="00B050"/>
              </a:solidFill>
            </a:endParaRP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	printf(“%d is a two digit number.”, i);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}</a:t>
            </a:r>
          </a:p>
          <a:p>
            <a:pPr lvl="1"/>
            <a:endParaRPr lang="en-US" sz="1000" dirty="0">
              <a:solidFill>
                <a:srgbClr val="00B050"/>
              </a:solidFill>
            </a:endParaRP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else {</a:t>
            </a:r>
          </a:p>
          <a:p>
            <a:pPr lvl="1"/>
            <a:endParaRPr lang="en-US" sz="1000" dirty="0">
              <a:solidFill>
                <a:srgbClr val="00B050"/>
              </a:solidFill>
            </a:endParaRP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	printf(”%d is neither a one digit nor a two digit number”, i);</a:t>
            </a:r>
          </a:p>
          <a:p>
            <a:pPr lvl="1"/>
            <a:endParaRPr lang="en-US" sz="1000" dirty="0">
              <a:solidFill>
                <a:srgbClr val="00B050"/>
              </a:solidFill>
            </a:endParaRP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544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46D376-3DB0-2D4A-884D-D1382D41355D}"/>
              </a:ext>
            </a:extLst>
          </p:cNvPr>
          <p:cNvSpPr txBox="1"/>
          <p:nvPr/>
        </p:nvSpPr>
        <p:spPr>
          <a:xfrm>
            <a:off x="4613863" y="128954"/>
            <a:ext cx="3749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" pitchFamily="2" charset="0"/>
              </a:rPr>
              <a:t>5.2 if statement &amp; ?: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D4C37-15B1-5642-90A4-56B73E1DC8A7}"/>
              </a:ext>
            </a:extLst>
          </p:cNvPr>
          <p:cNvSpPr txBox="1"/>
          <p:nvPr/>
        </p:nvSpPr>
        <p:spPr>
          <a:xfrm>
            <a:off x="384874" y="1070190"/>
            <a:ext cx="11422251" cy="461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Cascaded if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pPr marL="495300"/>
            <a:r>
              <a:rPr lang="en-US" sz="3200" dirty="0">
                <a:solidFill>
                  <a:srgbClr val="00B050"/>
                </a:solidFill>
              </a:rPr>
              <a:t>int i = 4;</a:t>
            </a:r>
          </a:p>
          <a:p>
            <a:pPr marL="495300"/>
            <a:r>
              <a:rPr lang="en-US" sz="3200" dirty="0">
                <a:solidFill>
                  <a:srgbClr val="00B050"/>
                </a:solidFill>
              </a:rPr>
              <a:t> </a:t>
            </a:r>
          </a:p>
          <a:p>
            <a:pPr marL="495300"/>
            <a:r>
              <a:rPr lang="en-US" sz="3200" dirty="0">
                <a:solidFill>
                  <a:srgbClr val="00B050"/>
                </a:solidFill>
              </a:rPr>
              <a:t>If (i&lt;100) { </a:t>
            </a:r>
          </a:p>
          <a:p>
            <a:pPr marL="495300"/>
            <a:endParaRPr lang="en-US" sz="3200" dirty="0">
              <a:solidFill>
                <a:srgbClr val="00B050"/>
              </a:solidFill>
            </a:endParaRPr>
          </a:p>
          <a:p>
            <a:pPr marL="495300"/>
            <a:r>
              <a:rPr lang="en-US" sz="3200" dirty="0">
                <a:solidFill>
                  <a:srgbClr val="00B050"/>
                </a:solidFill>
              </a:rPr>
              <a:t>	if(i%2==0) {</a:t>
            </a:r>
          </a:p>
          <a:p>
            <a:pPr marL="495300"/>
            <a:r>
              <a:rPr lang="en-US" sz="3200" dirty="0">
                <a:solidFill>
                  <a:srgbClr val="00B050"/>
                </a:solidFill>
              </a:rPr>
              <a:t>		printf(“%d an even number which is less than 100.”, i);</a:t>
            </a:r>
          </a:p>
          <a:p>
            <a:pPr marL="495300"/>
            <a:r>
              <a:rPr lang="en-US" sz="3200" dirty="0">
                <a:solidFill>
                  <a:srgbClr val="00B050"/>
                </a:solidFill>
              </a:rPr>
              <a:t>	}</a:t>
            </a:r>
          </a:p>
          <a:p>
            <a:pPr lvl="1"/>
            <a:r>
              <a:rPr lang="en-US" sz="32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470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46D376-3DB0-2D4A-884D-D1382D41355D}"/>
              </a:ext>
            </a:extLst>
          </p:cNvPr>
          <p:cNvSpPr txBox="1"/>
          <p:nvPr/>
        </p:nvSpPr>
        <p:spPr>
          <a:xfrm>
            <a:off x="4613863" y="128954"/>
            <a:ext cx="3749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" pitchFamily="2" charset="0"/>
              </a:rPr>
              <a:t>5.2 if statement &amp; ?: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D4C37-15B1-5642-90A4-56B73E1DC8A7}"/>
              </a:ext>
            </a:extLst>
          </p:cNvPr>
          <p:cNvSpPr txBox="1"/>
          <p:nvPr/>
        </p:nvSpPr>
        <p:spPr>
          <a:xfrm>
            <a:off x="384874" y="1070190"/>
            <a:ext cx="11422251" cy="526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More Examples: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#include &lt;</a:t>
            </a:r>
            <a:r>
              <a:rPr lang="en-US" sz="2400" dirty="0" err="1">
                <a:solidFill>
                  <a:srgbClr val="00B050"/>
                </a:solidFill>
              </a:rPr>
              <a:t>stdio.h</a:t>
            </a:r>
            <a:r>
              <a:rPr lang="en-US" sz="2400" dirty="0">
                <a:solidFill>
                  <a:srgbClr val="00B050"/>
                </a:solidFill>
              </a:rPr>
              <a:t>&gt;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int main (void){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	float commission, value;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	printf(“Enter value of trade: “);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	scanf(“%f”, &amp;value);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	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	if(value &lt; 2500.00f)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		commission  = 30.00f + .017f *value;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	else if (value &lt; 6250.00f)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		commission = 56.00f + 0.0066f * value;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	else if ( value &lt;20000.00f)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		commission = 76.00f + 0.034f * value;</a:t>
            </a:r>
          </a:p>
        </p:txBody>
      </p:sp>
    </p:spTree>
    <p:extLst>
      <p:ext uri="{BB962C8B-B14F-4D97-AF65-F5344CB8AC3E}">
        <p14:creationId xmlns:p14="http://schemas.microsoft.com/office/powerpoint/2010/main" val="309812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46D376-3DB0-2D4A-884D-D1382D41355D}"/>
              </a:ext>
            </a:extLst>
          </p:cNvPr>
          <p:cNvSpPr txBox="1"/>
          <p:nvPr/>
        </p:nvSpPr>
        <p:spPr>
          <a:xfrm>
            <a:off x="4613863" y="128954"/>
            <a:ext cx="3749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" pitchFamily="2" charset="0"/>
              </a:rPr>
              <a:t>5.2 if statement &amp; ?: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D4C37-15B1-5642-90A4-56B73E1DC8A7}"/>
              </a:ext>
            </a:extLst>
          </p:cNvPr>
          <p:cNvSpPr txBox="1"/>
          <p:nvPr/>
        </p:nvSpPr>
        <p:spPr>
          <a:xfrm>
            <a:off x="384874" y="1070190"/>
            <a:ext cx="11422251" cy="526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Continued …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</a:rPr>
              <a:t>else if (value &lt; 50000.00f)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</a:rPr>
              <a:t>			commission = 100.00f + 0.022f * value;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</a:rPr>
              <a:t>		else if (value &lt; 500000.00f)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</a:rPr>
              <a:t>			commission = 155.00f + 0.0011f * value;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</a:rPr>
              <a:t>		else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</a:rPr>
              <a:t>			commission = 255.00f + 0.0009f * value;</a:t>
            </a:r>
          </a:p>
          <a:p>
            <a:pPr lvl="2"/>
            <a:endParaRPr lang="en-US" sz="2400" dirty="0">
              <a:solidFill>
                <a:srgbClr val="00B050"/>
              </a:solidFill>
            </a:endParaRPr>
          </a:p>
          <a:p>
            <a:pPr lvl="2"/>
            <a:r>
              <a:rPr lang="en-US" sz="2400" dirty="0">
                <a:solidFill>
                  <a:srgbClr val="00B050"/>
                </a:solidFill>
              </a:rPr>
              <a:t>		if (commission &lt; 39.00f)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</a:rPr>
              <a:t>			commission = 39.00f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</a:rPr>
              <a:t>		printf(“Commission: $%.2f\n”, commission);</a:t>
            </a:r>
          </a:p>
          <a:p>
            <a:pPr lvl="2"/>
            <a:endParaRPr lang="en-US" sz="2400" dirty="0">
              <a:solidFill>
                <a:srgbClr val="00B050"/>
              </a:solidFill>
            </a:endParaRPr>
          </a:p>
          <a:p>
            <a:pPr lvl="2"/>
            <a:r>
              <a:rPr lang="en-US" sz="2400" dirty="0">
                <a:solidFill>
                  <a:srgbClr val="00B050"/>
                </a:solidFill>
              </a:rPr>
              <a:t>		return 0;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8373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290</Words>
  <Application>Microsoft Macintosh PowerPoint</Application>
  <PresentationFormat>Widescreen</PresentationFormat>
  <Paragraphs>170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Hishe Hintsa Fisseha</dc:creator>
  <cp:lastModifiedBy>Hishe Hintsa Fisseha</cp:lastModifiedBy>
  <cp:revision>39</cp:revision>
  <dcterms:created xsi:type="dcterms:W3CDTF">2019-02-06T14:28:26Z</dcterms:created>
  <dcterms:modified xsi:type="dcterms:W3CDTF">2019-02-07T10:05:23Z</dcterms:modified>
</cp:coreProperties>
</file>