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89EA2D-FEE5-450B-9627-EA5B6C666474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0D955-A28B-4AF7-B9AE-1029733AC910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5E4FD-BD9D-4159-9221-B52FEE38C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E4FD-BD9D-4159-9221-B52FEE38C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2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7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0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1D22-102E-4944-A901-8DFDFC753C5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B665-668A-4364-A48D-CA8D2676C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0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933178" y="134384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21210" y="80466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221210" y="804668"/>
            <a:ext cx="621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1842642" y="2316836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비빌번호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찾</a:t>
            </a:r>
            <a:r>
              <a:rPr lang="ko-KR" altLang="en-US" sz="12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42642" y="166876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가입하</a:t>
            </a:r>
            <a:r>
              <a:rPr lang="ko-KR" altLang="en-US" sz="12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42642" y="1126100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842642" y="58864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페이스북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</a:t>
            </a:r>
            <a:r>
              <a:rPr lang="ko-KR" altLang="en-US" sz="1200" dirty="0">
                <a:solidFill>
                  <a:schemeClr val="tx1"/>
                </a:solidFill>
              </a:rPr>
              <a:t>인</a:t>
            </a:r>
          </a:p>
        </p:txBody>
      </p:sp>
      <p:cxnSp>
        <p:nvCxnSpPr>
          <p:cNvPr id="19" name="직선 화살표 연결선 18"/>
          <p:cNvCxnSpPr>
            <a:endCxn id="99" idx="1"/>
          </p:cNvCxnSpPr>
          <p:nvPr/>
        </p:nvCxnSpPr>
        <p:spPr>
          <a:xfrm>
            <a:off x="1221210" y="1342124"/>
            <a:ext cx="621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98" idx="1"/>
          </p:cNvCxnSpPr>
          <p:nvPr/>
        </p:nvCxnSpPr>
        <p:spPr>
          <a:xfrm>
            <a:off x="1221210" y="1884788"/>
            <a:ext cx="621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97" idx="1"/>
          </p:cNvCxnSpPr>
          <p:nvPr/>
        </p:nvCxnSpPr>
        <p:spPr>
          <a:xfrm>
            <a:off x="1221210" y="2532860"/>
            <a:ext cx="621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3275856" y="112738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5496" y="112738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542928" y="335421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업로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834558" y="23861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업로드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834558" y="548680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</a:t>
            </a:r>
            <a:r>
              <a:rPr lang="ko-KR" altLang="en-US" sz="1200" dirty="0">
                <a:solidFill>
                  <a:schemeClr val="tx1"/>
                </a:solidFill>
              </a:rPr>
              <a:t>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업로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572000" y="112474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</a:t>
            </a:r>
            <a:r>
              <a:rPr lang="ko-KR" altLang="en-US" sz="1200" dirty="0">
                <a:solidFill>
                  <a:schemeClr val="tx1"/>
                </a:solidFill>
              </a:rPr>
              <a:t>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834558" y="112474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스크</a:t>
            </a:r>
            <a:r>
              <a:rPr lang="ko-KR" altLang="en-US" sz="1200" dirty="0">
                <a:solidFill>
                  <a:schemeClr val="tx1"/>
                </a:solidFill>
              </a:rPr>
              <a:t>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834558" y="1628800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</a:t>
            </a:r>
            <a:r>
              <a:rPr lang="ko-KR" altLang="en-US" sz="1200" dirty="0">
                <a:solidFill>
                  <a:schemeClr val="tx1"/>
                </a:solidFill>
              </a:rPr>
              <a:t>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020272" y="1628800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</a:t>
            </a:r>
            <a:r>
              <a:rPr lang="ko-KR" altLang="en-US" sz="1200" dirty="0">
                <a:solidFill>
                  <a:schemeClr val="tx1"/>
                </a:solidFill>
              </a:rPr>
              <a:t>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20272" y="2132856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610422" y="2642387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상세목록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67772" y="2642387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68144" y="364502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>
                <a:solidFill>
                  <a:schemeClr val="tx1"/>
                </a:solidFill>
              </a:rPr>
              <a:t>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063283" y="364502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>
                <a:solidFill>
                  <a:schemeClr val="tx1"/>
                </a:solidFill>
              </a:rPr>
              <a:t>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610422" y="479715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스크랩</a:t>
            </a:r>
            <a:r>
              <a:rPr lang="ko-KR" altLang="en-US" sz="1200" dirty="0">
                <a:solidFill>
                  <a:schemeClr val="tx1"/>
                </a:solidFill>
              </a:rPr>
              <a:t>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67772" y="479715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</a:t>
            </a:r>
            <a:r>
              <a:rPr lang="ko-KR" altLang="en-US" sz="1200" dirty="0">
                <a:solidFill>
                  <a:schemeClr val="tx1"/>
                </a:solidFill>
              </a:rPr>
              <a:t>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092280" y="479715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92280" y="587727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>
                <a:solidFill>
                  <a:schemeClr val="tx1"/>
                </a:solidFill>
              </a:rPr>
              <a:t>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8217862" y="587585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>
                <a:solidFill>
                  <a:schemeClr val="tx1"/>
                </a:solidFill>
              </a:rPr>
              <a:t>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29" name="직선 연결선 228"/>
          <p:cNvCxnSpPr/>
          <p:nvPr/>
        </p:nvCxnSpPr>
        <p:spPr>
          <a:xfrm>
            <a:off x="3059832" y="80466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740324" y="804668"/>
            <a:ext cx="319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99" idx="3"/>
          </p:cNvCxnSpPr>
          <p:nvPr/>
        </p:nvCxnSpPr>
        <p:spPr>
          <a:xfrm>
            <a:off x="2740324" y="1342124"/>
            <a:ext cx="319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98" idx="3"/>
          </p:cNvCxnSpPr>
          <p:nvPr/>
        </p:nvCxnSpPr>
        <p:spPr>
          <a:xfrm>
            <a:off x="2740324" y="1884788"/>
            <a:ext cx="319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97" idx="3"/>
          </p:cNvCxnSpPr>
          <p:nvPr/>
        </p:nvCxnSpPr>
        <p:spPr>
          <a:xfrm>
            <a:off x="2740324" y="2532860"/>
            <a:ext cx="319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endCxn id="115" idx="1"/>
          </p:cNvCxnSpPr>
          <p:nvPr/>
        </p:nvCxnSpPr>
        <p:spPr>
          <a:xfrm>
            <a:off x="3059832" y="13434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4355976" y="551445"/>
            <a:ext cx="0" cy="630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115" idx="3"/>
          </p:cNvCxnSpPr>
          <p:nvPr/>
        </p:nvCxnSpPr>
        <p:spPr>
          <a:xfrm>
            <a:off x="4173538" y="1343408"/>
            <a:ext cx="182438" cy="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endCxn id="117" idx="1"/>
          </p:cNvCxnSpPr>
          <p:nvPr/>
        </p:nvCxnSpPr>
        <p:spPr>
          <a:xfrm>
            <a:off x="4355976" y="551445"/>
            <a:ext cx="1869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117" idx="3"/>
          </p:cNvCxnSpPr>
          <p:nvPr/>
        </p:nvCxnSpPr>
        <p:spPr>
          <a:xfrm>
            <a:off x="5440610" y="551445"/>
            <a:ext cx="211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5652120" y="239885"/>
            <a:ext cx="0" cy="52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9" idx="1"/>
          </p:cNvCxnSpPr>
          <p:nvPr/>
        </p:nvCxnSpPr>
        <p:spPr>
          <a:xfrm>
            <a:off x="5652120" y="239885"/>
            <a:ext cx="1824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20" idx="1"/>
          </p:cNvCxnSpPr>
          <p:nvPr/>
        </p:nvCxnSpPr>
        <p:spPr>
          <a:xfrm flipV="1">
            <a:off x="5652120" y="764704"/>
            <a:ext cx="182438" cy="2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355976" y="134076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21" idx="3"/>
            <a:endCxn id="122" idx="1"/>
          </p:cNvCxnSpPr>
          <p:nvPr/>
        </p:nvCxnSpPr>
        <p:spPr>
          <a:xfrm>
            <a:off x="5469682" y="1340768"/>
            <a:ext cx="364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4" idx="1"/>
          </p:cNvCxnSpPr>
          <p:nvPr/>
        </p:nvCxnSpPr>
        <p:spPr>
          <a:xfrm rot="16200000" flipH="1">
            <a:off x="5491311" y="1501577"/>
            <a:ext cx="504056" cy="1824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24" idx="3"/>
            <a:endCxn id="126" idx="1"/>
          </p:cNvCxnSpPr>
          <p:nvPr/>
        </p:nvCxnSpPr>
        <p:spPr>
          <a:xfrm>
            <a:off x="6732240" y="18448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128" idx="1"/>
          </p:cNvCxnSpPr>
          <p:nvPr/>
        </p:nvCxnSpPr>
        <p:spPr>
          <a:xfrm rot="16200000" flipH="1">
            <a:off x="6696236" y="2024844"/>
            <a:ext cx="504056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355976" y="2858411"/>
            <a:ext cx="254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30" idx="3"/>
            <a:endCxn id="132" idx="1"/>
          </p:cNvCxnSpPr>
          <p:nvPr/>
        </p:nvCxnSpPr>
        <p:spPr>
          <a:xfrm>
            <a:off x="5508104" y="2858411"/>
            <a:ext cx="35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134" idx="1"/>
          </p:cNvCxnSpPr>
          <p:nvPr/>
        </p:nvCxnSpPr>
        <p:spPr>
          <a:xfrm rot="16200000" flipH="1">
            <a:off x="5260741" y="3253644"/>
            <a:ext cx="998783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34" idx="3"/>
            <a:endCxn id="135" idx="1"/>
          </p:cNvCxnSpPr>
          <p:nvPr/>
        </p:nvCxnSpPr>
        <p:spPr>
          <a:xfrm>
            <a:off x="6765826" y="3861048"/>
            <a:ext cx="297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137" idx="1"/>
          </p:cNvCxnSpPr>
          <p:nvPr/>
        </p:nvCxnSpPr>
        <p:spPr>
          <a:xfrm>
            <a:off x="4355976" y="5013176"/>
            <a:ext cx="254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37" idx="3"/>
            <a:endCxn id="139" idx="1"/>
          </p:cNvCxnSpPr>
          <p:nvPr/>
        </p:nvCxnSpPr>
        <p:spPr>
          <a:xfrm>
            <a:off x="5508104" y="5013176"/>
            <a:ext cx="35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39" idx="3"/>
            <a:endCxn id="141" idx="1"/>
          </p:cNvCxnSpPr>
          <p:nvPr/>
        </p:nvCxnSpPr>
        <p:spPr>
          <a:xfrm>
            <a:off x="6765454" y="5013176"/>
            <a:ext cx="3268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endCxn id="142" idx="1"/>
          </p:cNvCxnSpPr>
          <p:nvPr/>
        </p:nvCxnSpPr>
        <p:spPr>
          <a:xfrm rot="16200000" flipH="1">
            <a:off x="6463357" y="5464373"/>
            <a:ext cx="1080120" cy="1777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42" idx="3"/>
            <a:endCxn id="144" idx="1"/>
          </p:cNvCxnSpPr>
          <p:nvPr/>
        </p:nvCxnSpPr>
        <p:spPr>
          <a:xfrm flipV="1">
            <a:off x="7989962" y="6091876"/>
            <a:ext cx="227900" cy="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8210822" y="5301208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</a:t>
            </a:r>
            <a:r>
              <a:rPr lang="ko-KR" altLang="en-US" sz="1200" dirty="0">
                <a:solidFill>
                  <a:schemeClr val="tx1"/>
                </a:solidFill>
              </a:rPr>
              <a:t>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197765" y="479715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하트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</a:t>
            </a:r>
            <a:r>
              <a:rPr lang="ko-KR" altLang="en-US" sz="1200" dirty="0">
                <a:solidFill>
                  <a:schemeClr val="tx1"/>
                </a:solidFill>
              </a:rPr>
              <a:t>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41" idx="3"/>
            <a:endCxn id="72" idx="1"/>
          </p:cNvCxnSpPr>
          <p:nvPr/>
        </p:nvCxnSpPr>
        <p:spPr>
          <a:xfrm>
            <a:off x="7989962" y="5013176"/>
            <a:ext cx="2078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70" idx="1"/>
          </p:cNvCxnSpPr>
          <p:nvPr/>
        </p:nvCxnSpPr>
        <p:spPr>
          <a:xfrm rot="16200000" flipH="1">
            <a:off x="7900315" y="5206724"/>
            <a:ext cx="504055" cy="1169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7058694" y="4149080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>
                <a:solidFill>
                  <a:schemeClr val="tx1"/>
                </a:solidFill>
              </a:rPr>
              <a:t>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endCxn id="83" idx="1"/>
          </p:cNvCxnSpPr>
          <p:nvPr/>
        </p:nvCxnSpPr>
        <p:spPr>
          <a:xfrm rot="16200000" flipH="1">
            <a:off x="6715447" y="4021857"/>
            <a:ext cx="504056" cy="1824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8217862" y="6381328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>
                <a:solidFill>
                  <a:schemeClr val="tx1"/>
                </a:solidFill>
              </a:rPr>
              <a:t>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endCxn id="86" idx="1"/>
          </p:cNvCxnSpPr>
          <p:nvPr/>
        </p:nvCxnSpPr>
        <p:spPr>
          <a:xfrm rot="16200000" flipH="1">
            <a:off x="7903124" y="6282614"/>
            <a:ext cx="505476" cy="123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7058694" y="3150298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</a:t>
            </a:r>
            <a:r>
              <a:rPr lang="ko-KR" altLang="en-US" sz="1200" dirty="0">
                <a:solidFill>
                  <a:schemeClr val="tx1"/>
                </a:solidFill>
              </a:rPr>
              <a:t>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045637" y="264624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하트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</a:t>
            </a:r>
            <a:r>
              <a:rPr lang="ko-KR" altLang="en-US" sz="1200" dirty="0">
                <a:solidFill>
                  <a:schemeClr val="tx1"/>
                </a:solidFill>
              </a:rPr>
              <a:t>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32" idx="3"/>
            <a:endCxn id="91" idx="1"/>
          </p:cNvCxnSpPr>
          <p:nvPr/>
        </p:nvCxnSpPr>
        <p:spPr>
          <a:xfrm>
            <a:off x="6765454" y="2858411"/>
            <a:ext cx="280183" cy="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endCxn id="90" idx="1"/>
          </p:cNvCxnSpPr>
          <p:nvPr/>
        </p:nvCxnSpPr>
        <p:spPr>
          <a:xfrm rot="16200000" flipH="1">
            <a:off x="6748187" y="3055814"/>
            <a:ext cx="504055" cy="1169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005348" y="620688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레시피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스크랩삭제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020272" y="1124744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레시피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스크랩추</a:t>
            </a:r>
            <a:r>
              <a:rPr lang="ko-KR" altLang="en-US" sz="1000" dirty="0">
                <a:solidFill>
                  <a:schemeClr val="tx1"/>
                </a:solidFill>
              </a:rPr>
              <a:t>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122" idx="3"/>
            <a:endCxn id="76" idx="1"/>
          </p:cNvCxnSpPr>
          <p:nvPr/>
        </p:nvCxnSpPr>
        <p:spPr>
          <a:xfrm>
            <a:off x="6732240" y="13407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endCxn id="74" idx="1"/>
          </p:cNvCxnSpPr>
          <p:nvPr/>
        </p:nvCxnSpPr>
        <p:spPr>
          <a:xfrm rot="5400000" flipH="1" flipV="1">
            <a:off x="6688279" y="1026559"/>
            <a:ext cx="506915" cy="1272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10733" y="1842793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</a:t>
            </a:r>
            <a:r>
              <a:rPr lang="ko-KR" altLang="en-US" sz="1200" dirty="0" err="1">
                <a:solidFill>
                  <a:schemeClr val="tx1"/>
                </a:solidFill>
              </a:rPr>
              <a:t>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10733" y="2346849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로그아웃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5726211" y="2058817"/>
            <a:ext cx="184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096447" y="1842793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상세목록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26211" y="1770785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>
            <a:off x="5726211" y="2562873"/>
            <a:ext cx="184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7" idx="1"/>
          </p:cNvCxnSpPr>
          <p:nvPr/>
        </p:nvCxnSpPr>
        <p:spPr>
          <a:xfrm>
            <a:off x="6808415" y="2058817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642967" y="83671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09692" y="836712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09692" y="1340768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</a:t>
            </a:r>
            <a:r>
              <a:rPr lang="ko-KR" altLang="en-US" sz="1200" dirty="0">
                <a:solidFill>
                  <a:schemeClr val="tx1"/>
                </a:solidFill>
              </a:rPr>
              <a:t>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355976" y="1052735"/>
            <a:ext cx="2869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  <a:endCxn id="10" idx="1"/>
          </p:cNvCxnSpPr>
          <p:nvPr/>
        </p:nvCxnSpPr>
        <p:spPr>
          <a:xfrm>
            <a:off x="5540649" y="1052736"/>
            <a:ext cx="369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12" idx="1"/>
          </p:cNvCxnSpPr>
          <p:nvPr/>
        </p:nvCxnSpPr>
        <p:spPr>
          <a:xfrm rot="16200000" flipH="1">
            <a:off x="5565403" y="1212503"/>
            <a:ext cx="504056" cy="1845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725170" y="1556792"/>
            <a:ext cx="0" cy="2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610422" y="191405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해쉬태그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4355976" y="407429"/>
            <a:ext cx="254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868144" y="188640"/>
            <a:ext cx="89768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8" idx="3"/>
            <a:endCxn id="20" idx="1"/>
          </p:cNvCxnSpPr>
          <p:nvPr/>
        </p:nvCxnSpPr>
        <p:spPr>
          <a:xfrm flipV="1">
            <a:off x="5508104" y="404664"/>
            <a:ext cx="360040" cy="2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355976" y="-2738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0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78</Words>
  <Application>Microsoft Office PowerPoint</Application>
  <PresentationFormat>화면 슬라이드 쇼(4:3)</PresentationFormat>
  <Paragraphs>74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54</cp:revision>
  <dcterms:created xsi:type="dcterms:W3CDTF">2017-02-13T23:54:30Z</dcterms:created>
  <dcterms:modified xsi:type="dcterms:W3CDTF">2017-04-12T01:51:30Z</dcterms:modified>
</cp:coreProperties>
</file>