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0" r:id="rId2"/>
    <p:sldId id="261" r:id="rId3"/>
    <p:sldId id="262" r:id="rId4"/>
    <p:sldId id="263" r:id="rId5"/>
    <p:sldId id="264" r:id="rId6"/>
    <p:sldId id="265" r:id="rId7"/>
    <p:sldId id="259" r:id="rId8"/>
    <p:sldId id="256" r:id="rId9"/>
    <p:sldId id="257" r:id="rId10"/>
    <p:sldId id="258" r:id="rId11"/>
    <p:sldId id="271" r:id="rId12"/>
    <p:sldId id="270" r:id="rId13"/>
    <p:sldId id="268" r:id="rId14"/>
    <p:sldId id="267" r:id="rId15"/>
    <p:sldId id="278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1" autoAdjust="0"/>
    <p:restoredTop sz="90271" autoAdjust="0"/>
  </p:normalViewPr>
  <p:slideViewPr>
    <p:cSldViewPr>
      <p:cViewPr varScale="1">
        <p:scale>
          <a:sx n="80" d="100"/>
          <a:sy n="80" d="100"/>
        </p:scale>
        <p:origin x="-1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73898-B3EB-4B22-AFAB-F52C510253D2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8AE8D-E9E5-41E7-B21C-DA340F89E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901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 및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홈화면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AE8D-E9E5-41E7-B21C-DA340F89E9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739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9.</a:t>
            </a:r>
            <a:r>
              <a:rPr lang="en-US" altLang="ko-KR" baseline="0" dirty="0" smtClean="0"/>
              <a:t> </a:t>
            </a:r>
            <a:r>
              <a:rPr lang="ko-KR" altLang="en-US" dirty="0" err="1" smtClean="0"/>
              <a:t>레시피</a:t>
            </a:r>
            <a:r>
              <a:rPr lang="ko-KR" altLang="en-US" dirty="0" smtClean="0"/>
              <a:t> 삭제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AE8D-E9E5-41E7-B21C-DA340F89E9C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246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10. </a:t>
            </a:r>
            <a:r>
              <a:rPr lang="ko-KR" altLang="en-US" dirty="0" err="1" smtClean="0"/>
              <a:t>레시피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해쉬태그</a:t>
            </a:r>
            <a:r>
              <a:rPr lang="ko-KR" altLang="en-US" dirty="0" smtClean="0"/>
              <a:t> 검색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AE8D-E9E5-41E7-B21C-DA340F89E9C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988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11.</a:t>
            </a:r>
            <a:r>
              <a:rPr lang="en-US" altLang="ko-KR" baseline="0" dirty="0" smtClean="0"/>
              <a:t> </a:t>
            </a:r>
            <a:r>
              <a:rPr lang="ko-KR" altLang="en-US" dirty="0" err="1" smtClean="0"/>
              <a:t>레시피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AE8D-E9E5-41E7-B21C-DA340F89E9C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988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12. </a:t>
            </a:r>
            <a:r>
              <a:rPr lang="ko-KR" altLang="en-US" dirty="0" err="1" smtClean="0"/>
              <a:t>레시피</a:t>
            </a:r>
            <a:r>
              <a:rPr lang="ko-KR" altLang="en-US" dirty="0" smtClean="0"/>
              <a:t> 상세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AE8D-E9E5-41E7-B21C-DA340F89E9C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988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13. </a:t>
            </a:r>
            <a:r>
              <a:rPr lang="ko-KR" altLang="en-US" dirty="0" err="1" smtClean="0"/>
              <a:t>레시피</a:t>
            </a:r>
            <a:r>
              <a:rPr lang="ko-KR" altLang="en-US" dirty="0" smtClean="0"/>
              <a:t> 스크랩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dirty="0" err="1" smtClean="0"/>
              <a:t>레시피북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AE8D-E9E5-41E7-B21C-DA340F89E9C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727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13. </a:t>
            </a:r>
            <a:r>
              <a:rPr lang="ko-KR" altLang="en-US" dirty="0" err="1" smtClean="0"/>
              <a:t>레시피</a:t>
            </a:r>
            <a:r>
              <a:rPr lang="ko-KR" altLang="en-US" dirty="0" smtClean="0"/>
              <a:t> </a:t>
            </a:r>
            <a:r>
              <a:rPr lang="ko-KR" altLang="en-US" dirty="0" smtClean="0"/>
              <a:t>스크랩 취소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dirty="0" err="1" smtClean="0"/>
              <a:t>레시피북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AE8D-E9E5-41E7-B21C-DA340F89E9C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727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14.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입력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AE8D-E9E5-41E7-B21C-DA340F89E9C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002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15.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삭제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AE8D-E9E5-41E7-B21C-DA340F89E9C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09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16. </a:t>
            </a:r>
            <a:r>
              <a:rPr lang="ko-KR" altLang="en-US" dirty="0" smtClean="0"/>
              <a:t>하트 입력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AE8D-E9E5-41E7-B21C-DA340F89E9C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727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17. </a:t>
            </a:r>
            <a:r>
              <a:rPr lang="ko-KR" altLang="en-US" dirty="0" smtClean="0"/>
              <a:t>하트 취소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AE8D-E9E5-41E7-B21C-DA340F89E9C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727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일반계정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AE8D-E9E5-41E7-B21C-DA340F89E9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575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첫 </a:t>
            </a:r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로그인시 해당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AE8D-E9E5-41E7-B21C-DA340F89E9C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94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비밀번호 찾기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일반계정만 해당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AE8D-E9E5-41E7-B21C-DA340F89E9C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970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비밀번호 변경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일반계정만 해당</a:t>
            </a:r>
            <a:r>
              <a:rPr lang="en-US" altLang="ko-KR" dirty="0" smtClean="0"/>
              <a:t>. </a:t>
            </a:r>
            <a:r>
              <a:rPr lang="ko-KR" altLang="en-US" dirty="0" smtClean="0"/>
              <a:t>로그인 되어있는 상태로 </a:t>
            </a:r>
            <a:r>
              <a:rPr lang="ko-KR" altLang="en-US" dirty="0" err="1" smtClean="0"/>
              <a:t>마이페이지에</a:t>
            </a:r>
            <a:r>
              <a:rPr lang="ko-KR" altLang="en-US" dirty="0" smtClean="0"/>
              <a:t> 들어와있는 가정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AE8D-E9E5-41E7-B21C-DA340F89E9C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866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AE8D-E9E5-41E7-B21C-DA340F89E9C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1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프로필 변경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AE8D-E9E5-41E7-B21C-DA340F89E9C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246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baseline="0" dirty="0" err="1" smtClean="0"/>
              <a:t>레시피</a:t>
            </a:r>
            <a:r>
              <a:rPr lang="ko-KR" altLang="en-US" baseline="0" dirty="0" smtClean="0"/>
              <a:t> 올리기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AE8D-E9E5-41E7-B21C-DA340F89E9C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246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baseline="0" dirty="0" err="1" smtClean="0"/>
              <a:t>레시피</a:t>
            </a:r>
            <a:r>
              <a:rPr lang="ko-KR" altLang="en-US" baseline="0" dirty="0" smtClean="0"/>
              <a:t> 수정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8AE8D-E9E5-41E7-B21C-DA340F89E9C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24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4F3B-6479-4091-B058-295D828BAEDF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E8DD-02B0-44CB-AD40-8BCB35B6A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2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4F3B-6479-4091-B058-295D828BAEDF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E8DD-02B0-44CB-AD40-8BCB35B6A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02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4F3B-6479-4091-B058-295D828BAEDF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E8DD-02B0-44CB-AD40-8BCB35B6A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24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4F3B-6479-4091-B058-295D828BAEDF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E8DD-02B0-44CB-AD40-8BCB35B6A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4F3B-6479-4091-B058-295D828BAEDF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E8DD-02B0-44CB-AD40-8BCB35B6A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19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4F3B-6479-4091-B058-295D828BAEDF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E8DD-02B0-44CB-AD40-8BCB35B6A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8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4F3B-6479-4091-B058-295D828BAEDF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E8DD-02B0-44CB-AD40-8BCB35B6A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58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4F3B-6479-4091-B058-295D828BAEDF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E8DD-02B0-44CB-AD40-8BCB35B6A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05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4F3B-6479-4091-B058-295D828BAEDF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E8DD-02B0-44CB-AD40-8BCB35B6A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30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4F3B-6479-4091-B058-295D828BAEDF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E8DD-02B0-44CB-AD40-8BCB35B6A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96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4F3B-6479-4091-B058-295D828BAEDF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E8DD-02B0-44CB-AD40-8BCB35B6A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49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84F3B-6479-4091-B058-295D828BAEDF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BE8DD-02B0-44CB-AD40-8BCB35B6A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9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807407"/>
            <a:ext cx="1296144" cy="50405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580116" y="735399"/>
            <a:ext cx="208823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계정정보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2" name="타원 11"/>
          <p:cNvSpPr/>
          <p:nvPr/>
        </p:nvSpPr>
        <p:spPr>
          <a:xfrm>
            <a:off x="3580116" y="1959535"/>
            <a:ext cx="208823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 승인</a:t>
            </a:r>
          </a:p>
        </p:txBody>
      </p:sp>
      <p:sp>
        <p:nvSpPr>
          <p:cNvPr id="13" name="타원 12"/>
          <p:cNvSpPr/>
          <p:nvPr/>
        </p:nvSpPr>
        <p:spPr>
          <a:xfrm>
            <a:off x="6840252" y="1975762"/>
            <a:ext cx="208823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FACEBOOK 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580116" y="3270386"/>
            <a:ext cx="208823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메인페이지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접 속</a:t>
            </a:r>
          </a:p>
        </p:txBody>
      </p:sp>
      <p:sp>
        <p:nvSpPr>
          <p:cNvPr id="15" name="타원 14"/>
          <p:cNvSpPr/>
          <p:nvPr/>
        </p:nvSpPr>
        <p:spPr>
          <a:xfrm>
            <a:off x="84680" y="5199895"/>
            <a:ext cx="1607000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</a:t>
            </a:r>
          </a:p>
        </p:txBody>
      </p:sp>
      <p:sp>
        <p:nvSpPr>
          <p:cNvPr id="16" name="타원 15"/>
          <p:cNvSpPr/>
          <p:nvPr/>
        </p:nvSpPr>
        <p:spPr>
          <a:xfrm>
            <a:off x="1960495" y="5199895"/>
            <a:ext cx="1603393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레시피북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576118" y="5199895"/>
            <a:ext cx="1660178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레시피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올리기</a:t>
            </a:r>
          </a:p>
        </p:txBody>
      </p:sp>
      <p:sp>
        <p:nvSpPr>
          <p:cNvPr id="18" name="타원 17"/>
          <p:cNvSpPr/>
          <p:nvPr/>
        </p:nvSpPr>
        <p:spPr>
          <a:xfrm>
            <a:off x="7418152" y="5199895"/>
            <a:ext cx="1618344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마이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4" idx="3"/>
            <a:endCxn id="5" idx="2"/>
          </p:cNvCxnSpPr>
          <p:nvPr/>
        </p:nvCxnSpPr>
        <p:spPr>
          <a:xfrm>
            <a:off x="1691680" y="1059435"/>
            <a:ext cx="18884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668348" y="866909"/>
            <a:ext cx="14816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5668347" y="1059435"/>
            <a:ext cx="14816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/>
          <p:nvPr/>
        </p:nvCxnSpPr>
        <p:spPr>
          <a:xfrm>
            <a:off x="5668347" y="1198563"/>
            <a:ext cx="1171905" cy="974666"/>
          </a:xfrm>
          <a:prstGeom prst="bentConnector3">
            <a:avLst>
              <a:gd name="adj1" fmla="val 1878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5" idx="4"/>
            <a:endCxn id="12" idx="0"/>
          </p:cNvCxnSpPr>
          <p:nvPr/>
        </p:nvCxnSpPr>
        <p:spPr>
          <a:xfrm>
            <a:off x="4624232" y="1383471"/>
            <a:ext cx="0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2" idx="4"/>
            <a:endCxn id="14" idx="0"/>
          </p:cNvCxnSpPr>
          <p:nvPr/>
        </p:nvCxnSpPr>
        <p:spPr>
          <a:xfrm>
            <a:off x="4624232" y="2607607"/>
            <a:ext cx="0" cy="6627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4" idx="3"/>
            <a:endCxn id="15" idx="0"/>
          </p:cNvCxnSpPr>
          <p:nvPr/>
        </p:nvCxnSpPr>
        <p:spPr>
          <a:xfrm flipH="1">
            <a:off x="888180" y="3823550"/>
            <a:ext cx="2997750" cy="13763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2677004" y="3823550"/>
            <a:ext cx="1390940" cy="13763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17" idx="0"/>
          </p:cNvCxnSpPr>
          <p:nvPr/>
        </p:nvCxnSpPr>
        <p:spPr>
          <a:xfrm>
            <a:off x="5148064" y="3823550"/>
            <a:ext cx="1258143" cy="13763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4" idx="5"/>
            <a:endCxn id="18" idx="0"/>
          </p:cNvCxnSpPr>
          <p:nvPr/>
        </p:nvCxnSpPr>
        <p:spPr>
          <a:xfrm>
            <a:off x="5362534" y="3823550"/>
            <a:ext cx="2864790" cy="13763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795127" y="631263"/>
            <a:ext cx="998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사용자이름</a:t>
            </a:r>
            <a:endParaRPr lang="en-US" altLang="ko-KR" sz="1000" dirty="0" smtClean="0"/>
          </a:p>
          <a:p>
            <a:r>
              <a:rPr lang="ko-KR" altLang="en-US" sz="1000" dirty="0" smtClean="0"/>
              <a:t>비밀번호 입력</a:t>
            </a:r>
            <a:endParaRPr lang="ko-KR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1795127" y="1066179"/>
            <a:ext cx="1127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혹은</a:t>
            </a:r>
            <a:endParaRPr lang="en-US" altLang="ko-KR" sz="1000" dirty="0" smtClean="0"/>
          </a:p>
          <a:p>
            <a:r>
              <a:rPr lang="ko-KR" altLang="en-US" sz="1000" dirty="0" err="1" smtClean="0"/>
              <a:t>페이스북</a:t>
            </a:r>
            <a:r>
              <a:rPr lang="ko-KR" altLang="en-US" sz="1000" dirty="0" smtClean="0"/>
              <a:t> 로그인</a:t>
            </a:r>
            <a:endParaRPr lang="en-US" altLang="ko-KR" sz="1000" dirty="0" smtClean="0"/>
          </a:p>
          <a:p>
            <a:r>
              <a:rPr lang="ko-KR" altLang="en-US" sz="1000" dirty="0" smtClean="0"/>
              <a:t>선</a:t>
            </a:r>
            <a:r>
              <a:rPr lang="ko-KR" altLang="en-US" sz="1000" dirty="0"/>
              <a:t>택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823112" y="620688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로그인 정보 전달</a:t>
            </a:r>
            <a:endParaRPr lang="ko-KR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5823112" y="1075453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로그인 정보 전달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5859492" y="1852651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페이스북</a:t>
            </a:r>
            <a:r>
              <a:rPr lang="ko-KR" altLang="en-US" sz="1000" dirty="0" smtClean="0"/>
              <a:t> 로그인 요청 전달</a:t>
            </a:r>
            <a:endParaRPr lang="ko-KR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5721314" y="235515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로그인 정보 전달</a:t>
            </a:r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3840508" y="1343178"/>
            <a:ext cx="8886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확인된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로그인 정보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전달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3735545" y="2601372"/>
            <a:ext cx="8886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승</a:t>
            </a:r>
            <a:r>
              <a:rPr lang="ko-KR" altLang="en-US" sz="1000" dirty="0"/>
              <a:t>인</a:t>
            </a:r>
            <a:r>
              <a:rPr lang="ko-KR" altLang="en-US" sz="1000" dirty="0" smtClean="0"/>
              <a:t>된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로그인 정보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전달</a:t>
            </a:r>
            <a:endParaRPr lang="ko-KR" altLang="en-US" sz="1000" dirty="0"/>
          </a:p>
        </p:txBody>
      </p:sp>
      <p:cxnSp>
        <p:nvCxnSpPr>
          <p:cNvPr id="69" name="꺾인 연결선 68"/>
          <p:cNvCxnSpPr>
            <a:stCxn id="13" idx="2"/>
          </p:cNvCxnSpPr>
          <p:nvPr/>
        </p:nvCxnSpPr>
        <p:spPr>
          <a:xfrm rot="10800000">
            <a:off x="5508104" y="1273130"/>
            <a:ext cx="1332148" cy="1026669"/>
          </a:xfrm>
          <a:prstGeom prst="bentConnector3">
            <a:avLst>
              <a:gd name="adj1" fmla="val 8260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033672" y="4199700"/>
            <a:ext cx="888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요청</a:t>
            </a:r>
            <a:endParaRPr lang="ko-KR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3139646" y="4436064"/>
            <a:ext cx="888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요청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4779660" y="4436063"/>
            <a:ext cx="888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요청</a:t>
            </a:r>
            <a:endParaRPr lang="ko-KR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6242274" y="4199892"/>
            <a:ext cx="888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요청</a:t>
            </a:r>
            <a:endParaRPr lang="ko-KR" altLang="en-US" sz="10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7092280" y="639667"/>
            <a:ext cx="1440160" cy="720080"/>
            <a:chOff x="3347864" y="3284984"/>
            <a:chExt cx="1440160" cy="720080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3419872" y="328498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419872" y="400506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347864" y="3356992"/>
              <a:ext cx="144016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사용</a:t>
              </a:r>
              <a:r>
                <a:rPr lang="ko-KR" altLang="en-US" dirty="0"/>
                <a:t>자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DB</a:t>
              </a:r>
            </a:p>
            <a:p>
              <a:pPr algn="ctr"/>
              <a:r>
                <a:rPr lang="en-US" altLang="ko-KR" sz="1500" dirty="0" smtClean="0"/>
                <a:t>(USER_INFO)</a:t>
              </a:r>
              <a:endParaRPr lang="ko-KR" altLang="en-US" sz="1500" dirty="0"/>
            </a:p>
          </p:txBody>
        </p:sp>
      </p:grpSp>
      <p:sp>
        <p:nvSpPr>
          <p:cNvPr id="46" name="타원 45"/>
          <p:cNvSpPr/>
          <p:nvPr/>
        </p:nvSpPr>
        <p:spPr>
          <a:xfrm>
            <a:off x="3832703" y="5229200"/>
            <a:ext cx="1603393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해쉬태그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</a:t>
            </a:r>
            <a:r>
              <a:rPr lang="ko-KR" altLang="en-US" dirty="0">
                <a:solidFill>
                  <a:schemeClr val="tx1"/>
                </a:solidFill>
              </a:rPr>
              <a:t>색</a:t>
            </a:r>
          </a:p>
        </p:txBody>
      </p:sp>
      <p:cxnSp>
        <p:nvCxnSpPr>
          <p:cNvPr id="29" name="직선 화살표 연결선 28"/>
          <p:cNvCxnSpPr>
            <a:stCxn id="14" idx="4"/>
          </p:cNvCxnSpPr>
          <p:nvPr/>
        </p:nvCxnSpPr>
        <p:spPr>
          <a:xfrm>
            <a:off x="4624232" y="3918458"/>
            <a:ext cx="0" cy="12890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20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306198" y="1007162"/>
            <a:ext cx="1512168" cy="9199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err="1" smtClean="0">
                <a:solidFill>
                  <a:schemeClr val="tx1"/>
                </a:solidFill>
              </a:rPr>
              <a:t>레시피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삭제작</a:t>
            </a:r>
            <a:r>
              <a:rPr lang="ko-KR" altLang="en-US" sz="1700" dirty="0">
                <a:solidFill>
                  <a:schemeClr val="tx1"/>
                </a:solidFill>
              </a:rPr>
              <a:t>업</a:t>
            </a:r>
            <a:endParaRPr lang="en-US" altLang="ko-KR" sz="1700" dirty="0" smtClean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03548" y="1000206"/>
            <a:ext cx="1512168" cy="9199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dirty="0" smtClean="0">
                <a:solidFill>
                  <a:schemeClr val="tx1"/>
                </a:solidFill>
              </a:rPr>
              <a:t> 삭</a:t>
            </a:r>
            <a:r>
              <a:rPr lang="ko-KR" altLang="en-US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087724" y="1532205"/>
            <a:ext cx="1080120" cy="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1720" y="127979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게시물</a:t>
            </a:r>
            <a:r>
              <a:rPr lang="en-US" altLang="ko-KR" sz="1200" dirty="0" smtClean="0"/>
              <a:t>ID </a:t>
            </a:r>
            <a:r>
              <a:rPr lang="ko-KR" altLang="en-US" sz="1200" dirty="0" smtClean="0"/>
              <a:t>정보</a:t>
            </a:r>
            <a:endParaRPr lang="ko-KR" altLang="en-US" sz="12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6948264" y="1092064"/>
            <a:ext cx="1440160" cy="720080"/>
            <a:chOff x="3347864" y="3284984"/>
            <a:chExt cx="1440160" cy="72008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3419872" y="328498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419872" y="400506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347864" y="3356992"/>
              <a:ext cx="144016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/>
                <a:t>레시피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DB</a:t>
              </a:r>
            </a:p>
            <a:p>
              <a:r>
                <a:rPr lang="en-US" altLang="ko-KR" sz="1500" dirty="0" smtClean="0"/>
                <a:t>(RECIPE_INFO)</a:t>
              </a:r>
              <a:endParaRPr lang="ko-KR" altLang="en-US" sz="1500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788024" y="1182542"/>
            <a:ext cx="2257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레시피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정보</a:t>
            </a:r>
            <a:r>
              <a:rPr lang="en-US" altLang="ko-KR" sz="1200" dirty="0" smtClean="0"/>
              <a:t>(*)</a:t>
            </a:r>
            <a:r>
              <a:rPr lang="ko-KR" altLang="en-US" sz="1200" dirty="0" smtClean="0"/>
              <a:t> 삭제 요청 쿼리</a:t>
            </a:r>
            <a:endParaRPr lang="en-US" altLang="ko-KR" sz="1200" dirty="0" smtClean="0"/>
          </a:p>
        </p:txBody>
      </p:sp>
      <p:sp>
        <p:nvSpPr>
          <p:cNvPr id="129" name="직사각형 128"/>
          <p:cNvSpPr/>
          <p:nvPr/>
        </p:nvSpPr>
        <p:spPr>
          <a:xfrm>
            <a:off x="584351" y="4221088"/>
            <a:ext cx="1539377" cy="1925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1475656" y="3104964"/>
            <a:ext cx="1584176" cy="194421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charset="0"/>
              <a:buChar char="•"/>
            </a:pPr>
            <a:r>
              <a:rPr lang="ko-KR" altLang="en-US" sz="120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200" dirty="0" smtClean="0">
                <a:solidFill>
                  <a:schemeClr val="tx1"/>
                </a:solidFill>
              </a:rPr>
              <a:t> 정보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게시물 </a:t>
            </a:r>
            <a:r>
              <a:rPr lang="en-US" altLang="ko-KR" sz="1200" dirty="0" smtClean="0">
                <a:solidFill>
                  <a:schemeClr val="tx1"/>
                </a:solidFill>
              </a:rPr>
              <a:t>ID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게시물순서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레시피내</a:t>
            </a:r>
            <a:r>
              <a:rPr lang="ko-KR" altLang="en-US" sz="1200" dirty="0" err="1">
                <a:solidFill>
                  <a:schemeClr val="tx1"/>
                </a:solidFill>
              </a:rPr>
              <a:t>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레시피해쉬태그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레시피이미지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레시피이미지순서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레시피게시간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3" name="아래로 구부러진 화살표 132"/>
          <p:cNvSpPr/>
          <p:nvPr/>
        </p:nvSpPr>
        <p:spPr>
          <a:xfrm>
            <a:off x="107504" y="540743"/>
            <a:ext cx="1152128" cy="4320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아래로 구부러진 화살표 134"/>
          <p:cNvSpPr/>
          <p:nvPr/>
        </p:nvSpPr>
        <p:spPr>
          <a:xfrm rot="10800000">
            <a:off x="107504" y="1916832"/>
            <a:ext cx="1224136" cy="4612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53642" y="217578"/>
            <a:ext cx="6598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시작</a:t>
            </a:r>
            <a:endParaRPr lang="ko-KR" altLang="en-US" sz="1500" dirty="0"/>
          </a:p>
        </p:txBody>
      </p:sp>
      <p:sp>
        <p:nvSpPr>
          <p:cNvPr id="137" name="TextBox 136"/>
          <p:cNvSpPr txBox="1"/>
          <p:nvPr/>
        </p:nvSpPr>
        <p:spPr>
          <a:xfrm>
            <a:off x="353642" y="2403934"/>
            <a:ext cx="6598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종</a:t>
            </a:r>
            <a:r>
              <a:rPr lang="ko-KR" altLang="en-US" sz="1500" dirty="0"/>
              <a:t>료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7020272" y="2132856"/>
            <a:ext cx="1440160" cy="720080"/>
            <a:chOff x="3347864" y="3284984"/>
            <a:chExt cx="1440160" cy="720080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3419872" y="328498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419872" y="400506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347864" y="3356992"/>
              <a:ext cx="144016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/>
                <a:t>하트수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DB</a:t>
              </a:r>
            </a:p>
            <a:p>
              <a:r>
                <a:rPr lang="en-US" altLang="ko-KR" sz="1500" dirty="0" smtClean="0"/>
                <a:t>(HEART_INFO)</a:t>
              </a:r>
              <a:endParaRPr lang="ko-KR" altLang="en-US" sz="1500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986776" y="3140968"/>
            <a:ext cx="1440160" cy="720080"/>
            <a:chOff x="3347864" y="3284984"/>
            <a:chExt cx="1440160" cy="720080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3419872" y="328498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419872" y="400506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347864" y="3356992"/>
              <a:ext cx="1440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/>
                <a:t>댓</a:t>
              </a:r>
              <a:r>
                <a:rPr lang="ko-KR" altLang="en-US" dirty="0" err="1"/>
                <a:t>글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DB</a:t>
              </a:r>
            </a:p>
            <a:p>
              <a:r>
                <a:rPr lang="en-US" altLang="ko-KR" sz="1200" dirty="0" smtClean="0"/>
                <a:t>(COMMENT_INFO)</a:t>
              </a:r>
              <a:endParaRPr lang="ko-KR" altLang="en-US" sz="1200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7058784" y="4149080"/>
            <a:ext cx="1440160" cy="720080"/>
            <a:chOff x="3347864" y="3284984"/>
            <a:chExt cx="1440160" cy="720080"/>
          </a:xfrm>
        </p:grpSpPr>
        <p:cxnSp>
          <p:nvCxnSpPr>
            <p:cNvPr id="42" name="직선 연결선 41"/>
            <p:cNvCxnSpPr/>
            <p:nvPr/>
          </p:nvCxnSpPr>
          <p:spPr>
            <a:xfrm>
              <a:off x="3419872" y="328498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419872" y="400506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347864" y="3356992"/>
              <a:ext cx="14401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dirty="0" err="1" smtClean="0"/>
                <a:t>레시피</a:t>
              </a:r>
              <a:r>
                <a:rPr lang="ko-KR" altLang="en-US" sz="1700" dirty="0" err="1"/>
                <a:t>북</a:t>
              </a:r>
              <a:r>
                <a:rPr lang="ko-KR" altLang="en-US" sz="1700" dirty="0" smtClean="0"/>
                <a:t> </a:t>
              </a:r>
              <a:r>
                <a:rPr lang="en-US" altLang="ko-KR" sz="1700" dirty="0" smtClean="0"/>
                <a:t>DB</a:t>
              </a:r>
            </a:p>
            <a:p>
              <a:r>
                <a:rPr lang="en-US" altLang="ko-KR" sz="1000" dirty="0"/>
                <a:t>(RECIPE_BOOK_INFO)</a:t>
              </a:r>
              <a:endParaRPr lang="ko-KR" altLang="en-US" sz="1000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7062784" y="5167024"/>
            <a:ext cx="1440160" cy="720080"/>
            <a:chOff x="3347864" y="3284984"/>
            <a:chExt cx="1440160" cy="720080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3419872" y="328498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419872" y="400506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347864" y="3356992"/>
              <a:ext cx="144016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마이레시</a:t>
              </a:r>
              <a:r>
                <a:rPr lang="ko-KR" altLang="en-US" sz="1300" dirty="0" err="1"/>
                <a:t>피</a:t>
              </a:r>
              <a:r>
                <a:rPr lang="ko-KR" altLang="en-US" sz="1300" dirty="0" smtClean="0"/>
                <a:t> </a:t>
              </a:r>
              <a:r>
                <a:rPr lang="en-US" altLang="ko-KR" sz="1300" dirty="0" smtClean="0"/>
                <a:t>DB</a:t>
              </a:r>
            </a:p>
            <a:p>
              <a:r>
                <a:rPr lang="en-US" altLang="ko-KR" sz="1200" dirty="0" smtClean="0"/>
                <a:t>(MY_RECIPE_INFO)</a:t>
              </a:r>
              <a:endParaRPr lang="ko-KR" altLang="en-US" sz="1200" dirty="0"/>
            </a:p>
          </p:txBody>
        </p:sp>
      </p:grpSp>
      <p:cxnSp>
        <p:nvCxnSpPr>
          <p:cNvPr id="5" name="직선 화살표 연결선 4"/>
          <p:cNvCxnSpPr>
            <a:stCxn id="4" idx="6"/>
            <a:endCxn id="26" idx="1"/>
          </p:cNvCxnSpPr>
          <p:nvPr/>
        </p:nvCxnSpPr>
        <p:spPr>
          <a:xfrm flipV="1">
            <a:off x="4818366" y="1464154"/>
            <a:ext cx="2129898" cy="29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" idx="4"/>
          </p:cNvCxnSpPr>
          <p:nvPr/>
        </p:nvCxnSpPr>
        <p:spPr>
          <a:xfrm>
            <a:off x="4062282" y="1927144"/>
            <a:ext cx="0" cy="35504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36" idx="1"/>
          </p:cNvCxnSpPr>
          <p:nvPr/>
        </p:nvCxnSpPr>
        <p:spPr>
          <a:xfrm>
            <a:off x="4062282" y="2504946"/>
            <a:ext cx="295799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4062282" y="3489975"/>
            <a:ext cx="295799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4062282" y="4475003"/>
            <a:ext cx="295799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4100794" y="5464136"/>
            <a:ext cx="295799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211960" y="2276872"/>
            <a:ext cx="2257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하트수</a:t>
            </a:r>
            <a:r>
              <a:rPr lang="ko-KR" altLang="en-US" sz="1200" dirty="0" smtClean="0"/>
              <a:t> 정보 </a:t>
            </a:r>
            <a:endParaRPr lang="en-US" altLang="ko-KR" sz="1200" dirty="0" smtClean="0"/>
          </a:p>
          <a:p>
            <a:r>
              <a:rPr lang="ko-KR" altLang="en-US" sz="1200" dirty="0" smtClean="0"/>
              <a:t>삭제 쿼리</a:t>
            </a:r>
            <a:endParaRPr lang="en-US" altLang="ko-KR" sz="12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4221618" y="3255367"/>
            <a:ext cx="2909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댓글내용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게시시간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순서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게시자 정보</a:t>
            </a:r>
            <a:endParaRPr lang="en-US" altLang="ko-KR" sz="1200" dirty="0" smtClean="0"/>
          </a:p>
          <a:p>
            <a:r>
              <a:rPr lang="ko-KR" altLang="en-US" sz="1200" dirty="0" smtClean="0"/>
              <a:t>삭제 쿼리</a:t>
            </a:r>
            <a:endParaRPr lang="en-US" altLang="ko-KR" sz="12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4273476" y="4244170"/>
            <a:ext cx="2535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스크랩순서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스크랩한 사람 정보 삭제 쿼리</a:t>
            </a:r>
            <a:endParaRPr lang="en-US" altLang="ko-KR" sz="1200" dirty="0" smtClean="0"/>
          </a:p>
        </p:txBody>
      </p:sp>
      <p:sp>
        <p:nvSpPr>
          <p:cNvPr id="75" name="TextBox 74"/>
          <p:cNvSpPr txBox="1"/>
          <p:nvPr/>
        </p:nvSpPr>
        <p:spPr>
          <a:xfrm>
            <a:off x="4311988" y="5229200"/>
            <a:ext cx="2535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닉네임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게시물</a:t>
            </a:r>
            <a:r>
              <a:rPr lang="en-US" altLang="ko-KR" sz="1200" dirty="0" smtClean="0"/>
              <a:t>ID </a:t>
            </a:r>
            <a:r>
              <a:rPr lang="ko-KR" altLang="en-US" sz="1200" dirty="0" smtClean="0"/>
              <a:t>정보 </a:t>
            </a:r>
            <a:endParaRPr lang="en-US" altLang="ko-KR" sz="1200" dirty="0" smtClean="0"/>
          </a:p>
          <a:p>
            <a:r>
              <a:rPr lang="ko-KR" altLang="en-US" sz="1200" dirty="0" smtClean="0"/>
              <a:t>삭제 쿼리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853674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353695" y="217805"/>
            <a:ext cx="660400" cy="3238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시작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107315" y="541020"/>
            <a:ext cx="1152525" cy="4324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07035" y="1000125"/>
            <a:ext cx="1609090" cy="920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레시</a:t>
            </a:r>
            <a:r>
              <a:rPr lang="ko-KR" altLang="en-US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피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해쉬태그</a:t>
            </a:r>
            <a:endParaRPr lang="en-US" altLang="ko-KR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검</a:t>
            </a:r>
            <a:r>
              <a:rPr lang="ko-KR" altLang="en-US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색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10800000">
            <a:off x="107315" y="1917065"/>
            <a:ext cx="1224915" cy="4616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413385" y="2404110"/>
            <a:ext cx="600710" cy="3225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종료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6046417" y="368449"/>
            <a:ext cx="1405903" cy="147637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*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200" dirty="0" smtClean="0">
                <a:solidFill>
                  <a:schemeClr val="tx1"/>
                </a:solidFill>
              </a:rPr>
              <a:t> 정보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 err="1">
                <a:solidFill>
                  <a:schemeClr val="tx1"/>
                </a:solidFill>
              </a:rPr>
              <a:t>레시피게시시간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 err="1">
                <a:solidFill>
                  <a:schemeClr val="tx1"/>
                </a:solidFill>
              </a:rPr>
              <a:t>레시피이미지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 err="1">
                <a:solidFill>
                  <a:schemeClr val="tx1"/>
                </a:solidFill>
              </a:rPr>
              <a:t>레시피해쉬태그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 err="1">
                <a:solidFill>
                  <a:schemeClr val="tx1"/>
                </a:solidFill>
              </a:rPr>
              <a:t>레시피내용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3635896" y="3069980"/>
            <a:ext cx="1605280" cy="920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레시피</a:t>
            </a:r>
            <a:endParaRPr lang="en-US" altLang="ko-KR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페이</a:t>
            </a:r>
            <a:r>
              <a:rPr lang="ko-KR" altLang="en-US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지</a:t>
            </a:r>
            <a:endParaRPr lang="en-US" altLang="ko-KR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>
            <a:endCxn id="8" idx="1"/>
          </p:cNvCxnSpPr>
          <p:nvPr/>
        </p:nvCxnSpPr>
        <p:spPr>
          <a:xfrm>
            <a:off x="2016124" y="1460500"/>
            <a:ext cx="1854860" cy="1744321"/>
          </a:xfrm>
          <a:prstGeom prst="straightConnector1">
            <a:avLst/>
          </a:prstGeom>
          <a:ln w="6350" cap="flat" cmpd="sng">
            <a:solidFill>
              <a:srgbClr val="FF0000"/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텍스트 상자 33"/>
          <p:cNvSpPr txBox="1">
            <a:spLocks/>
          </p:cNvSpPr>
          <p:nvPr/>
        </p:nvSpPr>
        <p:spPr>
          <a:xfrm>
            <a:off x="2057400" y="1041400"/>
            <a:ext cx="1369060" cy="2768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673355" y="836712"/>
            <a:ext cx="1440160" cy="720080"/>
            <a:chOff x="3347864" y="3284984"/>
            <a:chExt cx="1440160" cy="720080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3419872" y="328498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419872" y="400506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347864" y="3356992"/>
              <a:ext cx="144016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사용</a:t>
              </a:r>
              <a:r>
                <a:rPr lang="ko-KR" altLang="en-US" dirty="0"/>
                <a:t>자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DB</a:t>
              </a:r>
            </a:p>
            <a:p>
              <a:pPr algn="ctr"/>
              <a:r>
                <a:rPr lang="en-US" altLang="ko-KR" sz="1500" dirty="0" smtClean="0"/>
                <a:t>(USER_INFO)</a:t>
              </a:r>
              <a:endParaRPr lang="ko-KR" altLang="en-US" sz="15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547664" y="5157192"/>
            <a:ext cx="1440160" cy="792088"/>
            <a:chOff x="3347864" y="3284984"/>
            <a:chExt cx="1440160" cy="792088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3419872" y="328498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419872" y="4077072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347864" y="3356992"/>
              <a:ext cx="144016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/>
                <a:t>하트수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DB</a:t>
              </a:r>
            </a:p>
            <a:p>
              <a:r>
                <a:rPr lang="en-US" altLang="ko-KR" sz="1500" dirty="0" smtClean="0"/>
                <a:t>(HEART_INFO)</a:t>
              </a:r>
              <a:endParaRPr lang="ko-KR" altLang="en-US" sz="1500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7019477" y="3140968"/>
            <a:ext cx="1440160" cy="720080"/>
            <a:chOff x="3347864" y="3284984"/>
            <a:chExt cx="1440160" cy="720080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3419872" y="328498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419872" y="400506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347864" y="3356992"/>
              <a:ext cx="144016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/>
                <a:t>레시피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DB</a:t>
              </a:r>
            </a:p>
            <a:p>
              <a:r>
                <a:rPr lang="en-US" altLang="ko-KR" sz="1500" dirty="0" smtClean="0"/>
                <a:t>(RECIPE_INFO)</a:t>
              </a:r>
              <a:endParaRPr lang="ko-KR" altLang="en-US" sz="1500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127418" y="1700808"/>
            <a:ext cx="15473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닉네임</a:t>
            </a:r>
            <a:r>
              <a:rPr lang="en-US" altLang="ko-KR" sz="1000" dirty="0" smtClean="0"/>
              <a:t>, </a:t>
            </a:r>
          </a:p>
          <a:p>
            <a:r>
              <a:rPr lang="ko-KR" altLang="en-US" sz="1000" dirty="0" smtClean="0"/>
              <a:t>프로필 이미지 정보</a:t>
            </a:r>
            <a:endParaRPr lang="en-US" altLang="ko-KR" sz="1000" dirty="0" smtClean="0"/>
          </a:p>
          <a:p>
            <a:r>
              <a:rPr lang="ko-KR" altLang="en-US" sz="1000" dirty="0" smtClean="0"/>
              <a:t>검색 쿼리</a:t>
            </a:r>
            <a:endParaRPr lang="en-US" altLang="ko-KR" sz="10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4602778" y="1951189"/>
            <a:ext cx="135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검색 결과 전달</a:t>
            </a:r>
            <a:endParaRPr lang="en-US" altLang="ko-KR" sz="1000" dirty="0" smtClean="0"/>
          </a:p>
        </p:txBody>
      </p:sp>
      <p:cxnSp>
        <p:nvCxnSpPr>
          <p:cNvPr id="72" name="직선 화살표 연결선 71"/>
          <p:cNvCxnSpPr/>
          <p:nvPr/>
        </p:nvCxnSpPr>
        <p:spPr>
          <a:xfrm flipV="1">
            <a:off x="4211960" y="1556792"/>
            <a:ext cx="0" cy="15131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4572000" y="1556792"/>
            <a:ext cx="0" cy="15131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5078096" y="3246636"/>
            <a:ext cx="201338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H="1">
            <a:off x="5148064" y="3717032"/>
            <a:ext cx="187141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123083" y="3038763"/>
            <a:ext cx="2257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레시피</a:t>
            </a:r>
            <a:r>
              <a:rPr lang="en-US" altLang="ko-KR" sz="1000" dirty="0" smtClean="0"/>
              <a:t>(*)</a:t>
            </a:r>
            <a:r>
              <a:rPr lang="ko-KR" altLang="en-US" sz="1000" dirty="0" smtClean="0"/>
              <a:t>정보 검색 쿼리</a:t>
            </a:r>
            <a:endParaRPr lang="en-US" altLang="ko-KR" sz="1000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5387258" y="3773869"/>
            <a:ext cx="135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검색 결과 전달</a:t>
            </a:r>
            <a:endParaRPr lang="en-US" altLang="ko-KR" sz="1000" dirty="0" smtClean="0"/>
          </a:p>
        </p:txBody>
      </p:sp>
      <p:grpSp>
        <p:nvGrpSpPr>
          <p:cNvPr id="100" name="그룹 99"/>
          <p:cNvGrpSpPr/>
          <p:nvPr/>
        </p:nvGrpSpPr>
        <p:grpSpPr>
          <a:xfrm>
            <a:off x="5930385" y="5144334"/>
            <a:ext cx="1440160" cy="792088"/>
            <a:chOff x="3384622" y="3284984"/>
            <a:chExt cx="1440160" cy="792088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3419872" y="328498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3419872" y="4077072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384622" y="3401458"/>
              <a:ext cx="1440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 smtClean="0"/>
                <a:t>마이하</a:t>
              </a:r>
              <a:r>
                <a:rPr lang="ko-KR" altLang="en-US" sz="1600" dirty="0" err="1"/>
                <a:t>트</a:t>
              </a:r>
              <a:r>
                <a:rPr lang="ko-KR" altLang="en-US" sz="1600" dirty="0" smtClean="0"/>
                <a:t> </a:t>
              </a:r>
              <a:r>
                <a:rPr lang="en-US" altLang="ko-KR" sz="1600" dirty="0" smtClean="0"/>
                <a:t>DB</a:t>
              </a:r>
            </a:p>
            <a:p>
              <a:r>
                <a:rPr lang="en-US" altLang="ko-KR" sz="1200" dirty="0" smtClean="0"/>
                <a:t>(MY_HEART_INFO)</a:t>
              </a:r>
              <a:endParaRPr lang="ko-KR" altLang="en-US" sz="1200" dirty="0"/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2187109" y="3146608"/>
            <a:ext cx="135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하트수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정보</a:t>
            </a:r>
            <a:endParaRPr lang="en-US" altLang="ko-KR" sz="1000" dirty="0" smtClean="0"/>
          </a:p>
          <a:p>
            <a:r>
              <a:rPr lang="ko-KR" altLang="en-US" sz="1000" dirty="0" smtClean="0"/>
              <a:t>검색 쿼리</a:t>
            </a:r>
            <a:endParaRPr lang="en-US" altLang="ko-KR" sz="1000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2826010" y="4524146"/>
            <a:ext cx="135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검색 결과 전달</a:t>
            </a:r>
            <a:endParaRPr lang="en-US" altLang="ko-KR" sz="1000" dirty="0" smtClean="0"/>
          </a:p>
        </p:txBody>
      </p:sp>
      <p:cxnSp>
        <p:nvCxnSpPr>
          <p:cNvPr id="130" name="꺾인 연결선 129"/>
          <p:cNvCxnSpPr/>
          <p:nvPr/>
        </p:nvCxnSpPr>
        <p:spPr>
          <a:xfrm>
            <a:off x="5148646" y="3730657"/>
            <a:ext cx="1942839" cy="739962"/>
          </a:xfrm>
          <a:prstGeom prst="bentConnector3">
            <a:avLst>
              <a:gd name="adj1" fmla="val 91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>
            <a:off x="7091485" y="4477646"/>
            <a:ext cx="0" cy="6666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962818" y="4554924"/>
            <a:ext cx="225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하트체크여부 정보 검색 </a:t>
            </a:r>
            <a:endParaRPr lang="en-US" altLang="ko-KR" sz="1000" dirty="0" smtClean="0"/>
          </a:p>
          <a:p>
            <a:r>
              <a:rPr lang="ko-KR" altLang="en-US" sz="1000" dirty="0" smtClean="0"/>
              <a:t>쿼리</a:t>
            </a:r>
            <a:endParaRPr lang="en-US" altLang="ko-KR" sz="1000" dirty="0" smtClean="0"/>
          </a:p>
        </p:txBody>
      </p:sp>
      <p:cxnSp>
        <p:nvCxnSpPr>
          <p:cNvPr id="149" name="직선 연결선 148"/>
          <p:cNvCxnSpPr/>
          <p:nvPr/>
        </p:nvCxnSpPr>
        <p:spPr>
          <a:xfrm flipV="1">
            <a:off x="6228184" y="4741740"/>
            <a:ext cx="0" cy="4025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 flipH="1" flipV="1">
            <a:off x="4907059" y="4730692"/>
            <a:ext cx="1321125" cy="11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/>
          <p:nvPr/>
        </p:nvCxnSpPr>
        <p:spPr>
          <a:xfrm flipV="1">
            <a:off x="4907059" y="3894708"/>
            <a:ext cx="0" cy="847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5394866" y="4277925"/>
            <a:ext cx="135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검색 결과 전달</a:t>
            </a:r>
            <a:endParaRPr lang="en-US" altLang="ko-KR" sz="1000" dirty="0" smtClean="0"/>
          </a:p>
        </p:txBody>
      </p:sp>
      <p:cxnSp>
        <p:nvCxnSpPr>
          <p:cNvPr id="11" name="꺾인 연결선 10"/>
          <p:cNvCxnSpPr/>
          <p:nvPr/>
        </p:nvCxnSpPr>
        <p:spPr>
          <a:xfrm rot="5400000" flipH="1" flipV="1">
            <a:off x="2588450" y="4000280"/>
            <a:ext cx="1310392" cy="1003433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2"/>
          </p:cNvCxnSpPr>
          <p:nvPr/>
        </p:nvCxnSpPr>
        <p:spPr>
          <a:xfrm flipH="1">
            <a:off x="2016125" y="3530355"/>
            <a:ext cx="1619771" cy="163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016124" y="3546718"/>
            <a:ext cx="1" cy="16104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56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353695" y="217805"/>
            <a:ext cx="660400" cy="3238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시작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107315" y="541020"/>
            <a:ext cx="1152525" cy="4324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07035" y="1000125"/>
            <a:ext cx="1609090" cy="920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레시</a:t>
            </a:r>
            <a:r>
              <a:rPr lang="ko-KR" altLang="en-US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피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목록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10800000">
            <a:off x="107315" y="1917065"/>
            <a:ext cx="1224915" cy="4616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413385" y="2404110"/>
            <a:ext cx="600710" cy="3225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종료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6046417" y="368449"/>
            <a:ext cx="1405903" cy="147637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*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200" dirty="0" smtClean="0">
                <a:solidFill>
                  <a:schemeClr val="tx1"/>
                </a:solidFill>
              </a:rPr>
              <a:t> 정보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 err="1">
                <a:solidFill>
                  <a:schemeClr val="tx1"/>
                </a:solidFill>
              </a:rPr>
              <a:t>레시피게시시간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 err="1">
                <a:solidFill>
                  <a:schemeClr val="tx1"/>
                </a:solidFill>
              </a:rPr>
              <a:t>레시피이미지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 err="1">
                <a:solidFill>
                  <a:schemeClr val="tx1"/>
                </a:solidFill>
              </a:rPr>
              <a:t>레시피해쉬태그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 err="1">
                <a:solidFill>
                  <a:schemeClr val="tx1"/>
                </a:solidFill>
              </a:rPr>
              <a:t>레시피내용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3635896" y="3069980"/>
            <a:ext cx="1605280" cy="920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레시피</a:t>
            </a:r>
            <a:endParaRPr lang="en-US" altLang="ko-KR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페이</a:t>
            </a:r>
            <a:r>
              <a:rPr lang="ko-KR" altLang="en-US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지</a:t>
            </a:r>
            <a:endParaRPr lang="en-US" altLang="ko-KR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>
            <a:endCxn id="8" idx="1"/>
          </p:cNvCxnSpPr>
          <p:nvPr/>
        </p:nvCxnSpPr>
        <p:spPr>
          <a:xfrm>
            <a:off x="2016124" y="1460500"/>
            <a:ext cx="1854860" cy="1744321"/>
          </a:xfrm>
          <a:prstGeom prst="straightConnector1">
            <a:avLst/>
          </a:prstGeom>
          <a:ln w="6350" cap="flat" cmpd="sng">
            <a:solidFill>
              <a:srgbClr val="FF0000"/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텍스트 상자 33"/>
          <p:cNvSpPr txBox="1">
            <a:spLocks/>
          </p:cNvSpPr>
          <p:nvPr/>
        </p:nvSpPr>
        <p:spPr>
          <a:xfrm>
            <a:off x="2057400" y="1041400"/>
            <a:ext cx="1369060" cy="2768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673355" y="836712"/>
            <a:ext cx="1440160" cy="720080"/>
            <a:chOff x="3347864" y="3284984"/>
            <a:chExt cx="1440160" cy="720080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3419872" y="328498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419872" y="400506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347864" y="3356992"/>
              <a:ext cx="144016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사용</a:t>
              </a:r>
              <a:r>
                <a:rPr lang="ko-KR" altLang="en-US" dirty="0"/>
                <a:t>자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DB</a:t>
              </a:r>
            </a:p>
            <a:p>
              <a:pPr algn="ctr"/>
              <a:r>
                <a:rPr lang="en-US" altLang="ko-KR" sz="1500" dirty="0" smtClean="0"/>
                <a:t>(USER_INFO)</a:t>
              </a:r>
              <a:endParaRPr lang="ko-KR" altLang="en-US" sz="15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547664" y="5157192"/>
            <a:ext cx="1440160" cy="792088"/>
            <a:chOff x="3347864" y="3284984"/>
            <a:chExt cx="1440160" cy="792088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3419872" y="328498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419872" y="4077072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347864" y="3356992"/>
              <a:ext cx="144016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/>
                <a:t>하트수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DB</a:t>
              </a:r>
            </a:p>
            <a:p>
              <a:r>
                <a:rPr lang="en-US" altLang="ko-KR" sz="1500" dirty="0" smtClean="0"/>
                <a:t>(HEART_INFO)</a:t>
              </a:r>
              <a:endParaRPr lang="ko-KR" altLang="en-US" sz="1500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7019477" y="3140968"/>
            <a:ext cx="1440160" cy="720080"/>
            <a:chOff x="3347864" y="3284984"/>
            <a:chExt cx="1440160" cy="720080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3419872" y="328498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419872" y="400506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347864" y="3356992"/>
              <a:ext cx="144016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/>
                <a:t>레시피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DB</a:t>
              </a:r>
            </a:p>
            <a:p>
              <a:r>
                <a:rPr lang="en-US" altLang="ko-KR" sz="1500" dirty="0" smtClean="0"/>
                <a:t>(RECIPE_INFO)</a:t>
              </a:r>
              <a:endParaRPr lang="ko-KR" altLang="en-US" sz="1500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127418" y="1700808"/>
            <a:ext cx="15473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닉네임</a:t>
            </a:r>
            <a:r>
              <a:rPr lang="en-US" altLang="ko-KR" sz="1000" dirty="0" smtClean="0"/>
              <a:t>, </a:t>
            </a:r>
          </a:p>
          <a:p>
            <a:r>
              <a:rPr lang="ko-KR" altLang="en-US" sz="1000" dirty="0" smtClean="0"/>
              <a:t>프로필 이미지 정보</a:t>
            </a:r>
            <a:endParaRPr lang="en-US" altLang="ko-KR" sz="1000" dirty="0" smtClean="0"/>
          </a:p>
          <a:p>
            <a:r>
              <a:rPr lang="ko-KR" altLang="en-US" sz="1000" dirty="0" smtClean="0"/>
              <a:t>검색 쿼리</a:t>
            </a:r>
            <a:endParaRPr lang="en-US" altLang="ko-KR" sz="10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4602778" y="1951189"/>
            <a:ext cx="135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검색 결과 전달</a:t>
            </a:r>
            <a:endParaRPr lang="en-US" altLang="ko-KR" sz="1000" dirty="0" smtClean="0"/>
          </a:p>
        </p:txBody>
      </p:sp>
      <p:cxnSp>
        <p:nvCxnSpPr>
          <p:cNvPr id="72" name="직선 화살표 연결선 71"/>
          <p:cNvCxnSpPr/>
          <p:nvPr/>
        </p:nvCxnSpPr>
        <p:spPr>
          <a:xfrm flipV="1">
            <a:off x="4211960" y="1556792"/>
            <a:ext cx="0" cy="15131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4572000" y="1556792"/>
            <a:ext cx="0" cy="15131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5078096" y="3246636"/>
            <a:ext cx="201338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H="1">
            <a:off x="5148064" y="3717032"/>
            <a:ext cx="187141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123083" y="3038763"/>
            <a:ext cx="2257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레시피</a:t>
            </a:r>
            <a:r>
              <a:rPr lang="en-US" altLang="ko-KR" sz="1000" dirty="0" smtClean="0"/>
              <a:t>(*)</a:t>
            </a:r>
            <a:r>
              <a:rPr lang="ko-KR" altLang="en-US" sz="1000" dirty="0" smtClean="0"/>
              <a:t>정보 검색 쿼리</a:t>
            </a:r>
            <a:endParaRPr lang="en-US" altLang="ko-KR" sz="1000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5387258" y="3773869"/>
            <a:ext cx="135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검색 결과 전달</a:t>
            </a:r>
            <a:endParaRPr lang="en-US" altLang="ko-KR" sz="1000" dirty="0" smtClean="0"/>
          </a:p>
        </p:txBody>
      </p:sp>
      <p:grpSp>
        <p:nvGrpSpPr>
          <p:cNvPr id="100" name="그룹 99"/>
          <p:cNvGrpSpPr/>
          <p:nvPr/>
        </p:nvGrpSpPr>
        <p:grpSpPr>
          <a:xfrm>
            <a:off x="5930385" y="5144334"/>
            <a:ext cx="1440160" cy="792088"/>
            <a:chOff x="3384622" y="3284984"/>
            <a:chExt cx="1440160" cy="792088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3419872" y="328498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3419872" y="4077072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384622" y="3401458"/>
              <a:ext cx="1440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 smtClean="0"/>
                <a:t>마이하</a:t>
              </a:r>
              <a:r>
                <a:rPr lang="ko-KR" altLang="en-US" sz="1600" dirty="0" err="1"/>
                <a:t>트</a:t>
              </a:r>
              <a:r>
                <a:rPr lang="ko-KR" altLang="en-US" sz="1600" dirty="0" smtClean="0"/>
                <a:t> </a:t>
              </a:r>
              <a:r>
                <a:rPr lang="en-US" altLang="ko-KR" sz="1600" dirty="0" smtClean="0"/>
                <a:t>DB</a:t>
              </a:r>
            </a:p>
            <a:p>
              <a:r>
                <a:rPr lang="en-US" altLang="ko-KR" sz="1200" dirty="0" smtClean="0"/>
                <a:t>(MY_HEART_INFO)</a:t>
              </a:r>
              <a:endParaRPr lang="ko-KR" altLang="en-US" sz="1200" dirty="0"/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2741930" y="4608262"/>
            <a:ext cx="135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하트수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정보</a:t>
            </a:r>
            <a:endParaRPr lang="en-US" altLang="ko-KR" sz="1000" dirty="0" smtClean="0"/>
          </a:p>
          <a:p>
            <a:r>
              <a:rPr lang="ko-KR" altLang="en-US" sz="1000" dirty="0" smtClean="0"/>
              <a:t>검색 쿼리</a:t>
            </a:r>
            <a:endParaRPr lang="en-US" altLang="ko-KR" sz="1000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2252936" y="3281067"/>
            <a:ext cx="135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검색 결과 전달</a:t>
            </a:r>
            <a:endParaRPr lang="en-US" altLang="ko-KR" sz="1000" dirty="0" smtClean="0"/>
          </a:p>
        </p:txBody>
      </p:sp>
      <p:cxnSp>
        <p:nvCxnSpPr>
          <p:cNvPr id="130" name="꺾인 연결선 129"/>
          <p:cNvCxnSpPr/>
          <p:nvPr/>
        </p:nvCxnSpPr>
        <p:spPr>
          <a:xfrm>
            <a:off x="5148646" y="3730657"/>
            <a:ext cx="1942839" cy="739962"/>
          </a:xfrm>
          <a:prstGeom prst="bentConnector3">
            <a:avLst>
              <a:gd name="adj1" fmla="val 91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>
            <a:off x="7091485" y="4477646"/>
            <a:ext cx="0" cy="6666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962818" y="4554924"/>
            <a:ext cx="225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하트체크여부 정보 검색 </a:t>
            </a:r>
            <a:endParaRPr lang="en-US" altLang="ko-KR" sz="1000" dirty="0" smtClean="0"/>
          </a:p>
          <a:p>
            <a:r>
              <a:rPr lang="ko-KR" altLang="en-US" sz="1000" dirty="0" smtClean="0"/>
              <a:t>쿼리</a:t>
            </a:r>
            <a:endParaRPr lang="en-US" altLang="ko-KR" sz="1000" dirty="0" smtClean="0"/>
          </a:p>
        </p:txBody>
      </p:sp>
      <p:cxnSp>
        <p:nvCxnSpPr>
          <p:cNvPr id="149" name="직선 연결선 148"/>
          <p:cNvCxnSpPr/>
          <p:nvPr/>
        </p:nvCxnSpPr>
        <p:spPr>
          <a:xfrm flipV="1">
            <a:off x="6228184" y="4741740"/>
            <a:ext cx="0" cy="4025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 flipH="1" flipV="1">
            <a:off x="4907059" y="4730692"/>
            <a:ext cx="1321125" cy="11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/>
          <p:nvPr/>
        </p:nvCxnSpPr>
        <p:spPr>
          <a:xfrm flipV="1">
            <a:off x="4907059" y="3894708"/>
            <a:ext cx="0" cy="847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5394866" y="4277925"/>
            <a:ext cx="135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검색 결과 전달</a:t>
            </a:r>
            <a:endParaRPr lang="en-US" altLang="ko-KR" sz="1000" dirty="0" smtClean="0"/>
          </a:p>
        </p:txBody>
      </p:sp>
      <p:cxnSp>
        <p:nvCxnSpPr>
          <p:cNvPr id="11" name="꺾인 연결선 10"/>
          <p:cNvCxnSpPr/>
          <p:nvPr/>
        </p:nvCxnSpPr>
        <p:spPr>
          <a:xfrm rot="5400000" flipH="1" flipV="1">
            <a:off x="2588450" y="4000280"/>
            <a:ext cx="1310392" cy="1003433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2"/>
          </p:cNvCxnSpPr>
          <p:nvPr/>
        </p:nvCxnSpPr>
        <p:spPr>
          <a:xfrm flipH="1">
            <a:off x="2016125" y="3530355"/>
            <a:ext cx="1619771" cy="163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016124" y="3546718"/>
            <a:ext cx="1" cy="16104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8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353695" y="217805"/>
            <a:ext cx="660400" cy="3238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시작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107315" y="541020"/>
            <a:ext cx="1152525" cy="4324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07035" y="1000125"/>
            <a:ext cx="1609090" cy="920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레시</a:t>
            </a:r>
            <a:r>
              <a:rPr lang="ko-KR" altLang="en-US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피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상세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10800000">
            <a:off x="107315" y="1917065"/>
            <a:ext cx="1224915" cy="4616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413385" y="2404110"/>
            <a:ext cx="600710" cy="3225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종료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5901606" y="368449"/>
            <a:ext cx="1405903" cy="147637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*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200" dirty="0" smtClean="0">
                <a:solidFill>
                  <a:schemeClr val="tx1"/>
                </a:solidFill>
              </a:rPr>
              <a:t> 정보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 err="1">
                <a:solidFill>
                  <a:schemeClr val="tx1"/>
                </a:solidFill>
              </a:rPr>
              <a:t>레시피게시시간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 err="1">
                <a:solidFill>
                  <a:schemeClr val="tx1"/>
                </a:solidFill>
              </a:rPr>
              <a:t>레시피이미지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 err="1">
                <a:solidFill>
                  <a:schemeClr val="tx1"/>
                </a:solidFill>
              </a:rPr>
              <a:t>레시피해쉬태그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 err="1">
                <a:solidFill>
                  <a:schemeClr val="tx1"/>
                </a:solidFill>
              </a:rPr>
              <a:t>레시피내용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3635896" y="3069980"/>
            <a:ext cx="1605280" cy="920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레시피</a:t>
            </a:r>
            <a:endParaRPr lang="en-US" altLang="ko-KR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상세</a:t>
            </a:r>
            <a:endParaRPr lang="en-US" altLang="ko-KR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페이</a:t>
            </a:r>
            <a:r>
              <a:rPr lang="ko-KR" altLang="en-US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>
            <a:endCxn id="8" idx="1"/>
          </p:cNvCxnSpPr>
          <p:nvPr/>
        </p:nvCxnSpPr>
        <p:spPr>
          <a:xfrm>
            <a:off x="2016124" y="1460500"/>
            <a:ext cx="1854860" cy="1744321"/>
          </a:xfrm>
          <a:prstGeom prst="straightConnector1">
            <a:avLst/>
          </a:prstGeom>
          <a:ln w="6350" cap="flat" cmpd="sng">
            <a:solidFill>
              <a:srgbClr val="FF0000"/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394246" y="3140968"/>
            <a:ext cx="1441450" cy="971143"/>
            <a:chOff x="6985635" y="967740"/>
            <a:chExt cx="1441450" cy="971143"/>
          </a:xfrm>
        </p:grpSpPr>
        <p:cxnSp>
          <p:nvCxnSpPr>
            <p:cNvPr id="28" name="도형 27"/>
            <p:cNvCxnSpPr/>
            <p:nvPr/>
          </p:nvCxnSpPr>
          <p:spPr>
            <a:xfrm>
              <a:off x="6993793" y="967740"/>
              <a:ext cx="1369060" cy="6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도형 28"/>
            <p:cNvCxnSpPr/>
            <p:nvPr/>
          </p:nvCxnSpPr>
          <p:spPr>
            <a:xfrm>
              <a:off x="7058025" y="1708150"/>
              <a:ext cx="1369060" cy="6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텍스트 상자 29"/>
            <p:cNvSpPr txBox="1">
              <a:spLocks/>
            </p:cNvSpPr>
            <p:nvPr/>
          </p:nvSpPr>
          <p:spPr>
            <a:xfrm>
              <a:off x="6985635" y="1061720"/>
              <a:ext cx="1440815" cy="877163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 b="0" cap="none" dirty="0" err="1" smtClean="0">
                  <a:latin typeface="맑은 고딕" charset="0"/>
                  <a:ea typeface="맑은 고딕" charset="0"/>
                </a:rPr>
                <a:t>레시피게시물</a:t>
              </a:r>
              <a:r>
                <a:rPr lang="en-US" altLang="ko-KR" sz="1800" b="0" cap="none" dirty="0" smtClean="0">
                  <a:latin typeface="맑은 고딕" charset="0"/>
                  <a:ea typeface="맑은 고딕" charset="0"/>
                </a:rPr>
                <a:t>ID DB</a:t>
              </a: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500" b="0" cap="none" dirty="0" smtClean="0">
                  <a:latin typeface="맑은 고딕" charset="0"/>
                  <a:ea typeface="맑은 고딕" charset="0"/>
                </a:rPr>
                <a:t>(</a:t>
              </a:r>
              <a:r>
                <a:rPr lang="en-US" altLang="ko-KR" sz="1200" b="0" cap="none" dirty="0" smtClean="0">
                  <a:latin typeface="맑은 고딕" charset="0"/>
                  <a:ea typeface="맑은 고딕" charset="0"/>
                </a:rPr>
                <a:t>COMMENT_INFO</a:t>
              </a:r>
              <a:r>
                <a:rPr lang="en-US" altLang="ko-KR" sz="1500" b="0" cap="none" dirty="0" smtClean="0">
                  <a:latin typeface="맑은 고딕" charset="0"/>
                  <a:ea typeface="맑은 고딕" charset="0"/>
                </a:rPr>
                <a:t>)</a:t>
              </a:r>
              <a:endParaRPr lang="ko-KR" altLang="en-US" sz="1500" b="0" cap="none" dirty="0" smtClean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4" name="텍스트 상자 33"/>
          <p:cNvSpPr txBox="1">
            <a:spLocks/>
          </p:cNvSpPr>
          <p:nvPr/>
        </p:nvSpPr>
        <p:spPr>
          <a:xfrm>
            <a:off x="2057400" y="1041400"/>
            <a:ext cx="1369060" cy="2768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41"/>
          <p:cNvSpPr txBox="1">
            <a:spLocks/>
          </p:cNvSpPr>
          <p:nvPr/>
        </p:nvSpPr>
        <p:spPr>
          <a:xfrm>
            <a:off x="1403648" y="1962849"/>
            <a:ext cx="1369060" cy="4001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err="1" smtClean="0">
                <a:latin typeface="맑은 고딕" charset="0"/>
                <a:ea typeface="맑은 고딕" charset="0"/>
              </a:rPr>
              <a:t>레시피게시물</a:t>
            </a:r>
            <a:r>
              <a:rPr lang="en-US" altLang="ko-KR" sz="1000" dirty="0" smtClean="0">
                <a:latin typeface="맑은 고딕" charset="0"/>
                <a:ea typeface="맑은 고딕" charset="0"/>
              </a:rPr>
              <a:t>ID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latin typeface="맑은 고딕" charset="0"/>
                <a:ea typeface="맑은 고딕" charset="0"/>
              </a:rPr>
              <a:t>정보 전달</a:t>
            </a:r>
            <a:endParaRPr lang="ko-KR" altLang="en-US" sz="1000" b="0" cap="none" dirty="0" smtClean="0">
              <a:latin typeface="맑은 고딕" charset="0"/>
              <a:ea typeface="맑은 고딕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673355" y="836712"/>
            <a:ext cx="1440160" cy="720080"/>
            <a:chOff x="3347864" y="3284984"/>
            <a:chExt cx="1440160" cy="720080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3419872" y="328498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419872" y="400506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347864" y="3356992"/>
              <a:ext cx="144016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사용</a:t>
              </a:r>
              <a:r>
                <a:rPr lang="ko-KR" altLang="en-US" dirty="0"/>
                <a:t>자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DB</a:t>
              </a:r>
            </a:p>
            <a:p>
              <a:pPr algn="ctr"/>
              <a:r>
                <a:rPr lang="en-US" altLang="ko-KR" sz="1500" dirty="0" smtClean="0"/>
                <a:t>(USER_INFO)</a:t>
              </a:r>
              <a:endParaRPr lang="ko-KR" altLang="en-US" sz="15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363322" y="5168288"/>
            <a:ext cx="1440160" cy="792088"/>
            <a:chOff x="3347864" y="3284984"/>
            <a:chExt cx="1440160" cy="792088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3419872" y="328498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419872" y="4077072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347864" y="3356992"/>
              <a:ext cx="144016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/>
                <a:t>하트수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DB</a:t>
              </a:r>
            </a:p>
            <a:p>
              <a:r>
                <a:rPr lang="en-US" altLang="ko-KR" sz="1500" dirty="0" smtClean="0"/>
                <a:t>(HEART_INFO)</a:t>
              </a:r>
              <a:endParaRPr lang="ko-KR" altLang="en-US" sz="1500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7019477" y="3140968"/>
            <a:ext cx="1440160" cy="720080"/>
            <a:chOff x="3347864" y="3284984"/>
            <a:chExt cx="1440160" cy="720080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3419872" y="328498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419872" y="400506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347864" y="3356992"/>
              <a:ext cx="144016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/>
                <a:t>레시피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DB</a:t>
              </a:r>
            </a:p>
            <a:p>
              <a:r>
                <a:rPr lang="en-US" altLang="ko-KR" sz="1500" dirty="0" smtClean="0"/>
                <a:t>(RECIPE_INFO)</a:t>
              </a:r>
              <a:endParaRPr lang="ko-KR" altLang="en-US" sz="1500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275856" y="1700808"/>
            <a:ext cx="15473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닉네임</a:t>
            </a:r>
            <a:r>
              <a:rPr lang="en-US" altLang="ko-KR" sz="1000" dirty="0" smtClean="0"/>
              <a:t>, </a:t>
            </a:r>
          </a:p>
          <a:p>
            <a:r>
              <a:rPr lang="ko-KR" altLang="en-US" sz="1000" dirty="0" smtClean="0"/>
              <a:t>프로필 이미지 정보</a:t>
            </a:r>
            <a:endParaRPr lang="en-US" altLang="ko-KR" sz="1000" dirty="0" smtClean="0"/>
          </a:p>
          <a:p>
            <a:r>
              <a:rPr lang="ko-KR" altLang="en-US" sz="1000" dirty="0" smtClean="0"/>
              <a:t>검색 쿼리</a:t>
            </a:r>
            <a:endParaRPr lang="en-US" altLang="ko-KR" sz="10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4499992" y="1951189"/>
            <a:ext cx="135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검색 결과 전달</a:t>
            </a:r>
            <a:endParaRPr lang="en-US" altLang="ko-KR" sz="1000" dirty="0" smtClean="0"/>
          </a:p>
        </p:txBody>
      </p:sp>
      <p:cxnSp>
        <p:nvCxnSpPr>
          <p:cNvPr id="72" name="직선 화살표 연결선 71"/>
          <p:cNvCxnSpPr/>
          <p:nvPr/>
        </p:nvCxnSpPr>
        <p:spPr>
          <a:xfrm flipV="1">
            <a:off x="4211960" y="1556792"/>
            <a:ext cx="0" cy="15131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4572000" y="1556792"/>
            <a:ext cx="0" cy="15131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5078096" y="3246636"/>
            <a:ext cx="201338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H="1">
            <a:off x="5148064" y="3717032"/>
            <a:ext cx="187141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051075" y="2996952"/>
            <a:ext cx="2257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레시피</a:t>
            </a:r>
            <a:r>
              <a:rPr lang="en-US" altLang="ko-KR" sz="1000" dirty="0" smtClean="0"/>
              <a:t>(*)</a:t>
            </a:r>
            <a:r>
              <a:rPr lang="ko-KR" altLang="en-US" sz="1000" dirty="0" smtClean="0"/>
              <a:t>정보 검색 쿼리</a:t>
            </a:r>
            <a:endParaRPr lang="en-US" altLang="ko-KR" sz="1000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5387258" y="3686835"/>
            <a:ext cx="135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검색 결과 전달</a:t>
            </a:r>
            <a:endParaRPr lang="en-US" altLang="ko-KR" sz="1000" dirty="0" smtClean="0"/>
          </a:p>
        </p:txBody>
      </p:sp>
      <p:cxnSp>
        <p:nvCxnSpPr>
          <p:cNvPr id="84" name="직선 화살표 연결선 83"/>
          <p:cNvCxnSpPr/>
          <p:nvPr/>
        </p:nvCxnSpPr>
        <p:spPr>
          <a:xfrm flipH="1">
            <a:off x="1870710" y="3284984"/>
            <a:ext cx="183719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1870710" y="3717032"/>
            <a:ext cx="18026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164273" y="3686835"/>
            <a:ext cx="135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검색 결과 전달</a:t>
            </a:r>
            <a:endParaRPr lang="en-US" altLang="ko-KR" sz="1000" dirty="0" smtClean="0"/>
          </a:p>
        </p:txBody>
      </p:sp>
      <p:sp>
        <p:nvSpPr>
          <p:cNvPr id="88" name="TextBox 87"/>
          <p:cNvSpPr txBox="1"/>
          <p:nvPr/>
        </p:nvSpPr>
        <p:spPr>
          <a:xfrm>
            <a:off x="2201533" y="3085147"/>
            <a:ext cx="225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레시피게시물</a:t>
            </a:r>
            <a:r>
              <a:rPr lang="en-US" altLang="ko-KR" sz="1000" dirty="0" smtClean="0"/>
              <a:t>ID(*)</a:t>
            </a:r>
            <a:r>
              <a:rPr lang="ko-KR" altLang="en-US" sz="1000" dirty="0" smtClean="0"/>
              <a:t>정보 </a:t>
            </a:r>
            <a:endParaRPr lang="en-US" altLang="ko-KR" sz="1000" dirty="0" smtClean="0"/>
          </a:p>
          <a:p>
            <a:r>
              <a:rPr lang="ko-KR" altLang="en-US" sz="1000" dirty="0" smtClean="0"/>
              <a:t>검색 쿼리</a:t>
            </a:r>
            <a:endParaRPr lang="en-US" altLang="ko-KR" sz="1000" dirty="0" smtClean="0"/>
          </a:p>
        </p:txBody>
      </p:sp>
      <p:grpSp>
        <p:nvGrpSpPr>
          <p:cNvPr id="100" name="그룹 99"/>
          <p:cNvGrpSpPr/>
          <p:nvPr/>
        </p:nvGrpSpPr>
        <p:grpSpPr>
          <a:xfrm>
            <a:off x="5930385" y="5144334"/>
            <a:ext cx="1440160" cy="792088"/>
            <a:chOff x="3384622" y="3284984"/>
            <a:chExt cx="1440160" cy="792088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3419872" y="328498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3419872" y="4077072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384622" y="3401458"/>
              <a:ext cx="1440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 smtClean="0"/>
                <a:t>마이하</a:t>
              </a:r>
              <a:r>
                <a:rPr lang="ko-KR" altLang="en-US" sz="1600" dirty="0" err="1"/>
                <a:t>트</a:t>
              </a:r>
              <a:r>
                <a:rPr lang="ko-KR" altLang="en-US" sz="1600" dirty="0" smtClean="0"/>
                <a:t> </a:t>
              </a:r>
              <a:r>
                <a:rPr lang="en-US" altLang="ko-KR" sz="1600" dirty="0" smtClean="0"/>
                <a:t>DB</a:t>
              </a:r>
            </a:p>
            <a:p>
              <a:r>
                <a:rPr lang="en-US" altLang="ko-KR" sz="1200" dirty="0" smtClean="0"/>
                <a:t>(MY_HEART_INFO)</a:t>
              </a:r>
              <a:endParaRPr lang="ko-KR" altLang="en-US" sz="1200" dirty="0"/>
            </a:p>
          </p:txBody>
        </p:sp>
      </p:grpSp>
      <p:cxnSp>
        <p:nvCxnSpPr>
          <p:cNvPr id="108" name="꺾인 연결선 107"/>
          <p:cNvCxnSpPr/>
          <p:nvPr/>
        </p:nvCxnSpPr>
        <p:spPr>
          <a:xfrm rot="10800000" flipV="1">
            <a:off x="2943556" y="3728064"/>
            <a:ext cx="801808" cy="565031"/>
          </a:xfrm>
          <a:prstGeom prst="bentConnector3">
            <a:avLst>
              <a:gd name="adj1" fmla="val 217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2943554" y="4293096"/>
            <a:ext cx="0" cy="875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540638" y="4637995"/>
            <a:ext cx="135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하트수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정보</a:t>
            </a:r>
            <a:endParaRPr lang="en-US" altLang="ko-KR" sz="1000" dirty="0" smtClean="0"/>
          </a:p>
          <a:p>
            <a:r>
              <a:rPr lang="ko-KR" altLang="en-US" sz="1000" dirty="0" smtClean="0"/>
              <a:t>검색 쿼리</a:t>
            </a:r>
            <a:endParaRPr lang="en-US" altLang="ko-KR" sz="1000" dirty="0" smtClean="0"/>
          </a:p>
        </p:txBody>
      </p:sp>
      <p:cxnSp>
        <p:nvCxnSpPr>
          <p:cNvPr id="120" name="직선 연결선 119"/>
          <p:cNvCxnSpPr/>
          <p:nvPr/>
        </p:nvCxnSpPr>
        <p:spPr>
          <a:xfrm flipV="1">
            <a:off x="3524560" y="4592192"/>
            <a:ext cx="0" cy="5760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/>
          <p:nvPr/>
        </p:nvCxnSpPr>
        <p:spPr>
          <a:xfrm rot="5400000" flipH="1" flipV="1">
            <a:off x="3447510" y="3971758"/>
            <a:ext cx="697484" cy="543384"/>
          </a:xfrm>
          <a:prstGeom prst="bentConnector3">
            <a:avLst>
              <a:gd name="adj1" fmla="val -748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277511" y="4510545"/>
            <a:ext cx="135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검색 결과 전달</a:t>
            </a:r>
            <a:endParaRPr lang="en-US" altLang="ko-KR" sz="1000" dirty="0" smtClean="0"/>
          </a:p>
        </p:txBody>
      </p:sp>
      <p:cxnSp>
        <p:nvCxnSpPr>
          <p:cNvPr id="130" name="꺾인 연결선 129"/>
          <p:cNvCxnSpPr/>
          <p:nvPr/>
        </p:nvCxnSpPr>
        <p:spPr>
          <a:xfrm>
            <a:off x="5148646" y="3730657"/>
            <a:ext cx="1942839" cy="739962"/>
          </a:xfrm>
          <a:prstGeom prst="bentConnector3">
            <a:avLst>
              <a:gd name="adj1" fmla="val 91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>
            <a:off x="7091485" y="4477646"/>
            <a:ext cx="0" cy="6666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962818" y="4541058"/>
            <a:ext cx="225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하트체크여부 정보 검색 </a:t>
            </a:r>
            <a:endParaRPr lang="en-US" altLang="ko-KR" sz="1000" dirty="0" smtClean="0"/>
          </a:p>
          <a:p>
            <a:r>
              <a:rPr lang="ko-KR" altLang="en-US" sz="1000" dirty="0" smtClean="0"/>
              <a:t>쿼리</a:t>
            </a:r>
            <a:endParaRPr lang="en-US" altLang="ko-KR" sz="1000" dirty="0" smtClean="0"/>
          </a:p>
        </p:txBody>
      </p:sp>
      <p:cxnSp>
        <p:nvCxnSpPr>
          <p:cNvPr id="149" name="직선 연결선 148"/>
          <p:cNvCxnSpPr/>
          <p:nvPr/>
        </p:nvCxnSpPr>
        <p:spPr>
          <a:xfrm flipV="1">
            <a:off x="6228184" y="4741740"/>
            <a:ext cx="0" cy="4025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 flipH="1" flipV="1">
            <a:off x="4907059" y="4730692"/>
            <a:ext cx="1321125" cy="11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/>
          <p:nvPr/>
        </p:nvCxnSpPr>
        <p:spPr>
          <a:xfrm flipV="1">
            <a:off x="4907059" y="3894708"/>
            <a:ext cx="0" cy="847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5394866" y="4221088"/>
            <a:ext cx="135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검색 결과 전달</a:t>
            </a:r>
            <a:endParaRPr lang="en-US" altLang="ko-KR" sz="1000" dirty="0" smtClean="0"/>
          </a:p>
        </p:txBody>
      </p:sp>
      <p:sp>
        <p:nvSpPr>
          <p:cNvPr id="164" name="도형 6"/>
          <p:cNvSpPr>
            <a:spLocks/>
          </p:cNvSpPr>
          <p:nvPr/>
        </p:nvSpPr>
        <p:spPr>
          <a:xfrm>
            <a:off x="7451525" y="355610"/>
            <a:ext cx="1296939" cy="148921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*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레시피게시물</a:t>
            </a:r>
            <a:r>
              <a:rPr lang="en-US" altLang="ko-KR" sz="1200" dirty="0" smtClean="0">
                <a:solidFill>
                  <a:schemeClr val="tx1"/>
                </a:solidFill>
              </a:rPr>
              <a:t>ID</a:t>
            </a:r>
            <a:r>
              <a:rPr lang="ko-KR" altLang="en-US" sz="1200" dirty="0" smtClean="0">
                <a:solidFill>
                  <a:schemeClr val="tx1"/>
                </a:solidFill>
              </a:rPr>
              <a:t> 정보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댓글내용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댓글게시시간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댓글순</a:t>
            </a:r>
            <a:r>
              <a:rPr lang="ko-KR" altLang="en-US" sz="1200" dirty="0" err="1">
                <a:solidFill>
                  <a:schemeClr val="tx1"/>
                </a:solidFill>
              </a:rPr>
              <a:t>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댓글게시자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0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3964871" y="906924"/>
            <a:ext cx="1607820" cy="6489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레시피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스크랩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>
            <a:off x="710496" y="452368"/>
            <a:ext cx="437515" cy="24574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latin typeface="맑은 고딕" charset="0"/>
                <a:ea typeface="맑은 고딕" charset="0"/>
              </a:rPr>
              <a:t>시작</a:t>
            </a:r>
            <a:endParaRPr lang="ko-KR" altLang="en-US" sz="1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97136" y="698748"/>
            <a:ext cx="868680" cy="1962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395536" y="1596003"/>
            <a:ext cx="868680" cy="196215"/>
          </a:xfrm>
          <a:prstGeom prst="curved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710496" y="1912868"/>
            <a:ext cx="489585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latin typeface="맑은 고딕" charset="0"/>
                <a:ea typeface="맑은 고딕" charset="0"/>
              </a:rPr>
              <a:t>종료</a:t>
            </a:r>
            <a:endParaRPr lang="ko-KR" altLang="en-US" sz="1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2279581" y="985664"/>
            <a:ext cx="1525270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latin typeface="맑은 고딕" charset="0"/>
                <a:ea typeface="맑은 고딕" charset="0"/>
              </a:rPr>
              <a:t>스크랩 할 게시물 클릭</a:t>
            </a:r>
            <a:endParaRPr lang="ko-KR" altLang="en-US" sz="1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3964871" y="2980938"/>
            <a:ext cx="1607820" cy="7131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레시피</a:t>
            </a:r>
            <a:endParaRPr lang="en-US" altLang="ko-KR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스크</a:t>
            </a:r>
            <a:r>
              <a:rPr lang="ko-KR" altLang="en-US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랩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북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5689511" y="1024068"/>
            <a:ext cx="2653010" cy="555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err="1" smtClean="0">
                <a:latin typeface="맑은 고딕" charset="0"/>
                <a:ea typeface="맑은 고딕" charset="0"/>
              </a:rPr>
              <a:t>레시피게시물</a:t>
            </a:r>
            <a:r>
              <a:rPr lang="en-US" altLang="ko-KR" sz="1000" dirty="0" smtClean="0">
                <a:latin typeface="맑은 고딕" charset="0"/>
                <a:ea typeface="맑은 고딕" charset="0"/>
              </a:rPr>
              <a:t>ID, </a:t>
            </a:r>
            <a:r>
              <a:rPr lang="en-US" altLang="ko-KR" sz="10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스크랩</a:t>
            </a:r>
            <a:r>
              <a:rPr lang="en-US" altLang="ko-KR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순서,</a:t>
            </a:r>
            <a:endParaRPr lang="ko-KR" altLang="en-US" sz="1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스크랩한</a:t>
            </a:r>
            <a:r>
              <a:rPr lang="en-US" altLang="ko-KR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사용자</a:t>
            </a:r>
            <a:r>
              <a:rPr lang="en-US" altLang="ko-KR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</a:t>
            </a:r>
            <a:endParaRPr lang="en-US" altLang="ko-KR" sz="1000" dirty="0"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latin typeface="맑은 고딕" charset="0"/>
                <a:ea typeface="맑은 고딕" charset="0"/>
              </a:rPr>
              <a:t>입력 쿼리</a:t>
            </a:r>
            <a:endParaRPr lang="ko-KR" altLang="en-US" sz="1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556191" y="898138"/>
            <a:ext cx="1607820" cy="6489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게시물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3964871" y="4796254"/>
            <a:ext cx="1607820" cy="6489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해당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게시물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3622482" y="4016940"/>
            <a:ext cx="1017270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선택시 해당 </a:t>
            </a:r>
            <a:endParaRPr lang="ko-KR" altLang="en-US" sz="1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게시물로 이동</a:t>
            </a:r>
            <a:endParaRPr lang="ko-KR" altLang="en-US" sz="1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>
            <a:endCxn id="9" idx="0"/>
          </p:cNvCxnSpPr>
          <p:nvPr/>
        </p:nvCxnSpPr>
        <p:spPr>
          <a:xfrm>
            <a:off x="4747295" y="1530857"/>
            <a:ext cx="21486" cy="1450081"/>
          </a:xfrm>
          <a:prstGeom prst="straightConnector1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17"/>
          <p:cNvCxnSpPr/>
          <p:nvPr/>
        </p:nvCxnSpPr>
        <p:spPr>
          <a:xfrm flipH="1">
            <a:off x="4742953" y="3676898"/>
            <a:ext cx="12700" cy="1080770"/>
          </a:xfrm>
          <a:prstGeom prst="straightConnector1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8"/>
          <p:cNvCxnSpPr>
            <a:stCxn id="12" idx="6"/>
            <a:endCxn id="2" idx="2"/>
          </p:cNvCxnSpPr>
          <p:nvPr/>
        </p:nvCxnSpPr>
        <p:spPr>
          <a:xfrm>
            <a:off x="2164011" y="1222623"/>
            <a:ext cx="1800860" cy="8786"/>
          </a:xfrm>
          <a:prstGeom prst="straightConnector1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상자 19"/>
          <p:cNvSpPr txBox="1">
            <a:spLocks/>
          </p:cNvSpPr>
          <p:nvPr/>
        </p:nvSpPr>
        <p:spPr>
          <a:xfrm>
            <a:off x="3406123" y="2055554"/>
            <a:ext cx="1351915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스크랩 한 게시물이</a:t>
            </a:r>
            <a:endParaRPr lang="ko-KR" altLang="en-US" sz="1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레시피 북으로 이동</a:t>
            </a:r>
            <a:endParaRPr lang="ko-KR" altLang="en-US" sz="1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>
            <a:off x="5724128" y="3457130"/>
            <a:ext cx="1116583" cy="24750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 </a:t>
            </a:r>
            <a:r>
              <a:rPr lang="en-US" altLang="ko-KR" sz="10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결과</a:t>
            </a:r>
            <a:r>
              <a:rPr lang="en-US" altLang="ko-KR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전달</a:t>
            </a:r>
            <a:endParaRPr lang="ko-KR" altLang="en-US" sz="1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도형 22"/>
          <p:cNvCxnSpPr/>
          <p:nvPr/>
        </p:nvCxnSpPr>
        <p:spPr>
          <a:xfrm flipH="1">
            <a:off x="5478076" y="3457130"/>
            <a:ext cx="1537940" cy="0"/>
          </a:xfrm>
          <a:prstGeom prst="straightConnector1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7016016" y="2919978"/>
            <a:ext cx="1440160" cy="720080"/>
            <a:chOff x="3347864" y="3284984"/>
            <a:chExt cx="1440160" cy="72008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419872" y="328498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3419872" y="400506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347864" y="3356992"/>
              <a:ext cx="14401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dirty="0" err="1" smtClean="0"/>
                <a:t>레시피</a:t>
              </a:r>
              <a:r>
                <a:rPr lang="ko-KR" altLang="en-US" sz="1700" dirty="0" err="1"/>
                <a:t>북</a:t>
              </a:r>
              <a:r>
                <a:rPr lang="ko-KR" altLang="en-US" sz="1700" dirty="0" smtClean="0"/>
                <a:t> </a:t>
              </a:r>
              <a:r>
                <a:rPr lang="en-US" altLang="ko-KR" sz="1700" dirty="0" smtClean="0"/>
                <a:t>DB</a:t>
              </a:r>
            </a:p>
            <a:p>
              <a:r>
                <a:rPr lang="en-US" altLang="ko-KR" sz="1000" dirty="0"/>
                <a:t>(RECIPE_BOOK_INFO)</a:t>
              </a:r>
              <a:endParaRPr lang="ko-KR" altLang="en-US" sz="1000" dirty="0"/>
            </a:p>
          </p:txBody>
        </p:sp>
      </p:grpSp>
      <p:cxnSp>
        <p:nvCxnSpPr>
          <p:cNvPr id="29" name="직선 연결선 28"/>
          <p:cNvCxnSpPr>
            <a:stCxn id="2" idx="6"/>
          </p:cNvCxnSpPr>
          <p:nvPr/>
        </p:nvCxnSpPr>
        <p:spPr>
          <a:xfrm>
            <a:off x="5572691" y="1231409"/>
            <a:ext cx="22354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808104" y="1222623"/>
            <a:ext cx="0" cy="16973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5337231" y="3083869"/>
            <a:ext cx="1750793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10"/>
          <p:cNvSpPr txBox="1">
            <a:spLocks/>
          </p:cNvSpPr>
          <p:nvPr/>
        </p:nvSpPr>
        <p:spPr>
          <a:xfrm>
            <a:off x="5731687" y="2883174"/>
            <a:ext cx="1212321" cy="555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err="1" smtClean="0">
                <a:latin typeface="맑은 고딕" charset="0"/>
                <a:ea typeface="맑은 고딕" charset="0"/>
              </a:rPr>
              <a:t>레시피이미지</a:t>
            </a:r>
            <a:r>
              <a:rPr lang="en-US" altLang="ko-KR" sz="1000" dirty="0" smtClean="0">
                <a:latin typeface="맑은 고딕" charset="0"/>
                <a:ea typeface="맑은 고딕" charset="0"/>
              </a:rPr>
              <a:t>, </a:t>
            </a: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스크랩</a:t>
            </a:r>
            <a:r>
              <a:rPr lang="en-US" altLang="ko-KR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순서</a:t>
            </a:r>
            <a:r>
              <a:rPr lang="en-US" altLang="ko-KR" sz="1000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</a:t>
            </a:r>
            <a:endParaRPr lang="en-US" altLang="ko-KR" sz="1000" dirty="0"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latin typeface="맑은 고딕" charset="0"/>
                <a:ea typeface="맑은 고딕" charset="0"/>
              </a:rPr>
              <a:t>검</a:t>
            </a:r>
            <a:r>
              <a:rPr lang="ko-KR" altLang="en-US" sz="1000" dirty="0">
                <a:latin typeface="맑은 고딕" charset="0"/>
                <a:ea typeface="맑은 고딕" charset="0"/>
              </a:rPr>
              <a:t>색</a:t>
            </a:r>
            <a:r>
              <a:rPr lang="ko-KR" altLang="en-US" sz="1000" dirty="0" smtClean="0">
                <a:latin typeface="맑은 고딕" charset="0"/>
                <a:ea typeface="맑은 고딕" charset="0"/>
              </a:rPr>
              <a:t> 쿼리</a:t>
            </a:r>
            <a:endParaRPr lang="ko-KR" altLang="en-US" sz="1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7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3794750" y="2753375"/>
            <a:ext cx="1607820" cy="6489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레시피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스크랩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취</a:t>
            </a:r>
            <a:r>
              <a:rPr lang="ko-KR" altLang="en-US" sz="1400" dirty="0">
                <a:solidFill>
                  <a:schemeClr val="tx1"/>
                </a:solidFill>
              </a:rPr>
              <a:t>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>
            <a:off x="540375" y="2298819"/>
            <a:ext cx="437515" cy="24574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latin typeface="맑은 고딕" charset="0"/>
                <a:ea typeface="맑은 고딕" charset="0"/>
              </a:rPr>
              <a:t>시작</a:t>
            </a:r>
            <a:endParaRPr lang="ko-KR" altLang="en-US" sz="1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327015" y="2545199"/>
            <a:ext cx="868680" cy="1962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225415" y="3442454"/>
            <a:ext cx="868680" cy="196215"/>
          </a:xfrm>
          <a:prstGeom prst="curved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540375" y="3759319"/>
            <a:ext cx="489585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latin typeface="맑은 고딕" charset="0"/>
                <a:ea typeface="맑은 고딕" charset="0"/>
              </a:rPr>
              <a:t>종료</a:t>
            </a:r>
            <a:endParaRPr lang="ko-KR" altLang="en-US" sz="1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2452118" y="2655823"/>
            <a:ext cx="884404" cy="4001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err="1" smtClean="0">
                <a:latin typeface="맑은 고딕" charset="0"/>
                <a:ea typeface="맑은 고딕" charset="0"/>
              </a:rPr>
              <a:t>스크랩</a:t>
            </a:r>
            <a:r>
              <a:rPr lang="en-US" altLang="ko-KR" sz="1000" b="0" cap="none" dirty="0" smtClean="0">
                <a:latin typeface="맑은 고딕" charset="0"/>
                <a:ea typeface="맑은 고딕" charset="0"/>
              </a:rPr>
              <a:t> </a:t>
            </a:r>
            <a:r>
              <a:rPr lang="ko-KR" altLang="en-US" sz="1000" b="0" cap="none" dirty="0" smtClean="0">
                <a:latin typeface="맑은 고딕" charset="0"/>
                <a:ea typeface="맑은 고딕" charset="0"/>
              </a:rPr>
              <a:t>했던</a:t>
            </a:r>
            <a:r>
              <a:rPr lang="en-US" altLang="ko-KR" sz="1000" b="0" cap="none" dirty="0" smtClean="0">
                <a:latin typeface="맑은 고딕" charset="0"/>
                <a:ea typeface="맑은 고딕" charset="0"/>
              </a:rPr>
              <a:t> 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err="1" smtClean="0">
                <a:latin typeface="맑은 고딕" charset="0"/>
                <a:ea typeface="맑은 고딕" charset="0"/>
              </a:rPr>
              <a:t>게시물</a:t>
            </a:r>
            <a:r>
              <a:rPr lang="en-US" altLang="ko-KR" sz="1000" b="0" cap="none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cap="none" dirty="0" smtClean="0">
                <a:latin typeface="맑은 고딕" charset="0"/>
                <a:ea typeface="맑은 고딕" charset="0"/>
              </a:rPr>
              <a:t>클릭</a:t>
            </a:r>
            <a:endParaRPr lang="ko-KR" altLang="en-US" sz="1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5519390" y="2870519"/>
            <a:ext cx="2653010" cy="555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err="1" smtClean="0">
                <a:latin typeface="맑은 고딕" charset="0"/>
                <a:ea typeface="맑은 고딕" charset="0"/>
              </a:rPr>
              <a:t>레시피게시물</a:t>
            </a:r>
            <a:r>
              <a:rPr lang="en-US" altLang="ko-KR" sz="1000" dirty="0" smtClean="0">
                <a:latin typeface="맑은 고딕" charset="0"/>
                <a:ea typeface="맑은 고딕" charset="0"/>
              </a:rPr>
              <a:t>ID, </a:t>
            </a:r>
            <a:r>
              <a:rPr lang="en-US" altLang="ko-KR" sz="10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스크랩</a:t>
            </a:r>
            <a:r>
              <a:rPr lang="en-US" altLang="ko-KR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순서,</a:t>
            </a:r>
            <a:endParaRPr lang="ko-KR" altLang="en-US" sz="1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스크랩한</a:t>
            </a:r>
            <a:r>
              <a:rPr lang="en-US" altLang="ko-KR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사용자</a:t>
            </a:r>
            <a:r>
              <a:rPr lang="en-US" altLang="ko-KR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</a:t>
            </a:r>
            <a:endParaRPr lang="en-US" altLang="ko-KR" sz="1000" dirty="0"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latin typeface="맑은 고딕" charset="0"/>
                <a:ea typeface="맑은 고딕" charset="0"/>
              </a:rPr>
              <a:t>삭제 </a:t>
            </a:r>
            <a:r>
              <a:rPr lang="ko-KR" altLang="en-US" sz="1000" dirty="0" smtClean="0">
                <a:latin typeface="맑은 고딕" charset="0"/>
                <a:ea typeface="맑은 고딕" charset="0"/>
              </a:rPr>
              <a:t>쿼리</a:t>
            </a:r>
            <a:endParaRPr lang="ko-KR" altLang="en-US" sz="1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386070" y="2744589"/>
            <a:ext cx="1607820" cy="6489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게시물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도형 18"/>
          <p:cNvCxnSpPr>
            <a:stCxn id="12" idx="6"/>
            <a:endCxn id="2" idx="2"/>
          </p:cNvCxnSpPr>
          <p:nvPr/>
        </p:nvCxnSpPr>
        <p:spPr>
          <a:xfrm>
            <a:off x="1993890" y="3069074"/>
            <a:ext cx="1800860" cy="8786"/>
          </a:xfrm>
          <a:prstGeom prst="straightConnector1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7452320" y="2713427"/>
            <a:ext cx="1440160" cy="720080"/>
            <a:chOff x="3347864" y="3284984"/>
            <a:chExt cx="1440160" cy="72008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419872" y="328498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3419872" y="400506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347864" y="3356992"/>
              <a:ext cx="14401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dirty="0" err="1" smtClean="0"/>
                <a:t>레시피</a:t>
              </a:r>
              <a:r>
                <a:rPr lang="ko-KR" altLang="en-US" sz="1700" dirty="0" err="1"/>
                <a:t>북</a:t>
              </a:r>
              <a:r>
                <a:rPr lang="ko-KR" altLang="en-US" sz="1700" dirty="0" smtClean="0"/>
                <a:t> </a:t>
              </a:r>
              <a:r>
                <a:rPr lang="en-US" altLang="ko-KR" sz="1700" dirty="0" smtClean="0"/>
                <a:t>DB</a:t>
              </a:r>
            </a:p>
            <a:p>
              <a:r>
                <a:rPr lang="en-US" altLang="ko-KR" sz="1000" dirty="0"/>
                <a:t>(RECIPE_BOOK_INFO)</a:t>
              </a:r>
              <a:endParaRPr lang="ko-KR" altLang="en-US" sz="1000" dirty="0"/>
            </a:p>
          </p:txBody>
        </p:sp>
      </p:grpSp>
      <p:cxnSp>
        <p:nvCxnSpPr>
          <p:cNvPr id="30" name="도형 18"/>
          <p:cNvCxnSpPr/>
          <p:nvPr/>
        </p:nvCxnSpPr>
        <p:spPr>
          <a:xfrm>
            <a:off x="5402570" y="3077860"/>
            <a:ext cx="2121758" cy="4393"/>
          </a:xfrm>
          <a:prstGeom prst="straightConnector1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85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/>
          <p:cNvSpPr/>
          <p:nvPr/>
        </p:nvSpPr>
        <p:spPr>
          <a:xfrm>
            <a:off x="305003" y="1468727"/>
            <a:ext cx="1708659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</a:rPr>
              <a:t>댓글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041656" y="1801271"/>
            <a:ext cx="14816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로 구부러진 화살표 1"/>
          <p:cNvSpPr/>
          <p:nvPr/>
        </p:nvSpPr>
        <p:spPr>
          <a:xfrm>
            <a:off x="91649" y="1275224"/>
            <a:ext cx="867855" cy="19569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아래로 구부러진 화살표 38"/>
          <p:cNvSpPr/>
          <p:nvPr/>
        </p:nvSpPr>
        <p:spPr>
          <a:xfrm>
            <a:off x="91649" y="2111595"/>
            <a:ext cx="867855" cy="195699"/>
          </a:xfrm>
          <a:prstGeom prst="curved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5003" y="102900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시작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305003" y="232553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종료</a:t>
            </a:r>
            <a:endParaRPr lang="ko-KR" altLang="en-US" sz="1000" dirty="0"/>
          </a:p>
        </p:txBody>
      </p:sp>
      <p:sp>
        <p:nvSpPr>
          <p:cNvPr id="47" name="타원 46"/>
          <p:cNvSpPr/>
          <p:nvPr/>
        </p:nvSpPr>
        <p:spPr>
          <a:xfrm>
            <a:off x="3677207" y="1392685"/>
            <a:ext cx="1584176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</a:rPr>
              <a:t>레시피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게시물</a:t>
            </a:r>
            <a:r>
              <a:rPr lang="en-US" altLang="ko-KR" sz="1500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정보 검색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95858" y="4674040"/>
            <a:ext cx="1601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입력한 데이터 삽입 요청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4618281" y="4435445"/>
            <a:ext cx="24721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레시피게시물</a:t>
            </a:r>
            <a:r>
              <a:rPr lang="en-US" altLang="ko-KR" sz="1000" dirty="0" smtClean="0"/>
              <a:t>ID,  </a:t>
            </a:r>
            <a:r>
              <a:rPr lang="ko-KR" altLang="en-US" sz="1000" dirty="0" err="1" smtClean="0"/>
              <a:t>댓글</a:t>
            </a:r>
            <a:r>
              <a:rPr lang="ko-KR" altLang="en-US" sz="1000" dirty="0" smtClean="0"/>
              <a:t> 내용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업로드시간</a:t>
            </a:r>
            <a:endParaRPr lang="en-US" altLang="ko-KR" sz="1000" dirty="0" smtClean="0"/>
          </a:p>
          <a:p>
            <a:r>
              <a:rPr lang="ko-KR" altLang="en-US" sz="1000" dirty="0" err="1" smtClean="0"/>
              <a:t>댓글</a:t>
            </a:r>
            <a:r>
              <a:rPr lang="ko-KR" altLang="en-US" sz="1000" dirty="0" smtClean="0"/>
              <a:t> 순서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댓글</a:t>
            </a:r>
            <a:r>
              <a:rPr lang="ko-KR" altLang="en-US" sz="1000" dirty="0" smtClean="0"/>
              <a:t> 게시자</a:t>
            </a:r>
            <a:r>
              <a:rPr lang="en-US" altLang="ko-KR" sz="1000" dirty="0" smtClean="0"/>
              <a:t>,</a:t>
            </a:r>
          </a:p>
          <a:p>
            <a:r>
              <a:rPr lang="ko-KR" altLang="en-US" sz="1000" dirty="0" err="1" smtClean="0"/>
              <a:t>댓글</a:t>
            </a:r>
            <a:r>
              <a:rPr lang="ko-KR" altLang="en-US" sz="1000" dirty="0" smtClean="0"/>
              <a:t> 게시자 프로필 삽입 쿼리</a:t>
            </a:r>
            <a:endParaRPr lang="ko-KR" altLang="en-US" sz="1000" dirty="0"/>
          </a:p>
        </p:txBody>
      </p:sp>
      <p:sp>
        <p:nvSpPr>
          <p:cNvPr id="27" name="타원 26"/>
          <p:cNvSpPr/>
          <p:nvPr/>
        </p:nvSpPr>
        <p:spPr>
          <a:xfrm>
            <a:off x="3034105" y="4509120"/>
            <a:ext cx="1584176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</a:rPr>
              <a:t>댓글</a:t>
            </a:r>
            <a:r>
              <a:rPr lang="ko-KR" altLang="en-US" sz="1500" dirty="0">
                <a:solidFill>
                  <a:schemeClr val="tx1"/>
                </a:solidFill>
              </a:rPr>
              <a:t> 등록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2004331" y="1974190"/>
            <a:ext cx="161842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/>
          <p:nvPr/>
        </p:nvCxnSpPr>
        <p:spPr>
          <a:xfrm rot="16200000" flipH="1">
            <a:off x="2032900" y="1840515"/>
            <a:ext cx="1071612" cy="1682399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/>
          <p:nvPr/>
        </p:nvCxnSpPr>
        <p:spPr>
          <a:xfrm rot="10800000">
            <a:off x="1539693" y="2082917"/>
            <a:ext cx="1983608" cy="1348559"/>
          </a:xfrm>
          <a:prstGeom prst="bentConnector3">
            <a:avLst>
              <a:gd name="adj1" fmla="val 10055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3445834" y="2757195"/>
            <a:ext cx="2046921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현재 </a:t>
            </a:r>
            <a:r>
              <a:rPr lang="ko-KR" altLang="en-US" sz="1500" dirty="0" err="1">
                <a:solidFill>
                  <a:schemeClr val="tx1"/>
                </a:solidFill>
              </a:rPr>
              <a:t>로그인된</a:t>
            </a:r>
            <a:r>
              <a:rPr lang="ko-KR" altLang="en-US" sz="1500" dirty="0">
                <a:solidFill>
                  <a:schemeClr val="tx1"/>
                </a:solidFill>
              </a:rPr>
              <a:t> 계정 정보 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검색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cxnSp>
        <p:nvCxnSpPr>
          <p:cNvPr id="19" name="꺾인 연결선 18"/>
          <p:cNvCxnSpPr>
            <a:stCxn id="15" idx="4"/>
            <a:endCxn id="27" idx="2"/>
          </p:cNvCxnSpPr>
          <p:nvPr/>
        </p:nvCxnSpPr>
        <p:spPr>
          <a:xfrm rot="16200000" flipH="1">
            <a:off x="666533" y="2609599"/>
            <a:ext cx="2860373" cy="187477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52422" y="1533059"/>
            <a:ext cx="16834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레시피게시물</a:t>
            </a:r>
            <a:r>
              <a:rPr lang="en-US" altLang="ko-KR" sz="1000" dirty="0" smtClean="0"/>
              <a:t>ID </a:t>
            </a:r>
            <a:r>
              <a:rPr lang="ko-KR" altLang="en-US" sz="1000" dirty="0" smtClean="0"/>
              <a:t>검</a:t>
            </a:r>
            <a:r>
              <a:rPr lang="ko-KR" altLang="en-US" sz="1000" dirty="0"/>
              <a:t>색</a:t>
            </a:r>
            <a:r>
              <a:rPr lang="ko-KR" altLang="en-US" sz="1000" dirty="0" smtClean="0"/>
              <a:t> 요청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501823" y="1409948"/>
            <a:ext cx="17283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레시피게시물</a:t>
            </a:r>
            <a:r>
              <a:rPr lang="en-US" altLang="ko-KR" sz="1000" dirty="0" smtClean="0"/>
              <a:t>ID </a:t>
            </a:r>
            <a:r>
              <a:rPr lang="ko-KR" altLang="en-US" sz="1000" dirty="0" smtClean="0"/>
              <a:t>검색 쿼리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5541643" y="1965107"/>
            <a:ext cx="16834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레시피게시물</a:t>
            </a:r>
            <a:r>
              <a:rPr lang="en-US" altLang="ko-KR" sz="1000" dirty="0" smtClean="0"/>
              <a:t>ID </a:t>
            </a:r>
            <a:r>
              <a:rPr lang="ko-KR" altLang="en-US" sz="1000" dirty="0" smtClean="0"/>
              <a:t>검색 결과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1952422" y="1988484"/>
            <a:ext cx="16834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레시피게시물</a:t>
            </a:r>
            <a:r>
              <a:rPr lang="en-US" altLang="ko-KR" sz="1000" dirty="0" smtClean="0"/>
              <a:t>ID </a:t>
            </a:r>
            <a:r>
              <a:rPr lang="ko-KR" altLang="en-US" sz="1000" dirty="0" smtClean="0"/>
              <a:t>검색 결과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1873759" y="2632744"/>
            <a:ext cx="1556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현재 로그인 되어있는 </a:t>
            </a:r>
            <a:endParaRPr lang="en-US" altLang="ko-KR" sz="1000" dirty="0" smtClean="0"/>
          </a:p>
          <a:p>
            <a:r>
              <a:rPr lang="ko-KR" altLang="en-US" sz="1000" dirty="0" smtClean="0"/>
              <a:t>계정의 사용자이름</a:t>
            </a:r>
            <a:r>
              <a:rPr lang="en-US" altLang="ko-KR" sz="1000" dirty="0" smtClean="0"/>
              <a:t>, </a:t>
            </a:r>
          </a:p>
          <a:p>
            <a:r>
              <a:rPr lang="ko-KR" altLang="en-US" sz="1000" dirty="0" smtClean="0"/>
              <a:t>프로필이미지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조회 요청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5634575" y="2541897"/>
            <a:ext cx="16017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현재 로그인 되어있는 </a:t>
            </a:r>
            <a:endParaRPr lang="en-US" altLang="ko-KR" sz="1000" dirty="0" smtClean="0"/>
          </a:p>
          <a:p>
            <a:r>
              <a:rPr lang="ko-KR" altLang="en-US" sz="1000" dirty="0" smtClean="0"/>
              <a:t>계정의 사용자이름</a:t>
            </a:r>
            <a:r>
              <a:rPr lang="en-US" altLang="ko-KR" sz="1000" dirty="0" smtClean="0"/>
              <a:t>, </a:t>
            </a:r>
          </a:p>
          <a:p>
            <a:r>
              <a:rPr lang="ko-KR" altLang="en-US" sz="1000" dirty="0" smtClean="0"/>
              <a:t>프로필이미지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검색 쿼리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5724128" y="3281598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검색 결과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197450" y="3447078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검색 </a:t>
            </a:r>
            <a:r>
              <a:rPr lang="ko-KR" altLang="en-US" sz="1000" dirty="0" smtClean="0"/>
              <a:t>결과</a:t>
            </a:r>
            <a:endParaRPr lang="ko-KR" altLang="en-US" sz="10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7487996" y="4426627"/>
            <a:ext cx="1440815" cy="741045"/>
            <a:chOff x="6985635" y="967740"/>
            <a:chExt cx="1440815" cy="741045"/>
          </a:xfrm>
        </p:grpSpPr>
        <p:cxnSp>
          <p:nvCxnSpPr>
            <p:cNvPr id="45" name="도형 27"/>
            <p:cNvCxnSpPr/>
            <p:nvPr/>
          </p:nvCxnSpPr>
          <p:spPr>
            <a:xfrm>
              <a:off x="6993793" y="967740"/>
              <a:ext cx="1369060" cy="6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도형 28"/>
            <p:cNvCxnSpPr/>
            <p:nvPr/>
          </p:nvCxnSpPr>
          <p:spPr>
            <a:xfrm>
              <a:off x="6985635" y="1708150"/>
              <a:ext cx="1369060" cy="6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텍스트 상자 29"/>
            <p:cNvSpPr txBox="1">
              <a:spLocks/>
            </p:cNvSpPr>
            <p:nvPr/>
          </p:nvSpPr>
          <p:spPr>
            <a:xfrm>
              <a:off x="6985635" y="1061720"/>
              <a:ext cx="1440815" cy="60016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 b="0" cap="none" dirty="0" err="1" smtClean="0">
                  <a:latin typeface="맑은 고딕" charset="0"/>
                  <a:ea typeface="맑은 고딕" charset="0"/>
                </a:rPr>
                <a:t>댓글</a:t>
              </a:r>
              <a:r>
                <a:rPr lang="en-US" altLang="ko-KR" sz="1800" b="0" cap="none" dirty="0" smtClean="0">
                  <a:latin typeface="맑은 고딕" charset="0"/>
                  <a:ea typeface="맑은 고딕" charset="0"/>
                </a:rPr>
                <a:t> DB</a:t>
              </a: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500" b="0" cap="none" dirty="0" smtClean="0">
                  <a:latin typeface="맑은 고딕" charset="0"/>
                  <a:ea typeface="맑은 고딕" charset="0"/>
                </a:rPr>
                <a:t>(</a:t>
              </a:r>
              <a:r>
                <a:rPr lang="en-US" altLang="ko-KR" sz="1200" b="0" cap="none" dirty="0" smtClean="0">
                  <a:latin typeface="맑은 고딕" charset="0"/>
                  <a:ea typeface="맑은 고딕" charset="0"/>
                </a:rPr>
                <a:t>COMMENT_INFO</a:t>
              </a:r>
              <a:r>
                <a:rPr lang="en-US" altLang="ko-KR" sz="1500" b="0" cap="none" dirty="0" smtClean="0">
                  <a:latin typeface="맑은 고딕" charset="0"/>
                  <a:ea typeface="맑은 고딕" charset="0"/>
                </a:rPr>
                <a:t>)</a:t>
              </a:r>
              <a:endParaRPr lang="ko-KR" altLang="en-US" sz="1500" b="0" cap="none" dirty="0" smtClean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7452320" y="2818612"/>
            <a:ext cx="1440160" cy="720080"/>
            <a:chOff x="3347864" y="3284984"/>
            <a:chExt cx="1440160" cy="720080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3419872" y="328498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3419872" y="400506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347864" y="3356992"/>
              <a:ext cx="144016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사용</a:t>
              </a:r>
              <a:r>
                <a:rPr lang="ko-KR" altLang="en-US" dirty="0"/>
                <a:t>자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DB</a:t>
              </a:r>
            </a:p>
            <a:p>
              <a:pPr algn="ctr"/>
              <a:r>
                <a:rPr lang="en-US" altLang="ko-KR" sz="1500" dirty="0" smtClean="0"/>
                <a:t>(USER_INFO)</a:t>
              </a:r>
              <a:endParaRPr lang="ko-KR" altLang="en-US" sz="1500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7524328" y="1418876"/>
            <a:ext cx="1440160" cy="720080"/>
            <a:chOff x="3347864" y="3284984"/>
            <a:chExt cx="1440160" cy="720080"/>
          </a:xfrm>
        </p:grpSpPr>
        <p:cxnSp>
          <p:nvCxnSpPr>
            <p:cNvPr id="69" name="직선 연결선 68"/>
            <p:cNvCxnSpPr/>
            <p:nvPr/>
          </p:nvCxnSpPr>
          <p:spPr>
            <a:xfrm>
              <a:off x="3419872" y="328498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3419872" y="400506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347864" y="3356992"/>
              <a:ext cx="144016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/>
                <a:t>레시피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DB</a:t>
              </a:r>
            </a:p>
            <a:p>
              <a:r>
                <a:rPr lang="en-US" altLang="ko-KR" sz="1500" dirty="0" smtClean="0"/>
                <a:t>(RECIPE_INFO)</a:t>
              </a:r>
              <a:endParaRPr lang="ko-KR" altLang="en-US" sz="1500" dirty="0"/>
            </a:p>
          </p:txBody>
        </p:sp>
      </p:grpSp>
      <p:cxnSp>
        <p:nvCxnSpPr>
          <p:cNvPr id="21" name="직선 화살표 연결선 20"/>
          <p:cNvCxnSpPr/>
          <p:nvPr/>
        </p:nvCxnSpPr>
        <p:spPr>
          <a:xfrm>
            <a:off x="5180728" y="1656169"/>
            <a:ext cx="241560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5261384" y="1988484"/>
            <a:ext cx="223477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7" idx="6"/>
          </p:cNvCxnSpPr>
          <p:nvPr/>
        </p:nvCxnSpPr>
        <p:spPr>
          <a:xfrm>
            <a:off x="4618281" y="4977172"/>
            <a:ext cx="287787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5492755" y="3333259"/>
            <a:ext cx="2103581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5436096" y="3095895"/>
            <a:ext cx="208823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882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/>
          <p:cNvSpPr/>
          <p:nvPr/>
        </p:nvSpPr>
        <p:spPr>
          <a:xfrm>
            <a:off x="305003" y="1468727"/>
            <a:ext cx="1708659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</a:rPr>
              <a:t>댓글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041656" y="1801271"/>
            <a:ext cx="14816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로 구부러진 화살표 1"/>
          <p:cNvSpPr/>
          <p:nvPr/>
        </p:nvSpPr>
        <p:spPr>
          <a:xfrm>
            <a:off x="91649" y="1275224"/>
            <a:ext cx="867855" cy="19569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아래로 구부러진 화살표 38"/>
          <p:cNvSpPr/>
          <p:nvPr/>
        </p:nvSpPr>
        <p:spPr>
          <a:xfrm>
            <a:off x="91649" y="2111595"/>
            <a:ext cx="867855" cy="195699"/>
          </a:xfrm>
          <a:prstGeom prst="curved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5003" y="102900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시작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305003" y="232553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종료</a:t>
            </a:r>
            <a:endParaRPr lang="ko-KR" altLang="en-US" sz="1000" dirty="0"/>
          </a:p>
        </p:txBody>
      </p:sp>
      <p:sp>
        <p:nvSpPr>
          <p:cNvPr id="47" name="타원 46"/>
          <p:cNvSpPr/>
          <p:nvPr/>
        </p:nvSpPr>
        <p:spPr>
          <a:xfrm>
            <a:off x="3677207" y="1392685"/>
            <a:ext cx="1584176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</a:rPr>
              <a:t>레시피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게시물</a:t>
            </a:r>
            <a:r>
              <a:rPr lang="en-US" altLang="ko-KR" sz="1500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정보 검색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95858" y="4674040"/>
            <a:ext cx="1601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입력한 데이터 삭</a:t>
            </a:r>
            <a:r>
              <a:rPr lang="ko-KR" altLang="en-US" sz="1000" dirty="0"/>
              <a:t>제</a:t>
            </a:r>
            <a:r>
              <a:rPr lang="ko-KR" altLang="en-US" sz="1000" dirty="0" smtClean="0"/>
              <a:t> 요청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4618281" y="4435445"/>
            <a:ext cx="24721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레시피게시물</a:t>
            </a:r>
            <a:r>
              <a:rPr lang="en-US" altLang="ko-KR" sz="1000" dirty="0" smtClean="0"/>
              <a:t>ID,  </a:t>
            </a:r>
            <a:r>
              <a:rPr lang="ko-KR" altLang="en-US" sz="1000" dirty="0" err="1" smtClean="0"/>
              <a:t>댓글</a:t>
            </a:r>
            <a:r>
              <a:rPr lang="ko-KR" altLang="en-US" sz="1000" dirty="0" smtClean="0"/>
              <a:t> 내용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업로드시간</a:t>
            </a:r>
            <a:endParaRPr lang="en-US" altLang="ko-KR" sz="1000" dirty="0" smtClean="0"/>
          </a:p>
          <a:p>
            <a:r>
              <a:rPr lang="ko-KR" altLang="en-US" sz="1000" dirty="0" err="1" smtClean="0"/>
              <a:t>댓글</a:t>
            </a:r>
            <a:r>
              <a:rPr lang="ko-KR" altLang="en-US" sz="1000" dirty="0" smtClean="0"/>
              <a:t> 순서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댓글</a:t>
            </a:r>
            <a:r>
              <a:rPr lang="ko-KR" altLang="en-US" sz="1000" dirty="0" smtClean="0"/>
              <a:t> 게시자</a:t>
            </a:r>
            <a:r>
              <a:rPr lang="en-US" altLang="ko-KR" sz="1000" dirty="0" smtClean="0"/>
              <a:t>,</a:t>
            </a:r>
          </a:p>
          <a:p>
            <a:r>
              <a:rPr lang="ko-KR" altLang="en-US" sz="1000" dirty="0" err="1" smtClean="0"/>
              <a:t>댓글</a:t>
            </a:r>
            <a:r>
              <a:rPr lang="ko-KR" altLang="en-US" sz="1000" dirty="0" smtClean="0"/>
              <a:t> 게시자 프로필 삭</a:t>
            </a:r>
            <a:r>
              <a:rPr lang="ko-KR" altLang="en-US" sz="1000" dirty="0"/>
              <a:t>제</a:t>
            </a:r>
            <a:r>
              <a:rPr lang="ko-KR" altLang="en-US" sz="1000" dirty="0" smtClean="0"/>
              <a:t> 쿼리</a:t>
            </a:r>
            <a:endParaRPr lang="ko-KR" altLang="en-US" sz="1000" dirty="0"/>
          </a:p>
        </p:txBody>
      </p:sp>
      <p:sp>
        <p:nvSpPr>
          <p:cNvPr id="27" name="타원 26"/>
          <p:cNvSpPr/>
          <p:nvPr/>
        </p:nvSpPr>
        <p:spPr>
          <a:xfrm>
            <a:off x="3034105" y="4509120"/>
            <a:ext cx="1584176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</a:rPr>
              <a:t>댓글</a:t>
            </a:r>
            <a:r>
              <a:rPr lang="ko-KR" altLang="en-US" sz="1500" dirty="0">
                <a:solidFill>
                  <a:schemeClr val="tx1"/>
                </a:solidFill>
              </a:rPr>
              <a:t> 삭제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2004331" y="1974190"/>
            <a:ext cx="161842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/>
          <p:nvPr/>
        </p:nvCxnSpPr>
        <p:spPr>
          <a:xfrm rot="16200000" flipH="1">
            <a:off x="2032900" y="1840515"/>
            <a:ext cx="1071612" cy="1682399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/>
          <p:nvPr/>
        </p:nvCxnSpPr>
        <p:spPr>
          <a:xfrm rot="10800000">
            <a:off x="1539694" y="2082917"/>
            <a:ext cx="1906141" cy="1348559"/>
          </a:xfrm>
          <a:prstGeom prst="bentConnector3">
            <a:avLst>
              <a:gd name="adj1" fmla="val 101066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3445834" y="2757195"/>
            <a:ext cx="2046921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현재 </a:t>
            </a:r>
            <a:r>
              <a:rPr lang="ko-KR" altLang="en-US" sz="1500" dirty="0" err="1">
                <a:solidFill>
                  <a:schemeClr val="tx1"/>
                </a:solidFill>
              </a:rPr>
              <a:t>로그인된</a:t>
            </a:r>
            <a:r>
              <a:rPr lang="ko-KR" altLang="en-US" sz="1500" dirty="0">
                <a:solidFill>
                  <a:schemeClr val="tx1"/>
                </a:solidFill>
              </a:rPr>
              <a:t> 계정 정보 검색</a:t>
            </a:r>
            <a:endParaRPr lang="en-US" altLang="ko-KR" sz="1500" dirty="0">
              <a:solidFill>
                <a:schemeClr val="tx1"/>
              </a:solidFill>
            </a:endParaRPr>
          </a:p>
        </p:txBody>
      </p:sp>
      <p:cxnSp>
        <p:nvCxnSpPr>
          <p:cNvPr id="19" name="꺾인 연결선 18"/>
          <p:cNvCxnSpPr>
            <a:stCxn id="15" idx="4"/>
            <a:endCxn id="27" idx="2"/>
          </p:cNvCxnSpPr>
          <p:nvPr/>
        </p:nvCxnSpPr>
        <p:spPr>
          <a:xfrm rot="16200000" flipH="1">
            <a:off x="666533" y="2609599"/>
            <a:ext cx="2860373" cy="187477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52422" y="1533059"/>
            <a:ext cx="16834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레시피게시물</a:t>
            </a:r>
            <a:r>
              <a:rPr lang="en-US" altLang="ko-KR" sz="1000" dirty="0" smtClean="0"/>
              <a:t>ID </a:t>
            </a:r>
            <a:r>
              <a:rPr lang="ko-KR" altLang="en-US" sz="1000" dirty="0" smtClean="0"/>
              <a:t>검</a:t>
            </a:r>
            <a:r>
              <a:rPr lang="ko-KR" altLang="en-US" sz="1000" dirty="0"/>
              <a:t>색</a:t>
            </a:r>
            <a:r>
              <a:rPr lang="ko-KR" altLang="en-US" sz="1000" dirty="0" smtClean="0"/>
              <a:t> 요청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501823" y="1409948"/>
            <a:ext cx="17283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레시피게시물</a:t>
            </a:r>
            <a:r>
              <a:rPr lang="en-US" altLang="ko-KR" sz="1000" dirty="0" smtClean="0"/>
              <a:t>ID </a:t>
            </a:r>
            <a:r>
              <a:rPr lang="ko-KR" altLang="en-US" sz="1000" dirty="0" smtClean="0"/>
              <a:t>검색 쿼리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5541643" y="1965107"/>
            <a:ext cx="16834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레시피게시물</a:t>
            </a:r>
            <a:r>
              <a:rPr lang="en-US" altLang="ko-KR" sz="1000" dirty="0" smtClean="0"/>
              <a:t>ID </a:t>
            </a:r>
            <a:r>
              <a:rPr lang="ko-KR" altLang="en-US" sz="1000" dirty="0" smtClean="0"/>
              <a:t>검색 결과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1952422" y="1988484"/>
            <a:ext cx="16834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레시피게시물</a:t>
            </a:r>
            <a:r>
              <a:rPr lang="en-US" altLang="ko-KR" sz="1000" dirty="0" smtClean="0"/>
              <a:t>ID </a:t>
            </a:r>
            <a:r>
              <a:rPr lang="ko-KR" altLang="en-US" sz="1000" dirty="0" smtClean="0"/>
              <a:t>검색 결과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1873759" y="2632744"/>
            <a:ext cx="1556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현재 로그인 되어있는 </a:t>
            </a:r>
            <a:endParaRPr lang="en-US" altLang="ko-KR" sz="1000" dirty="0" smtClean="0"/>
          </a:p>
          <a:p>
            <a:r>
              <a:rPr lang="ko-KR" altLang="en-US" sz="1000" dirty="0" smtClean="0"/>
              <a:t>계정의 사용자이름</a:t>
            </a:r>
            <a:r>
              <a:rPr lang="en-US" altLang="ko-KR" sz="1000" dirty="0" smtClean="0"/>
              <a:t>, </a:t>
            </a:r>
          </a:p>
          <a:p>
            <a:r>
              <a:rPr lang="ko-KR" altLang="en-US" sz="1000" dirty="0" smtClean="0"/>
              <a:t>프로필이미지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조회 요청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5634575" y="2541897"/>
            <a:ext cx="16017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현재 로그인 되어있는 </a:t>
            </a:r>
            <a:endParaRPr lang="en-US" altLang="ko-KR" sz="1000" dirty="0" smtClean="0"/>
          </a:p>
          <a:p>
            <a:r>
              <a:rPr lang="ko-KR" altLang="en-US" sz="1000" dirty="0" smtClean="0"/>
              <a:t>계정의 사용자이름</a:t>
            </a:r>
            <a:r>
              <a:rPr lang="en-US" altLang="ko-KR" sz="1000" dirty="0" smtClean="0"/>
              <a:t>, </a:t>
            </a:r>
          </a:p>
          <a:p>
            <a:r>
              <a:rPr lang="ko-KR" altLang="en-US" sz="1000" dirty="0" smtClean="0"/>
              <a:t>프로필이미지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검색 쿼리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5724128" y="3281598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검색 결과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197450" y="3447078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검색 </a:t>
            </a:r>
            <a:r>
              <a:rPr lang="ko-KR" altLang="en-US" sz="1000" dirty="0" smtClean="0"/>
              <a:t>결과</a:t>
            </a:r>
            <a:endParaRPr lang="ko-KR" altLang="en-US" sz="1000" dirty="0"/>
          </a:p>
        </p:txBody>
      </p:sp>
      <p:grpSp>
        <p:nvGrpSpPr>
          <p:cNvPr id="43" name="그룹 42"/>
          <p:cNvGrpSpPr/>
          <p:nvPr/>
        </p:nvGrpSpPr>
        <p:grpSpPr>
          <a:xfrm>
            <a:off x="7487996" y="4426627"/>
            <a:ext cx="1440815" cy="741045"/>
            <a:chOff x="6985635" y="967740"/>
            <a:chExt cx="1440815" cy="741045"/>
          </a:xfrm>
        </p:grpSpPr>
        <p:cxnSp>
          <p:nvCxnSpPr>
            <p:cNvPr id="45" name="도형 27"/>
            <p:cNvCxnSpPr/>
            <p:nvPr/>
          </p:nvCxnSpPr>
          <p:spPr>
            <a:xfrm>
              <a:off x="6993793" y="967740"/>
              <a:ext cx="1369060" cy="6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도형 28"/>
            <p:cNvCxnSpPr/>
            <p:nvPr/>
          </p:nvCxnSpPr>
          <p:spPr>
            <a:xfrm>
              <a:off x="6985635" y="1708150"/>
              <a:ext cx="1369060" cy="6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텍스트 상자 29"/>
            <p:cNvSpPr txBox="1">
              <a:spLocks/>
            </p:cNvSpPr>
            <p:nvPr/>
          </p:nvSpPr>
          <p:spPr>
            <a:xfrm>
              <a:off x="6985635" y="1061720"/>
              <a:ext cx="1440815" cy="60016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 b="0" cap="none" dirty="0" err="1" smtClean="0">
                  <a:latin typeface="맑은 고딕" charset="0"/>
                  <a:ea typeface="맑은 고딕" charset="0"/>
                </a:rPr>
                <a:t>댓글</a:t>
              </a:r>
              <a:r>
                <a:rPr lang="en-US" altLang="ko-KR" sz="1800" b="0" cap="none" dirty="0" smtClean="0">
                  <a:latin typeface="맑은 고딕" charset="0"/>
                  <a:ea typeface="맑은 고딕" charset="0"/>
                </a:rPr>
                <a:t> DB</a:t>
              </a: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500" b="0" cap="none" dirty="0" smtClean="0">
                  <a:latin typeface="맑은 고딕" charset="0"/>
                  <a:ea typeface="맑은 고딕" charset="0"/>
                </a:rPr>
                <a:t>(</a:t>
              </a:r>
              <a:r>
                <a:rPr lang="en-US" altLang="ko-KR" sz="1200" b="0" cap="none" dirty="0" smtClean="0">
                  <a:latin typeface="맑은 고딕" charset="0"/>
                  <a:ea typeface="맑은 고딕" charset="0"/>
                </a:rPr>
                <a:t>COMMENT_INFO</a:t>
              </a:r>
              <a:r>
                <a:rPr lang="en-US" altLang="ko-KR" sz="1500" b="0" cap="none" dirty="0" smtClean="0">
                  <a:latin typeface="맑은 고딕" charset="0"/>
                  <a:ea typeface="맑은 고딕" charset="0"/>
                </a:rPr>
                <a:t>)</a:t>
              </a:r>
              <a:endParaRPr lang="ko-KR" altLang="en-US" sz="1500" b="0" cap="none" dirty="0" smtClean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7452320" y="2818612"/>
            <a:ext cx="1440160" cy="720080"/>
            <a:chOff x="3347864" y="3284984"/>
            <a:chExt cx="1440160" cy="720080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3419872" y="328498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3419872" y="400506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347864" y="3356992"/>
              <a:ext cx="144016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사용</a:t>
              </a:r>
              <a:r>
                <a:rPr lang="ko-KR" altLang="en-US" dirty="0"/>
                <a:t>자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DB</a:t>
              </a:r>
            </a:p>
            <a:p>
              <a:pPr algn="ctr"/>
              <a:r>
                <a:rPr lang="en-US" altLang="ko-KR" sz="1500" dirty="0" smtClean="0"/>
                <a:t>(USER_INFO)</a:t>
              </a:r>
              <a:endParaRPr lang="ko-KR" altLang="en-US" sz="1500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7524328" y="1418876"/>
            <a:ext cx="1440160" cy="720080"/>
            <a:chOff x="3347864" y="3284984"/>
            <a:chExt cx="1440160" cy="720080"/>
          </a:xfrm>
        </p:grpSpPr>
        <p:cxnSp>
          <p:nvCxnSpPr>
            <p:cNvPr id="69" name="직선 연결선 68"/>
            <p:cNvCxnSpPr/>
            <p:nvPr/>
          </p:nvCxnSpPr>
          <p:spPr>
            <a:xfrm>
              <a:off x="3419872" y="328498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3419872" y="400506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347864" y="3356992"/>
              <a:ext cx="144016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/>
                <a:t>레시피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DB</a:t>
              </a:r>
            </a:p>
            <a:p>
              <a:r>
                <a:rPr lang="en-US" altLang="ko-KR" sz="1500" dirty="0" smtClean="0"/>
                <a:t>(RECIPE_INFO)</a:t>
              </a:r>
              <a:endParaRPr lang="ko-KR" altLang="en-US" sz="1500" dirty="0"/>
            </a:p>
          </p:txBody>
        </p:sp>
      </p:grpSp>
      <p:cxnSp>
        <p:nvCxnSpPr>
          <p:cNvPr id="21" name="직선 화살표 연결선 20"/>
          <p:cNvCxnSpPr/>
          <p:nvPr/>
        </p:nvCxnSpPr>
        <p:spPr>
          <a:xfrm>
            <a:off x="5180728" y="1656169"/>
            <a:ext cx="241560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5261384" y="1988484"/>
            <a:ext cx="223477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7" idx="6"/>
          </p:cNvCxnSpPr>
          <p:nvPr/>
        </p:nvCxnSpPr>
        <p:spPr>
          <a:xfrm>
            <a:off x="4618281" y="4977172"/>
            <a:ext cx="283403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5492755" y="3333259"/>
            <a:ext cx="2103581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5436096" y="3095895"/>
            <a:ext cx="208823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404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3347864" y="2386536"/>
            <a:ext cx="1607820" cy="6489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하트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선</a:t>
            </a:r>
            <a:r>
              <a:rPr lang="ko-KR" altLang="en-US" dirty="0">
                <a:solidFill>
                  <a:schemeClr val="tx1"/>
                </a:solidFill>
              </a:rPr>
              <a:t>택</a:t>
            </a: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>
            <a:off x="710496" y="1930184"/>
            <a:ext cx="437515" cy="24574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latin typeface="맑은 고딕" charset="0"/>
                <a:ea typeface="맑은 고딕" charset="0"/>
              </a:rPr>
              <a:t>시작</a:t>
            </a:r>
            <a:endParaRPr lang="ko-KR" altLang="en-US" sz="1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97136" y="2176564"/>
            <a:ext cx="868680" cy="1962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395536" y="3073819"/>
            <a:ext cx="868680" cy="196215"/>
          </a:xfrm>
          <a:prstGeom prst="curved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710496" y="3390684"/>
            <a:ext cx="489585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latin typeface="맑은 고딕" charset="0"/>
                <a:ea typeface="맑은 고딕" charset="0"/>
              </a:rPr>
              <a:t>종료</a:t>
            </a:r>
            <a:endParaRPr lang="ko-KR" altLang="en-US" sz="1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556191" y="2375954"/>
            <a:ext cx="1607820" cy="6489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레시피목록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레시피상</a:t>
            </a:r>
            <a:r>
              <a:rPr lang="ko-KR" altLang="en-US" sz="1500" dirty="0" err="1">
                <a:solidFill>
                  <a:schemeClr val="tx1"/>
                </a:solidFill>
              </a:rPr>
              <a:t>세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12" idx="6"/>
            <a:endCxn id="2" idx="2"/>
          </p:cNvCxnSpPr>
          <p:nvPr/>
        </p:nvCxnSpPr>
        <p:spPr>
          <a:xfrm>
            <a:off x="2164011" y="2700439"/>
            <a:ext cx="1183853" cy="105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876256" y="2314977"/>
            <a:ext cx="1440160" cy="792088"/>
            <a:chOff x="3347864" y="3284984"/>
            <a:chExt cx="1440160" cy="792088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3419872" y="328498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3419872" y="4077072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347864" y="3356992"/>
              <a:ext cx="144016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/>
                <a:t>하트수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DB</a:t>
              </a:r>
            </a:p>
            <a:p>
              <a:r>
                <a:rPr lang="en-US" altLang="ko-KR" sz="1500" dirty="0" smtClean="0"/>
                <a:t>(HEART_INFO)</a:t>
              </a:r>
              <a:endParaRPr lang="ko-KR" altLang="en-US" sz="1500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912260" y="3335968"/>
            <a:ext cx="1440160" cy="792088"/>
            <a:chOff x="3384622" y="3284984"/>
            <a:chExt cx="1440160" cy="792088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3419872" y="328498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419872" y="4077072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384622" y="3401458"/>
              <a:ext cx="1440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 smtClean="0"/>
                <a:t>마이하</a:t>
              </a:r>
              <a:r>
                <a:rPr lang="ko-KR" altLang="en-US" sz="1600" dirty="0" err="1"/>
                <a:t>트</a:t>
              </a:r>
              <a:r>
                <a:rPr lang="ko-KR" altLang="en-US" sz="1600" dirty="0" smtClean="0"/>
                <a:t> </a:t>
              </a:r>
              <a:r>
                <a:rPr lang="en-US" altLang="ko-KR" sz="1600" dirty="0" smtClean="0"/>
                <a:t>DB</a:t>
              </a:r>
            </a:p>
            <a:p>
              <a:r>
                <a:rPr lang="en-US" altLang="ko-KR" sz="1200" dirty="0" smtClean="0"/>
                <a:t>(MY_HEART_INFO)</a:t>
              </a:r>
              <a:endParaRPr lang="ko-KR" altLang="en-US" sz="1200" dirty="0"/>
            </a:p>
          </p:txBody>
        </p:sp>
      </p:grpSp>
      <p:cxnSp>
        <p:nvCxnSpPr>
          <p:cNvPr id="16" name="직선 화살표 연결선 15"/>
          <p:cNvCxnSpPr>
            <a:stCxn id="2" idx="7"/>
          </p:cNvCxnSpPr>
          <p:nvPr/>
        </p:nvCxnSpPr>
        <p:spPr>
          <a:xfrm>
            <a:off x="4720224" y="2481575"/>
            <a:ext cx="22280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4788024" y="2890592"/>
            <a:ext cx="208823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/>
          <p:nvPr/>
        </p:nvCxnSpPr>
        <p:spPr>
          <a:xfrm>
            <a:off x="4283970" y="3035508"/>
            <a:ext cx="2592286" cy="600920"/>
          </a:xfrm>
          <a:prstGeom prst="bentConnector3">
            <a:avLst>
              <a:gd name="adj1" fmla="val -66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endCxn id="2" idx="3"/>
          </p:cNvCxnSpPr>
          <p:nvPr/>
        </p:nvCxnSpPr>
        <p:spPr>
          <a:xfrm rot="10800000">
            <a:off x="3583324" y="2940467"/>
            <a:ext cx="3364186" cy="1093876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24939" y="2490482"/>
            <a:ext cx="978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닉네임 정보</a:t>
            </a:r>
            <a:endParaRPr lang="en-US" altLang="ko-KR" sz="1000" dirty="0" smtClean="0"/>
          </a:p>
          <a:p>
            <a:r>
              <a:rPr lang="ko-KR" altLang="en-US" sz="1000" dirty="0" smtClean="0"/>
              <a:t>게시물</a:t>
            </a:r>
            <a:r>
              <a:rPr lang="en-US" altLang="ko-KR" sz="1000" dirty="0" smtClean="0"/>
              <a:t>ID</a:t>
            </a:r>
            <a:r>
              <a:rPr lang="ko-KR" altLang="en-US" sz="1000" dirty="0" smtClean="0"/>
              <a:t>정보</a:t>
            </a:r>
            <a:endParaRPr lang="en-US" altLang="ko-KR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5076056" y="2274458"/>
            <a:ext cx="1992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하트수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정보 변경 쿼리</a:t>
            </a:r>
            <a:endParaRPr lang="en-US" altLang="ko-KR" sz="1000" dirty="0" smtClean="0"/>
          </a:p>
          <a:p>
            <a:r>
              <a:rPr lang="ko-KR" altLang="en-US" sz="1000" dirty="0" err="1" smtClean="0"/>
              <a:t>하트수</a:t>
            </a:r>
            <a:r>
              <a:rPr lang="ko-KR" altLang="en-US" sz="1000" dirty="0" smtClean="0"/>
              <a:t> 정보 검색 쿼리</a:t>
            </a:r>
            <a:endParaRPr lang="en-US" altLang="ko-KR" sz="1000" dirty="0" smtClean="0"/>
          </a:p>
        </p:txBody>
      </p:sp>
      <p:sp>
        <p:nvSpPr>
          <p:cNvPr id="53" name="텍스트 상자 20"/>
          <p:cNvSpPr txBox="1">
            <a:spLocks/>
          </p:cNvSpPr>
          <p:nvPr/>
        </p:nvSpPr>
        <p:spPr>
          <a:xfrm>
            <a:off x="5111601" y="2908129"/>
            <a:ext cx="1116583" cy="24750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 </a:t>
            </a:r>
            <a:r>
              <a:rPr lang="en-US" altLang="ko-KR" sz="10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결과</a:t>
            </a:r>
            <a:r>
              <a:rPr lang="en-US" altLang="ko-KR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전달</a:t>
            </a:r>
            <a:endParaRPr lang="ko-KR" altLang="en-US" sz="1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83823" y="3426586"/>
            <a:ext cx="1992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하트체크여부 변경 쿼리</a:t>
            </a:r>
            <a:endParaRPr lang="en-US" altLang="ko-KR" sz="1000" dirty="0" smtClean="0"/>
          </a:p>
          <a:p>
            <a:r>
              <a:rPr lang="ko-KR" altLang="en-US" sz="1000" dirty="0" smtClean="0"/>
              <a:t>하트체크여부 검색 쿼리</a:t>
            </a:r>
            <a:endParaRPr lang="en-US" altLang="ko-KR" sz="1000" dirty="0" smtClean="0"/>
          </a:p>
        </p:txBody>
      </p:sp>
      <p:sp>
        <p:nvSpPr>
          <p:cNvPr id="58" name="텍스트 상자 20"/>
          <p:cNvSpPr txBox="1">
            <a:spLocks/>
          </p:cNvSpPr>
          <p:nvPr/>
        </p:nvSpPr>
        <p:spPr>
          <a:xfrm>
            <a:off x="4705709" y="4045592"/>
            <a:ext cx="1116583" cy="24750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 </a:t>
            </a:r>
            <a:r>
              <a:rPr lang="en-US" altLang="ko-KR" sz="10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결과</a:t>
            </a:r>
            <a:r>
              <a:rPr lang="en-US" altLang="ko-KR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전달</a:t>
            </a:r>
            <a:endParaRPr lang="ko-KR" altLang="en-US" sz="1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97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3347864" y="2445192"/>
            <a:ext cx="1607820" cy="6489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하트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>
            <a:off x="710496" y="1988840"/>
            <a:ext cx="437515" cy="24574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latin typeface="맑은 고딕" charset="0"/>
                <a:ea typeface="맑은 고딕" charset="0"/>
              </a:rPr>
              <a:t>시작</a:t>
            </a:r>
            <a:endParaRPr lang="ko-KR" altLang="en-US" sz="1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97136" y="2235220"/>
            <a:ext cx="868680" cy="1962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395536" y="3132475"/>
            <a:ext cx="868680" cy="196215"/>
          </a:xfrm>
          <a:prstGeom prst="curved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710496" y="3449340"/>
            <a:ext cx="489585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latin typeface="맑은 고딕" charset="0"/>
                <a:ea typeface="맑은 고딕" charset="0"/>
              </a:rPr>
              <a:t>종료</a:t>
            </a:r>
            <a:endParaRPr lang="ko-KR" altLang="en-US" sz="1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556191" y="2434610"/>
            <a:ext cx="1607820" cy="6489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레시피목록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레시피상</a:t>
            </a:r>
            <a:r>
              <a:rPr lang="ko-KR" altLang="en-US" sz="1500" dirty="0" err="1">
                <a:solidFill>
                  <a:schemeClr val="tx1"/>
                </a:solidFill>
              </a:rPr>
              <a:t>세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12" idx="6"/>
            <a:endCxn id="2" idx="2"/>
          </p:cNvCxnSpPr>
          <p:nvPr/>
        </p:nvCxnSpPr>
        <p:spPr>
          <a:xfrm>
            <a:off x="2164011" y="2759095"/>
            <a:ext cx="1183853" cy="105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876256" y="2373633"/>
            <a:ext cx="1440160" cy="792088"/>
            <a:chOff x="3347864" y="3284984"/>
            <a:chExt cx="1440160" cy="792088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3419872" y="328498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3419872" y="4077072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347864" y="3356992"/>
              <a:ext cx="144016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/>
                <a:t>하트수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DB</a:t>
              </a:r>
            </a:p>
            <a:p>
              <a:r>
                <a:rPr lang="en-US" altLang="ko-KR" sz="1500" dirty="0" smtClean="0"/>
                <a:t>(HEART_INFO)</a:t>
              </a:r>
              <a:endParaRPr lang="ko-KR" altLang="en-US" sz="1500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912260" y="3394624"/>
            <a:ext cx="1440160" cy="792088"/>
            <a:chOff x="3384622" y="3284984"/>
            <a:chExt cx="1440160" cy="792088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3419872" y="328498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419872" y="4077072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384622" y="3401458"/>
              <a:ext cx="1440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 smtClean="0"/>
                <a:t>마이하</a:t>
              </a:r>
              <a:r>
                <a:rPr lang="ko-KR" altLang="en-US" sz="1600" dirty="0" err="1"/>
                <a:t>트</a:t>
              </a:r>
              <a:r>
                <a:rPr lang="ko-KR" altLang="en-US" sz="1600" dirty="0" smtClean="0"/>
                <a:t> </a:t>
              </a:r>
              <a:r>
                <a:rPr lang="en-US" altLang="ko-KR" sz="1600" dirty="0" smtClean="0"/>
                <a:t>DB</a:t>
              </a:r>
            </a:p>
            <a:p>
              <a:r>
                <a:rPr lang="en-US" altLang="ko-KR" sz="1200" dirty="0" smtClean="0"/>
                <a:t>(MY_HEART_INFO)</a:t>
              </a:r>
              <a:endParaRPr lang="ko-KR" altLang="en-US" sz="1200" dirty="0"/>
            </a:p>
          </p:txBody>
        </p:sp>
      </p:grpSp>
      <p:cxnSp>
        <p:nvCxnSpPr>
          <p:cNvPr id="16" name="직선 화살표 연결선 15"/>
          <p:cNvCxnSpPr>
            <a:stCxn id="2" idx="7"/>
          </p:cNvCxnSpPr>
          <p:nvPr/>
        </p:nvCxnSpPr>
        <p:spPr>
          <a:xfrm>
            <a:off x="4720224" y="2540231"/>
            <a:ext cx="22280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4788024" y="2949248"/>
            <a:ext cx="208823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/>
          <p:nvPr/>
        </p:nvCxnSpPr>
        <p:spPr>
          <a:xfrm>
            <a:off x="4283970" y="3094164"/>
            <a:ext cx="2592286" cy="600920"/>
          </a:xfrm>
          <a:prstGeom prst="bentConnector3">
            <a:avLst>
              <a:gd name="adj1" fmla="val -66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endCxn id="2" idx="3"/>
          </p:cNvCxnSpPr>
          <p:nvPr/>
        </p:nvCxnSpPr>
        <p:spPr>
          <a:xfrm rot="10800000">
            <a:off x="3583324" y="2999123"/>
            <a:ext cx="3364186" cy="1093876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24939" y="2549138"/>
            <a:ext cx="978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닉네임 정보</a:t>
            </a:r>
            <a:endParaRPr lang="en-US" altLang="ko-KR" sz="1000" dirty="0" smtClean="0"/>
          </a:p>
          <a:p>
            <a:r>
              <a:rPr lang="ko-KR" altLang="en-US" sz="1000" dirty="0" smtClean="0"/>
              <a:t>게시물</a:t>
            </a:r>
            <a:r>
              <a:rPr lang="en-US" altLang="ko-KR" sz="1000" dirty="0" smtClean="0"/>
              <a:t>ID</a:t>
            </a:r>
            <a:r>
              <a:rPr lang="ko-KR" altLang="en-US" sz="1000" dirty="0" smtClean="0"/>
              <a:t>정보</a:t>
            </a:r>
            <a:endParaRPr lang="en-US" altLang="ko-KR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5076056" y="2333114"/>
            <a:ext cx="1992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하트수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정보 변경 쿼리</a:t>
            </a:r>
            <a:endParaRPr lang="en-US" altLang="ko-KR" sz="1000" dirty="0" smtClean="0"/>
          </a:p>
          <a:p>
            <a:r>
              <a:rPr lang="ko-KR" altLang="en-US" sz="1000" dirty="0" err="1" smtClean="0"/>
              <a:t>하트수</a:t>
            </a:r>
            <a:r>
              <a:rPr lang="ko-KR" altLang="en-US" sz="1000" dirty="0" smtClean="0"/>
              <a:t> 정보 검색 쿼리</a:t>
            </a:r>
            <a:endParaRPr lang="en-US" altLang="ko-KR" sz="1000" dirty="0" smtClean="0"/>
          </a:p>
        </p:txBody>
      </p:sp>
      <p:sp>
        <p:nvSpPr>
          <p:cNvPr id="53" name="텍스트 상자 20"/>
          <p:cNvSpPr txBox="1">
            <a:spLocks/>
          </p:cNvSpPr>
          <p:nvPr/>
        </p:nvSpPr>
        <p:spPr>
          <a:xfrm>
            <a:off x="5111601" y="2966785"/>
            <a:ext cx="1116583" cy="24750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 </a:t>
            </a:r>
            <a:r>
              <a:rPr lang="en-US" altLang="ko-KR" sz="10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결과</a:t>
            </a:r>
            <a:r>
              <a:rPr lang="en-US" altLang="ko-KR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전달</a:t>
            </a:r>
            <a:endParaRPr lang="ko-KR" altLang="en-US" sz="1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83823" y="3485242"/>
            <a:ext cx="1992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하트체크여부 변경 쿼리</a:t>
            </a:r>
            <a:endParaRPr lang="en-US" altLang="ko-KR" sz="1000" dirty="0" smtClean="0"/>
          </a:p>
          <a:p>
            <a:r>
              <a:rPr lang="ko-KR" altLang="en-US" sz="1000" dirty="0" smtClean="0"/>
              <a:t>하트체크여부 검색 쿼리</a:t>
            </a:r>
            <a:endParaRPr lang="en-US" altLang="ko-KR" sz="1000" dirty="0" smtClean="0"/>
          </a:p>
        </p:txBody>
      </p:sp>
      <p:sp>
        <p:nvSpPr>
          <p:cNvPr id="58" name="텍스트 상자 20"/>
          <p:cNvSpPr txBox="1">
            <a:spLocks/>
          </p:cNvSpPr>
          <p:nvPr/>
        </p:nvSpPr>
        <p:spPr>
          <a:xfrm>
            <a:off x="4705709" y="4104248"/>
            <a:ext cx="1116583" cy="24750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 </a:t>
            </a:r>
            <a:r>
              <a:rPr lang="en-US" altLang="ko-KR" sz="10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결과</a:t>
            </a:r>
            <a:r>
              <a:rPr lang="en-US" altLang="ko-KR" sz="1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0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전달</a:t>
            </a:r>
            <a:endParaRPr lang="ko-KR" altLang="en-US" sz="1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48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3599892" y="1492460"/>
            <a:ext cx="1584176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계정정보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15" name="타원 14"/>
          <p:cNvSpPr/>
          <p:nvPr/>
        </p:nvSpPr>
        <p:spPr>
          <a:xfrm>
            <a:off x="372712" y="1492460"/>
            <a:ext cx="1607000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059383" y="1694370"/>
            <a:ext cx="14816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50027" y="1396806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계정생성 정보 전달</a:t>
            </a:r>
            <a:endParaRPr lang="ko-KR" altLang="en-US" sz="1000" dirty="0"/>
          </a:p>
        </p:txBody>
      </p:sp>
      <p:sp>
        <p:nvSpPr>
          <p:cNvPr id="2" name="아래로 구부러진 화살표 1"/>
          <p:cNvSpPr/>
          <p:nvPr/>
        </p:nvSpPr>
        <p:spPr>
          <a:xfrm>
            <a:off x="91649" y="1298957"/>
            <a:ext cx="867855" cy="19569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아래로 구부러진 화살표 38"/>
          <p:cNvSpPr/>
          <p:nvPr/>
        </p:nvSpPr>
        <p:spPr>
          <a:xfrm>
            <a:off x="91649" y="2135328"/>
            <a:ext cx="867855" cy="195699"/>
          </a:xfrm>
          <a:prstGeom prst="curved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5003" y="105273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시작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305003" y="234927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종료</a:t>
            </a:r>
            <a:endParaRPr lang="ko-KR" altLang="en-US" sz="1000" dirty="0"/>
          </a:p>
        </p:txBody>
      </p:sp>
      <p:sp>
        <p:nvSpPr>
          <p:cNvPr id="44" name="타원 43"/>
          <p:cNvSpPr/>
          <p:nvPr/>
        </p:nvSpPr>
        <p:spPr>
          <a:xfrm>
            <a:off x="3599892" y="3028634"/>
            <a:ext cx="1584176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계정정보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중복확인</a:t>
            </a:r>
          </a:p>
        </p:txBody>
      </p:sp>
      <p:sp>
        <p:nvSpPr>
          <p:cNvPr id="46" name="타원 45"/>
          <p:cNvSpPr/>
          <p:nvPr/>
        </p:nvSpPr>
        <p:spPr>
          <a:xfrm>
            <a:off x="3275856" y="4777374"/>
            <a:ext cx="2232248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질문과 답변 입력</a:t>
            </a:r>
          </a:p>
        </p:txBody>
      </p:sp>
      <p:sp>
        <p:nvSpPr>
          <p:cNvPr id="47" name="타원 46"/>
          <p:cNvSpPr/>
          <p:nvPr/>
        </p:nvSpPr>
        <p:spPr>
          <a:xfrm>
            <a:off x="7072504" y="4516796"/>
            <a:ext cx="1584176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계정정보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5436096" y="5236876"/>
            <a:ext cx="178042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4311970" y="2140532"/>
            <a:ext cx="0" cy="8881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4" idx="4"/>
            <a:endCxn id="46" idx="0"/>
          </p:cNvCxnSpPr>
          <p:nvPr/>
        </p:nvCxnSpPr>
        <p:spPr>
          <a:xfrm>
            <a:off x="4391980" y="3676706"/>
            <a:ext cx="0" cy="11006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flipV="1">
            <a:off x="5184068" y="1643027"/>
            <a:ext cx="1972976" cy="1577625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endCxn id="44" idx="6"/>
          </p:cNvCxnSpPr>
          <p:nvPr/>
        </p:nvCxnSpPr>
        <p:spPr>
          <a:xfrm rot="10800000" flipV="1">
            <a:off x="5184069" y="1816496"/>
            <a:ext cx="2036599" cy="1536174"/>
          </a:xfrm>
          <a:prstGeom prst="bentConnector3">
            <a:avLst>
              <a:gd name="adj1" fmla="val 39468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7885514" y="1902453"/>
            <a:ext cx="0" cy="26143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4503420" y="2140532"/>
            <a:ext cx="0" cy="8881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976199" y="2461472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계정생성 정보 전달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5713236" y="1261373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계정생성 정보 전달 및 </a:t>
            </a:r>
            <a:endParaRPr lang="en-US" altLang="ko-KR" sz="1000" dirty="0" smtClean="0"/>
          </a:p>
          <a:p>
            <a:r>
              <a:rPr lang="ko-KR" altLang="en-US" sz="1000" dirty="0" smtClean="0"/>
              <a:t>중복확인 요청</a:t>
            </a:r>
            <a:endParaRPr lang="ko-KR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5184068" y="3368880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중복확인 </a:t>
            </a:r>
            <a:endParaRPr lang="en-US" altLang="ko-KR" sz="1000" dirty="0" smtClean="0"/>
          </a:p>
          <a:p>
            <a:r>
              <a:rPr lang="ko-KR" altLang="en-US" sz="1000" dirty="0" smtClean="0"/>
              <a:t>결과 전달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4530834" y="2348124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중복확인 </a:t>
            </a:r>
            <a:endParaRPr lang="en-US" altLang="ko-KR" sz="1000" dirty="0" smtClean="0"/>
          </a:p>
          <a:p>
            <a:r>
              <a:rPr lang="ko-KR" altLang="en-US" sz="1000" dirty="0" smtClean="0"/>
              <a:t>결과 전달</a:t>
            </a:r>
            <a:endParaRPr lang="ko-KR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3105914" y="401947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중복확인을 거친</a:t>
            </a:r>
            <a:endParaRPr lang="en-US" altLang="ko-KR" sz="1000" dirty="0" smtClean="0"/>
          </a:p>
          <a:p>
            <a:r>
              <a:rPr lang="ko-KR" altLang="en-US" sz="1000" dirty="0" smtClean="0"/>
              <a:t>계정생성 정보 전달</a:t>
            </a:r>
            <a:endParaRPr lang="ko-KR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5273344" y="5252845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중복확인을 거치고 </a:t>
            </a:r>
            <a:r>
              <a:rPr lang="ko-KR" altLang="en-US" sz="1000" dirty="0" err="1" smtClean="0"/>
              <a:t>질문과답변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ko-KR" altLang="en-US" sz="1000" dirty="0" smtClean="0"/>
              <a:t>포함된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계정생성 정보 삽입 요청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157044" y="2735645"/>
            <a:ext cx="1601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계정생성 정보 삽입 쿼리</a:t>
            </a:r>
            <a:endParaRPr lang="ko-KR" altLang="en-US" sz="10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7164288" y="1182373"/>
            <a:ext cx="1440160" cy="720080"/>
            <a:chOff x="3347864" y="3284984"/>
            <a:chExt cx="1440160" cy="720080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3419872" y="328498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3419872" y="400506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347864" y="3356992"/>
              <a:ext cx="144016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사용</a:t>
              </a:r>
              <a:r>
                <a:rPr lang="ko-KR" altLang="en-US" dirty="0"/>
                <a:t>자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DB</a:t>
              </a:r>
            </a:p>
            <a:p>
              <a:pPr algn="ctr"/>
              <a:r>
                <a:rPr lang="en-US" altLang="ko-KR" sz="1500" dirty="0" smtClean="0"/>
                <a:t>(USER_INFO)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584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/>
          <p:cNvSpPr/>
          <p:nvPr/>
        </p:nvSpPr>
        <p:spPr>
          <a:xfrm>
            <a:off x="372712" y="1556792"/>
            <a:ext cx="1607000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013663" y="1758702"/>
            <a:ext cx="14816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2013662" y="1966785"/>
            <a:ext cx="14816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로 구부러진 화살표 1"/>
          <p:cNvSpPr/>
          <p:nvPr/>
        </p:nvSpPr>
        <p:spPr>
          <a:xfrm>
            <a:off x="91649" y="1363289"/>
            <a:ext cx="867855" cy="19569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아래로 구부러진 화살표 38"/>
          <p:cNvSpPr/>
          <p:nvPr/>
        </p:nvSpPr>
        <p:spPr>
          <a:xfrm>
            <a:off x="91649" y="2199660"/>
            <a:ext cx="867855" cy="195699"/>
          </a:xfrm>
          <a:prstGeom prst="curved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5003" y="111706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시작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305003" y="241360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종료</a:t>
            </a:r>
            <a:endParaRPr lang="ko-KR" altLang="en-US" sz="1000" dirty="0"/>
          </a:p>
        </p:txBody>
      </p:sp>
      <p:sp>
        <p:nvSpPr>
          <p:cNvPr id="47" name="타원 46"/>
          <p:cNvSpPr/>
          <p:nvPr/>
        </p:nvSpPr>
        <p:spPr>
          <a:xfrm>
            <a:off x="7072504" y="4581128"/>
            <a:ext cx="1584176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계정정보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3450383" y="1540881"/>
            <a:ext cx="208823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FACEBOOK 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7885514" y="1966785"/>
            <a:ext cx="0" cy="26143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157044" y="2799977"/>
            <a:ext cx="1601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계정생성 정보 삽입 쿼리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1911111" y="1512481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페이스북</a:t>
            </a:r>
            <a:r>
              <a:rPr lang="ko-KR" altLang="en-US" sz="1000" dirty="0" smtClean="0"/>
              <a:t> 로그인 요청 전달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1842925" y="1934814"/>
            <a:ext cx="20249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로그인 정보 전달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토큰으로 </a:t>
            </a:r>
            <a:r>
              <a:rPr lang="ko-KR" altLang="en-US" sz="1000" dirty="0" err="1" smtClean="0"/>
              <a:t>페이스북으로</a:t>
            </a:r>
            <a:r>
              <a:rPr lang="ko-KR" altLang="en-US" sz="1000" dirty="0" smtClean="0"/>
              <a:t> 등록된 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이메일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이름 정보전달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45" name="타원 44"/>
          <p:cNvSpPr/>
          <p:nvPr/>
        </p:nvSpPr>
        <p:spPr>
          <a:xfrm>
            <a:off x="3702410" y="4592156"/>
            <a:ext cx="1584176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계정정보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중복확인</a:t>
            </a:r>
          </a:p>
        </p:txBody>
      </p:sp>
      <p:cxnSp>
        <p:nvCxnSpPr>
          <p:cNvPr id="5" name="꺾인 연결선 4"/>
          <p:cNvCxnSpPr>
            <a:stCxn id="15" idx="5"/>
          </p:cNvCxnSpPr>
          <p:nvPr/>
        </p:nvCxnSpPr>
        <p:spPr>
          <a:xfrm rot="16200000" flipH="1">
            <a:off x="2286157" y="1568170"/>
            <a:ext cx="813130" cy="1896701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3768824" y="2633125"/>
            <a:ext cx="1451349" cy="8700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사용자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이름 </a:t>
            </a:r>
            <a:r>
              <a:rPr lang="ko-KR" altLang="en-US" sz="1500" dirty="0">
                <a:solidFill>
                  <a:schemeClr val="tx1"/>
                </a:solidFill>
              </a:rPr>
              <a:t>입력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ko-KR" altLang="en-US" sz="1500" dirty="0">
                <a:solidFill>
                  <a:schemeClr val="tx1"/>
                </a:solidFill>
              </a:rPr>
              <a:t>닉네임</a:t>
            </a:r>
            <a:r>
              <a:rPr lang="en-US" altLang="ko-KR" sz="1500" dirty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28047" y="1290822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계정생성 정보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중복확인 요청</a:t>
            </a:r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4563079" y="3803908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중복확인 </a:t>
            </a:r>
            <a:endParaRPr lang="en-US" altLang="ko-KR" sz="1000" dirty="0" smtClean="0"/>
          </a:p>
          <a:p>
            <a:r>
              <a:rPr lang="ko-KR" altLang="en-US" sz="1000" dirty="0" smtClean="0"/>
              <a:t>결과 전달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194952" y="2676865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계정생성 정보 전달</a:t>
            </a:r>
            <a:endParaRPr lang="ko-KR" altLang="en-US" sz="1000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4425918" y="3503176"/>
            <a:ext cx="1" cy="10889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4563078" y="3503176"/>
            <a:ext cx="1" cy="10889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217660" y="3852812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계정생성 정보 전달</a:t>
            </a:r>
            <a:endParaRPr lang="ko-KR" altLang="en-US" sz="1000" dirty="0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5377998" y="5013423"/>
            <a:ext cx="161842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253916" y="3826767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중복확인 </a:t>
            </a:r>
            <a:endParaRPr lang="en-US" altLang="ko-KR" sz="1000" dirty="0" smtClean="0"/>
          </a:p>
          <a:p>
            <a:r>
              <a:rPr lang="ko-KR" altLang="en-US" sz="1000" dirty="0" smtClean="0"/>
              <a:t>결과 전달</a:t>
            </a:r>
            <a:endParaRPr lang="ko-KR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8100392" y="3540983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중복확인 </a:t>
            </a:r>
            <a:endParaRPr lang="en-US" altLang="ko-KR" sz="1000" dirty="0" smtClean="0"/>
          </a:p>
          <a:p>
            <a:r>
              <a:rPr lang="ko-KR" altLang="en-US" sz="1000" dirty="0" smtClean="0"/>
              <a:t>결과 전달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7059834" y="2951232"/>
            <a:ext cx="1858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계정생성 정보 중복확인 쿼</a:t>
            </a:r>
            <a:r>
              <a:rPr lang="ko-KR" altLang="en-US" sz="1000" dirty="0"/>
              <a:t>리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824310" y="5013423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중복확인을 거친</a:t>
            </a:r>
            <a:endParaRPr lang="en-US" altLang="ko-KR" sz="1000" dirty="0" smtClean="0"/>
          </a:p>
          <a:p>
            <a:r>
              <a:rPr lang="ko-KR" altLang="en-US" sz="1000" dirty="0" smtClean="0"/>
              <a:t>계정생성 정보 삽입 요청</a:t>
            </a:r>
            <a:endParaRPr lang="ko-KR" altLang="en-US" sz="1000" dirty="0"/>
          </a:p>
        </p:txBody>
      </p:sp>
      <p:cxnSp>
        <p:nvCxnSpPr>
          <p:cNvPr id="4" name="꺾인 연결선 3"/>
          <p:cNvCxnSpPr/>
          <p:nvPr/>
        </p:nvCxnSpPr>
        <p:spPr>
          <a:xfrm flipV="1">
            <a:off x="5265847" y="1690932"/>
            <a:ext cx="1934081" cy="3157490"/>
          </a:xfrm>
          <a:prstGeom prst="bentConnector3">
            <a:avLst>
              <a:gd name="adj1" fmla="val 3365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endCxn id="45" idx="6"/>
          </p:cNvCxnSpPr>
          <p:nvPr/>
        </p:nvCxnSpPr>
        <p:spPr>
          <a:xfrm rot="10800000" flipV="1">
            <a:off x="5286587" y="1758702"/>
            <a:ext cx="1934081" cy="3157490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7164288" y="1211133"/>
            <a:ext cx="1440160" cy="720080"/>
            <a:chOff x="3347864" y="3284984"/>
            <a:chExt cx="1440160" cy="720080"/>
          </a:xfrm>
        </p:grpSpPr>
        <p:cxnSp>
          <p:nvCxnSpPr>
            <p:cNvPr id="36" name="직선 연결선 35"/>
            <p:cNvCxnSpPr/>
            <p:nvPr/>
          </p:nvCxnSpPr>
          <p:spPr>
            <a:xfrm>
              <a:off x="3419872" y="328498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3419872" y="400506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347864" y="3356992"/>
              <a:ext cx="144016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사용</a:t>
              </a:r>
              <a:r>
                <a:rPr lang="ko-KR" altLang="en-US" dirty="0"/>
                <a:t>자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DB</a:t>
              </a:r>
            </a:p>
            <a:p>
              <a:pPr algn="ctr"/>
              <a:r>
                <a:rPr lang="en-US" altLang="ko-KR" sz="1500" dirty="0" smtClean="0"/>
                <a:t>(USER_INFO)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510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/>
          <p:cNvSpPr/>
          <p:nvPr/>
        </p:nvSpPr>
        <p:spPr>
          <a:xfrm>
            <a:off x="372712" y="1484784"/>
            <a:ext cx="1607000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비밀번호찾기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013663" y="1686694"/>
            <a:ext cx="14816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2013662" y="1780477"/>
            <a:ext cx="14816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로 구부러진 화살표 1"/>
          <p:cNvSpPr/>
          <p:nvPr/>
        </p:nvSpPr>
        <p:spPr>
          <a:xfrm>
            <a:off x="91649" y="1268760"/>
            <a:ext cx="867855" cy="19569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아래로 구부러진 화살표 38"/>
          <p:cNvSpPr/>
          <p:nvPr/>
        </p:nvSpPr>
        <p:spPr>
          <a:xfrm>
            <a:off x="91649" y="2105131"/>
            <a:ext cx="867855" cy="195699"/>
          </a:xfrm>
          <a:prstGeom prst="curved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5003" y="104506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시작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305003" y="195135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종료</a:t>
            </a:r>
            <a:endParaRPr lang="ko-KR" altLang="en-US" sz="1000" dirty="0"/>
          </a:p>
        </p:txBody>
      </p:sp>
      <p:sp>
        <p:nvSpPr>
          <p:cNvPr id="47" name="타원 46"/>
          <p:cNvSpPr/>
          <p:nvPr/>
        </p:nvSpPr>
        <p:spPr>
          <a:xfrm>
            <a:off x="7072504" y="4509120"/>
            <a:ext cx="1584176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계정정보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3450383" y="1291281"/>
            <a:ext cx="2088232" cy="8256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이메일로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계정정보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7885514" y="1894777"/>
            <a:ext cx="0" cy="26143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119252" y="2727969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새로 입력한 비밀번호로</a:t>
            </a:r>
            <a:endParaRPr lang="en-US" altLang="ko-KR" sz="1000" dirty="0"/>
          </a:p>
          <a:p>
            <a:pPr algn="ctr"/>
            <a:r>
              <a:rPr lang="ko-KR" altLang="en-US" sz="1000" dirty="0"/>
              <a:t>비밀번호 </a:t>
            </a:r>
            <a:r>
              <a:rPr lang="ko-KR" altLang="en-US" sz="1000" dirty="0" smtClean="0"/>
              <a:t>변경쿼리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257346" y="146014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이메일</a:t>
            </a:r>
            <a:r>
              <a:rPr lang="ko-KR" altLang="en-US" sz="1000" dirty="0" smtClean="0"/>
              <a:t> 입력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2355887" y="1748506"/>
            <a:ext cx="998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조회결과 전달</a:t>
            </a:r>
            <a:endParaRPr lang="ko-KR" altLang="en-US" sz="1000" dirty="0"/>
          </a:p>
        </p:txBody>
      </p:sp>
      <p:sp>
        <p:nvSpPr>
          <p:cNvPr id="45" name="타원 44"/>
          <p:cNvSpPr/>
          <p:nvPr/>
        </p:nvSpPr>
        <p:spPr>
          <a:xfrm>
            <a:off x="3702410" y="4520148"/>
            <a:ext cx="1584176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새로운 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비밀번호 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57" name="타원 56"/>
          <p:cNvSpPr/>
          <p:nvPr/>
        </p:nvSpPr>
        <p:spPr>
          <a:xfrm>
            <a:off x="3689916" y="2839020"/>
            <a:ext cx="1451349" cy="8700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질문과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답변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327025" y="4478326"/>
            <a:ext cx="1556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새로 입력한 비밀번호로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비밀번호 변경요청</a:t>
            </a:r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2508329" y="2316374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조회된 계정의 질문과 답변요청 </a:t>
            </a:r>
            <a:endParaRPr lang="ko-KR" altLang="en-US" sz="1000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4415590" y="3799383"/>
            <a:ext cx="2709" cy="6483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390025" y="4844184"/>
            <a:ext cx="161842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>
            <a:off x="5538615" y="1502028"/>
            <a:ext cx="161842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 flipV="1">
            <a:off x="5538615" y="1591223"/>
            <a:ext cx="1533889" cy="22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43805" y="1255807"/>
            <a:ext cx="1858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이메일로</a:t>
            </a:r>
            <a:r>
              <a:rPr lang="ko-KR" altLang="en-US" sz="1000" dirty="0" smtClean="0"/>
              <a:t> 계정정보 조회 요청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5859622" y="1578914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조회결과 전달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415590" y="2191634"/>
            <a:ext cx="1" cy="6135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39141" y="3992194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비밀번호 변경요</a:t>
            </a:r>
            <a:r>
              <a:rPr lang="ko-KR" altLang="en-US" sz="1000" dirty="0"/>
              <a:t>청</a:t>
            </a:r>
          </a:p>
        </p:txBody>
      </p:sp>
      <p:cxnSp>
        <p:nvCxnSpPr>
          <p:cNvPr id="14" name="꺾인 연결선 13"/>
          <p:cNvCxnSpPr/>
          <p:nvPr/>
        </p:nvCxnSpPr>
        <p:spPr>
          <a:xfrm flipV="1">
            <a:off x="5141265" y="1921710"/>
            <a:ext cx="2015779" cy="1319259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 rot="10800000" flipV="1">
            <a:off x="5141266" y="2007667"/>
            <a:ext cx="1977987" cy="1379268"/>
          </a:xfrm>
          <a:prstGeom prst="bentConnector3">
            <a:avLst>
              <a:gd name="adj1" fmla="val 36873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333969" y="2094165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질문과 답변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조회 요청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5343805" y="3332231"/>
            <a:ext cx="998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질문과 답변</a:t>
            </a:r>
            <a:endParaRPr lang="en-US" altLang="ko-KR" sz="1000" dirty="0" smtClean="0"/>
          </a:p>
          <a:p>
            <a:r>
              <a:rPr lang="ko-KR" altLang="en-US" sz="1000" dirty="0" smtClean="0"/>
              <a:t>조회결과 전달</a:t>
            </a:r>
            <a:endParaRPr lang="ko-KR" altLang="en-US" sz="10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7164288" y="1117068"/>
            <a:ext cx="1440160" cy="720080"/>
            <a:chOff x="3347864" y="3284984"/>
            <a:chExt cx="1440160" cy="720080"/>
          </a:xfrm>
        </p:grpSpPr>
        <p:cxnSp>
          <p:nvCxnSpPr>
            <p:cNvPr id="36" name="직선 연결선 35"/>
            <p:cNvCxnSpPr/>
            <p:nvPr/>
          </p:nvCxnSpPr>
          <p:spPr>
            <a:xfrm>
              <a:off x="3419872" y="328498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3419872" y="400506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347864" y="3356992"/>
              <a:ext cx="144016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사용</a:t>
              </a:r>
              <a:r>
                <a:rPr lang="ko-KR" altLang="en-US" dirty="0"/>
                <a:t>자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DB</a:t>
              </a:r>
            </a:p>
            <a:p>
              <a:pPr algn="ctr"/>
              <a:r>
                <a:rPr lang="en-US" altLang="ko-KR" sz="1500" dirty="0" smtClean="0"/>
                <a:t>(USER_INFO)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1544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/>
          <p:cNvSpPr/>
          <p:nvPr/>
        </p:nvSpPr>
        <p:spPr>
          <a:xfrm>
            <a:off x="532357" y="1960275"/>
            <a:ext cx="1607000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비밀번호변경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164220" y="2162185"/>
            <a:ext cx="14816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로 구부러진 화살표 1"/>
          <p:cNvSpPr/>
          <p:nvPr/>
        </p:nvSpPr>
        <p:spPr>
          <a:xfrm>
            <a:off x="251294" y="1731005"/>
            <a:ext cx="867855" cy="19569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아래로 구부러진 화살표 38"/>
          <p:cNvSpPr/>
          <p:nvPr/>
        </p:nvSpPr>
        <p:spPr>
          <a:xfrm>
            <a:off x="251294" y="2567376"/>
            <a:ext cx="867855" cy="195699"/>
          </a:xfrm>
          <a:prstGeom prst="curved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4648" y="152055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시작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64648" y="281708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종료</a:t>
            </a:r>
            <a:endParaRPr lang="ko-KR" altLang="en-US" sz="1000" dirty="0"/>
          </a:p>
        </p:txBody>
      </p:sp>
      <p:sp>
        <p:nvSpPr>
          <p:cNvPr id="47" name="타원 46"/>
          <p:cNvSpPr/>
          <p:nvPr/>
        </p:nvSpPr>
        <p:spPr>
          <a:xfrm>
            <a:off x="3695291" y="3284984"/>
            <a:ext cx="1762595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계정 정보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59853" y="1760220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새로 입력한 비밀번호로</a:t>
            </a:r>
            <a:endParaRPr lang="en-US" altLang="ko-KR" sz="1000" dirty="0"/>
          </a:p>
          <a:p>
            <a:pPr algn="ctr"/>
            <a:r>
              <a:rPr lang="ko-KR" altLang="en-US" sz="1000" dirty="0"/>
              <a:t>비밀번호 </a:t>
            </a:r>
            <a:r>
              <a:rPr lang="ko-KR" altLang="en-US" sz="1000" dirty="0" smtClean="0"/>
              <a:t>변경쿼리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667974" y="191596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요</a:t>
            </a:r>
            <a:r>
              <a:rPr lang="ko-KR" altLang="en-US" sz="1000" dirty="0"/>
              <a:t>청</a:t>
            </a:r>
          </a:p>
        </p:txBody>
      </p:sp>
      <p:sp>
        <p:nvSpPr>
          <p:cNvPr id="45" name="타원 44"/>
          <p:cNvSpPr/>
          <p:nvPr/>
        </p:nvSpPr>
        <p:spPr>
          <a:xfrm>
            <a:off x="3783147" y="1846410"/>
            <a:ext cx="1584176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새로운 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비밀번호 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905043" y="2791865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로그인 되어있는 계정의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변경할 비밀번호 정보 전송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586524" y="2534537"/>
            <a:ext cx="1" cy="6135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47" idx="6"/>
          </p:cNvCxnSpPr>
          <p:nvPr/>
        </p:nvCxnSpPr>
        <p:spPr>
          <a:xfrm flipV="1">
            <a:off x="5457886" y="2162185"/>
            <a:ext cx="1922426" cy="1590851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7380312" y="1760220"/>
            <a:ext cx="1440160" cy="720080"/>
            <a:chOff x="3347864" y="3284984"/>
            <a:chExt cx="1440160" cy="720080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3419872" y="328498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3419872" y="400506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347864" y="3356992"/>
              <a:ext cx="144016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사용</a:t>
              </a:r>
              <a:r>
                <a:rPr lang="ko-KR" altLang="en-US" dirty="0"/>
                <a:t>자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DB</a:t>
              </a:r>
            </a:p>
            <a:p>
              <a:pPr algn="ctr"/>
              <a:r>
                <a:rPr lang="en-US" altLang="ko-KR" sz="1500" dirty="0" smtClean="0"/>
                <a:t>(USER_INFO)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3594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/>
          <p:cNvSpPr/>
          <p:nvPr/>
        </p:nvSpPr>
        <p:spPr>
          <a:xfrm>
            <a:off x="305003" y="2818320"/>
            <a:ext cx="1708659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마이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페이지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013663" y="3020230"/>
            <a:ext cx="14816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로 구부러진 화살표 1"/>
          <p:cNvSpPr/>
          <p:nvPr/>
        </p:nvSpPr>
        <p:spPr>
          <a:xfrm>
            <a:off x="91649" y="2624817"/>
            <a:ext cx="867855" cy="19569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아래로 구부러진 화살표 38"/>
          <p:cNvSpPr/>
          <p:nvPr/>
        </p:nvSpPr>
        <p:spPr>
          <a:xfrm>
            <a:off x="91649" y="3461188"/>
            <a:ext cx="867855" cy="195699"/>
          </a:xfrm>
          <a:prstGeom prst="curved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5003" y="237859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시작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305003" y="367513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종료</a:t>
            </a:r>
            <a:endParaRPr lang="ko-KR" altLang="en-US" sz="1000" dirty="0"/>
          </a:p>
        </p:txBody>
      </p:sp>
      <p:sp>
        <p:nvSpPr>
          <p:cNvPr id="47" name="타원 46"/>
          <p:cNvSpPr/>
          <p:nvPr/>
        </p:nvSpPr>
        <p:spPr>
          <a:xfrm>
            <a:off x="3677207" y="2611644"/>
            <a:ext cx="1584176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계정정보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83126" y="279367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요청</a:t>
            </a:r>
            <a:endParaRPr lang="ko-KR" altLang="en-US" sz="1000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5350799" y="3023251"/>
            <a:ext cx="161842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76104" y="2469253"/>
            <a:ext cx="18133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로그인 되어있는 계정정보로</a:t>
            </a:r>
            <a:endParaRPr lang="en-US" altLang="ko-KR" sz="1000" dirty="0" smtClean="0"/>
          </a:p>
          <a:p>
            <a:r>
              <a:rPr lang="ko-KR" altLang="en-US" sz="1000" dirty="0" smtClean="0"/>
              <a:t>사용자프로필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사용자이름</a:t>
            </a:r>
            <a:r>
              <a:rPr lang="en-US" altLang="ko-KR" sz="1000" dirty="0" smtClean="0"/>
              <a:t>, </a:t>
            </a:r>
          </a:p>
          <a:p>
            <a:r>
              <a:rPr lang="ko-KR" altLang="en-US" sz="1000" dirty="0" smtClean="0"/>
              <a:t>사용자의 게시물 조회 쿼리</a:t>
            </a:r>
            <a:endParaRPr lang="ko-KR" altLang="en-US" sz="1000" dirty="0"/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2013662" y="3114013"/>
            <a:ext cx="14816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55887" y="3082042"/>
            <a:ext cx="998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조회결과 전달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 flipV="1">
            <a:off x="5391858" y="3127961"/>
            <a:ext cx="1533889" cy="22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83266" y="3152042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조회결과 전달</a:t>
            </a:r>
            <a:endParaRPr lang="ko-KR" altLang="en-US" sz="10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164288" y="2555072"/>
            <a:ext cx="1440160" cy="720080"/>
            <a:chOff x="3347864" y="3284984"/>
            <a:chExt cx="1440160" cy="720080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3419872" y="328498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3419872" y="400506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47864" y="3356992"/>
              <a:ext cx="14401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dirty="0" err="1" smtClean="0"/>
                <a:t>레시피</a:t>
              </a:r>
              <a:r>
                <a:rPr lang="ko-KR" altLang="en-US" sz="1700" dirty="0" err="1"/>
                <a:t>북</a:t>
              </a:r>
              <a:r>
                <a:rPr lang="ko-KR" altLang="en-US" sz="1700" dirty="0" smtClean="0"/>
                <a:t> </a:t>
              </a:r>
              <a:r>
                <a:rPr lang="en-US" altLang="ko-KR" sz="1700" dirty="0" smtClean="0"/>
                <a:t>DB</a:t>
              </a:r>
            </a:p>
            <a:p>
              <a:r>
                <a:rPr lang="en-US" altLang="ko-KR" sz="1000" dirty="0"/>
                <a:t>(RECIPE_BOOK_INFO)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168288" y="3573016"/>
            <a:ext cx="1440160" cy="720080"/>
            <a:chOff x="3347864" y="3284984"/>
            <a:chExt cx="1440160" cy="720080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419872" y="328498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3419872" y="400506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347864" y="3356992"/>
              <a:ext cx="144016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마이레시</a:t>
              </a:r>
              <a:r>
                <a:rPr lang="ko-KR" altLang="en-US" sz="1300" dirty="0" err="1"/>
                <a:t>피</a:t>
              </a:r>
              <a:r>
                <a:rPr lang="ko-KR" altLang="en-US" sz="1300" dirty="0" smtClean="0"/>
                <a:t> </a:t>
              </a:r>
              <a:r>
                <a:rPr lang="en-US" altLang="ko-KR" sz="1300" dirty="0" smtClean="0"/>
                <a:t>DB</a:t>
              </a:r>
            </a:p>
            <a:p>
              <a:r>
                <a:rPr lang="en-US" altLang="ko-KR" sz="1200" dirty="0" smtClean="0"/>
                <a:t>(MY_RECIPE_INFO)</a:t>
              </a:r>
              <a:endParaRPr lang="ko-KR" altLang="en-US" sz="1200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7164288" y="1552652"/>
            <a:ext cx="1440160" cy="720080"/>
            <a:chOff x="3347864" y="3284984"/>
            <a:chExt cx="1440160" cy="720080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3419872" y="328498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419872" y="400506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347864" y="3356992"/>
              <a:ext cx="144016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사용</a:t>
              </a:r>
              <a:r>
                <a:rPr lang="ko-KR" altLang="en-US" dirty="0"/>
                <a:t>자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DB</a:t>
              </a:r>
            </a:p>
            <a:p>
              <a:pPr algn="ctr"/>
              <a:r>
                <a:rPr lang="en-US" altLang="ko-KR" sz="1500" dirty="0" smtClean="0"/>
                <a:t>(USER_INFO)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011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2222" y="2418384"/>
            <a:ext cx="1512168" cy="9199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프로필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변</a:t>
            </a:r>
            <a:r>
              <a:rPr lang="ko-KR" altLang="en-US" sz="1700" dirty="0">
                <a:solidFill>
                  <a:schemeClr val="tx1"/>
                </a:solidFill>
              </a:rPr>
              <a:t>경</a:t>
            </a:r>
            <a:r>
              <a:rPr lang="ko-KR" altLang="en-US" sz="1700" dirty="0" smtClean="0">
                <a:solidFill>
                  <a:schemeClr val="tx1"/>
                </a:solidFill>
              </a:rPr>
              <a:t>작업</a:t>
            </a:r>
            <a:endParaRPr lang="en-US" altLang="ko-KR" sz="1700" dirty="0" smtClean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719572" y="2411428"/>
            <a:ext cx="1512168" cy="9199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프로필변경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303748" y="2943427"/>
            <a:ext cx="1080120" cy="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67744" y="2691015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닉네</a:t>
            </a:r>
            <a:r>
              <a:rPr lang="ko-KR" altLang="en-US" sz="1200" dirty="0"/>
              <a:t>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정보</a:t>
            </a:r>
            <a:endParaRPr lang="ko-KR" altLang="en-US" sz="12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7020272" y="2503286"/>
            <a:ext cx="1440160" cy="720080"/>
            <a:chOff x="3347864" y="3284984"/>
            <a:chExt cx="1440160" cy="72008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3419872" y="328498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419872" y="400506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347864" y="3356992"/>
              <a:ext cx="144016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사용</a:t>
              </a:r>
              <a:r>
                <a:rPr lang="ko-KR" altLang="en-US" dirty="0"/>
                <a:t>자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DB</a:t>
              </a:r>
            </a:p>
            <a:p>
              <a:pPr algn="ctr"/>
              <a:r>
                <a:rPr lang="en-US" altLang="ko-KR" sz="1500" dirty="0" smtClean="0"/>
                <a:t>(USER_INFO)</a:t>
              </a:r>
              <a:endParaRPr lang="ko-KR" altLang="en-US" sz="1500" dirty="0"/>
            </a:p>
          </p:txBody>
        </p:sp>
      </p:grpSp>
      <p:sp>
        <p:nvSpPr>
          <p:cNvPr id="129" name="직사각형 128"/>
          <p:cNvSpPr/>
          <p:nvPr/>
        </p:nvSpPr>
        <p:spPr>
          <a:xfrm>
            <a:off x="800375" y="5733256"/>
            <a:ext cx="1539377" cy="1925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아래로 구부러진 화살표 132"/>
          <p:cNvSpPr/>
          <p:nvPr/>
        </p:nvSpPr>
        <p:spPr>
          <a:xfrm>
            <a:off x="323528" y="2052911"/>
            <a:ext cx="1152128" cy="4320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아래로 구부러진 화살표 134"/>
          <p:cNvSpPr/>
          <p:nvPr/>
        </p:nvSpPr>
        <p:spPr>
          <a:xfrm rot="10800000">
            <a:off x="323528" y="3429000"/>
            <a:ext cx="1224136" cy="4612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69666" y="1628800"/>
            <a:ext cx="6598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시작</a:t>
            </a:r>
            <a:endParaRPr lang="ko-KR" altLang="en-US" sz="1500" dirty="0"/>
          </a:p>
        </p:txBody>
      </p:sp>
      <p:sp>
        <p:nvSpPr>
          <p:cNvPr id="137" name="TextBox 136"/>
          <p:cNvSpPr txBox="1"/>
          <p:nvPr/>
        </p:nvSpPr>
        <p:spPr>
          <a:xfrm>
            <a:off x="569666" y="3815156"/>
            <a:ext cx="6598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종</a:t>
            </a:r>
            <a:r>
              <a:rPr lang="ko-KR" altLang="en-US" sz="1500" dirty="0"/>
              <a:t>료</a:t>
            </a:r>
          </a:p>
        </p:txBody>
      </p:sp>
      <p:cxnSp>
        <p:nvCxnSpPr>
          <p:cNvPr id="9" name="직선 화살표 연결선 8"/>
          <p:cNvCxnSpPr>
            <a:stCxn id="4" idx="6"/>
          </p:cNvCxnSpPr>
          <p:nvPr/>
        </p:nvCxnSpPr>
        <p:spPr>
          <a:xfrm>
            <a:off x="5034390" y="2878375"/>
            <a:ext cx="191387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20072" y="2650365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프로필이미지 정보</a:t>
            </a:r>
            <a:endParaRPr lang="en-US" altLang="ko-KR" sz="1200" dirty="0" smtClean="0"/>
          </a:p>
          <a:p>
            <a:r>
              <a:rPr lang="ko-KR" altLang="en-US" sz="1200" dirty="0" smtClean="0"/>
              <a:t>입력 쿼리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6236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239852" y="1072214"/>
            <a:ext cx="1512168" cy="9199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dirty="0" smtClean="0">
                <a:solidFill>
                  <a:schemeClr val="tx1"/>
                </a:solidFill>
              </a:rPr>
              <a:t> 사진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업로</a:t>
            </a:r>
            <a:r>
              <a:rPr lang="ko-KR" altLang="en-US" dirty="0">
                <a:solidFill>
                  <a:schemeClr val="tx1"/>
                </a:solidFill>
              </a:rPr>
              <a:t>드</a:t>
            </a:r>
          </a:p>
        </p:txBody>
      </p:sp>
      <p:sp>
        <p:nvSpPr>
          <p:cNvPr id="6" name="타원 5"/>
          <p:cNvSpPr/>
          <p:nvPr/>
        </p:nvSpPr>
        <p:spPr>
          <a:xfrm>
            <a:off x="503548" y="1000206"/>
            <a:ext cx="1512168" cy="9199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포스팅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087724" y="1532205"/>
            <a:ext cx="1080120" cy="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1720" y="127979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게시자정보</a:t>
            </a:r>
            <a:endParaRPr lang="ko-KR" altLang="en-US" sz="1200" dirty="0"/>
          </a:p>
        </p:txBody>
      </p:sp>
      <p:sp>
        <p:nvSpPr>
          <p:cNvPr id="13" name="타원 12"/>
          <p:cNvSpPr/>
          <p:nvPr/>
        </p:nvSpPr>
        <p:spPr>
          <a:xfrm>
            <a:off x="3239852" y="2908004"/>
            <a:ext cx="1512168" cy="9199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업로드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페이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19672" y="313716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게시물</a:t>
            </a:r>
            <a:r>
              <a:rPr lang="en-US" altLang="ko-KR" sz="1200" dirty="0" smtClean="0"/>
              <a:t>ID </a:t>
            </a:r>
            <a:r>
              <a:rPr lang="ko-KR" altLang="en-US" sz="1200" dirty="0" smtClean="0"/>
              <a:t>생성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게시물 순서 생성</a:t>
            </a:r>
            <a:endParaRPr lang="en-US" altLang="ko-KR" sz="1200" dirty="0" smtClean="0"/>
          </a:p>
        </p:txBody>
      </p:sp>
      <p:grpSp>
        <p:nvGrpSpPr>
          <p:cNvPr id="28" name="그룹 27"/>
          <p:cNvGrpSpPr/>
          <p:nvPr/>
        </p:nvGrpSpPr>
        <p:grpSpPr>
          <a:xfrm>
            <a:off x="6660232" y="1916832"/>
            <a:ext cx="1440160" cy="720080"/>
            <a:chOff x="3347864" y="3284984"/>
            <a:chExt cx="1440160" cy="72008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3419872" y="328498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419872" y="400506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347864" y="3356992"/>
              <a:ext cx="144016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/>
                <a:t>레시피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DB</a:t>
              </a:r>
            </a:p>
            <a:p>
              <a:r>
                <a:rPr lang="en-US" altLang="ko-KR" sz="1500" dirty="0" smtClean="0"/>
                <a:t>(RECIPE_INFO)</a:t>
              </a:r>
              <a:endParaRPr lang="ko-KR" altLang="en-US" sz="15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771800" y="2173101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이미지정보</a:t>
            </a:r>
            <a:endParaRPr lang="en-US" altLang="ko-KR" sz="1200" dirty="0" smtClean="0"/>
          </a:p>
          <a:p>
            <a:r>
              <a:rPr lang="ko-KR" altLang="en-US" sz="1200" dirty="0" smtClean="0"/>
              <a:t>이미지순서정보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706569" y="1700808"/>
            <a:ext cx="1881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게시물</a:t>
            </a:r>
            <a:r>
              <a:rPr lang="en-US" altLang="ko-KR" sz="1200" dirty="0" smtClean="0"/>
              <a:t>ID/</a:t>
            </a:r>
            <a:r>
              <a:rPr lang="ko-KR" altLang="en-US" sz="1200" dirty="0" smtClean="0"/>
              <a:t>게시물순서 </a:t>
            </a:r>
            <a:endParaRPr lang="en-US" altLang="ko-KR" sz="1200" dirty="0" smtClean="0"/>
          </a:p>
          <a:p>
            <a:r>
              <a:rPr lang="ko-KR" altLang="en-US" sz="1200" dirty="0" smtClean="0"/>
              <a:t>정보 요청 쿼리</a:t>
            </a:r>
            <a:endParaRPr lang="en-US" altLang="ko-KR" sz="1200" dirty="0" smtClean="0"/>
          </a:p>
          <a:p>
            <a:r>
              <a:rPr lang="ko-KR" altLang="en-US" sz="1200" dirty="0" err="1" smtClean="0"/>
              <a:t>레시피</a:t>
            </a:r>
            <a:r>
              <a:rPr lang="ko-KR" altLang="en-US" sz="1200" dirty="0" smtClean="0"/>
              <a:t> 정보</a:t>
            </a:r>
            <a:r>
              <a:rPr lang="en-US" altLang="ko-KR" sz="1200" dirty="0" smtClean="0"/>
              <a:t>(*)</a:t>
            </a:r>
            <a:r>
              <a:rPr lang="ko-KR" altLang="en-US" sz="1200" dirty="0" smtClean="0"/>
              <a:t> 입력 쿼리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6660232" y="3068960"/>
            <a:ext cx="1440160" cy="720080"/>
            <a:chOff x="3347864" y="3284984"/>
            <a:chExt cx="1440160" cy="720080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3419872" y="328498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419872" y="400506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347864" y="3356992"/>
              <a:ext cx="144016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/>
                <a:t>하트수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DB</a:t>
              </a:r>
            </a:p>
            <a:p>
              <a:r>
                <a:rPr lang="en-US" altLang="ko-KR" sz="1500" dirty="0" smtClean="0"/>
                <a:t>(HEART_INFO)</a:t>
              </a:r>
              <a:endParaRPr lang="ko-KR" altLang="en-US" sz="1500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600236" y="4520153"/>
            <a:ext cx="2257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게시물</a:t>
            </a:r>
            <a:r>
              <a:rPr lang="en-US" altLang="ko-KR" sz="1200" dirty="0" smtClean="0"/>
              <a:t>ID/</a:t>
            </a:r>
            <a:r>
              <a:rPr lang="ko-KR" altLang="en-US" sz="1200" dirty="0" smtClean="0"/>
              <a:t>게시자 입력 쿼리</a:t>
            </a:r>
            <a:endParaRPr lang="en-US" altLang="ko-KR" sz="1200" dirty="0" smtClean="0"/>
          </a:p>
        </p:txBody>
      </p:sp>
      <p:grpSp>
        <p:nvGrpSpPr>
          <p:cNvPr id="60" name="그룹 59"/>
          <p:cNvGrpSpPr/>
          <p:nvPr/>
        </p:nvGrpSpPr>
        <p:grpSpPr>
          <a:xfrm>
            <a:off x="6660232" y="4437112"/>
            <a:ext cx="1440160" cy="903005"/>
            <a:chOff x="3347864" y="3284984"/>
            <a:chExt cx="1440160" cy="903005"/>
          </a:xfrm>
        </p:grpSpPr>
        <p:cxnSp>
          <p:nvCxnSpPr>
            <p:cNvPr id="61" name="직선 연결선 60"/>
            <p:cNvCxnSpPr/>
            <p:nvPr/>
          </p:nvCxnSpPr>
          <p:spPr>
            <a:xfrm>
              <a:off x="3419872" y="328498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3419872" y="400506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347864" y="3356992"/>
              <a:ext cx="14401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/>
                <a:t>레시피게시물</a:t>
              </a:r>
              <a:r>
                <a:rPr lang="en-US" altLang="ko-KR" dirty="0" smtClean="0"/>
                <a:t>ID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DB</a:t>
              </a:r>
            </a:p>
            <a:p>
              <a:r>
                <a:rPr lang="en-US" altLang="ko-KR" sz="1200" dirty="0" smtClean="0"/>
                <a:t>(COMMENT_INFO)</a:t>
              </a:r>
              <a:endParaRPr lang="ko-KR" altLang="en-US" sz="1200" dirty="0"/>
            </a:p>
          </p:txBody>
        </p:sp>
      </p:grpSp>
      <p:cxnSp>
        <p:nvCxnSpPr>
          <p:cNvPr id="77" name="직선 화살표 연결선 76"/>
          <p:cNvCxnSpPr>
            <a:stCxn id="4" idx="4"/>
            <a:endCxn id="13" idx="0"/>
          </p:cNvCxnSpPr>
          <p:nvPr/>
        </p:nvCxnSpPr>
        <p:spPr>
          <a:xfrm>
            <a:off x="3995936" y="1992196"/>
            <a:ext cx="0" cy="9158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4752020" y="3429000"/>
            <a:ext cx="190821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13" idx="7"/>
          </p:cNvCxnSpPr>
          <p:nvPr/>
        </p:nvCxnSpPr>
        <p:spPr>
          <a:xfrm flipV="1">
            <a:off x="4530568" y="2132856"/>
            <a:ext cx="0" cy="9098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4530568" y="2132856"/>
            <a:ext cx="220167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H="1">
            <a:off x="4662935" y="2450100"/>
            <a:ext cx="20693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4662935" y="2450100"/>
            <a:ext cx="0" cy="6908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788024" y="2450100"/>
            <a:ext cx="1881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게시물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 정보 전달</a:t>
            </a:r>
            <a:endParaRPr lang="ko-KR" altLang="en-US" sz="1200" dirty="0"/>
          </a:p>
        </p:txBody>
      </p:sp>
      <p:cxnSp>
        <p:nvCxnSpPr>
          <p:cNvPr id="125" name="직선 연결선 124"/>
          <p:cNvCxnSpPr>
            <a:stCxn id="13" idx="5"/>
          </p:cNvCxnSpPr>
          <p:nvPr/>
        </p:nvCxnSpPr>
        <p:spPr>
          <a:xfrm>
            <a:off x="4530568" y="3693258"/>
            <a:ext cx="1240" cy="10928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4531808" y="4776551"/>
            <a:ext cx="223224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4788025" y="3212976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게시물</a:t>
            </a:r>
            <a:r>
              <a:rPr lang="en-US" altLang="ko-KR" sz="1200" dirty="0" smtClean="0"/>
              <a:t>ID </a:t>
            </a:r>
            <a:r>
              <a:rPr lang="ko-KR" altLang="en-US" sz="1200" dirty="0" smtClean="0"/>
              <a:t>입력 쿼리</a:t>
            </a:r>
            <a:endParaRPr lang="en-US" altLang="ko-KR" sz="1200" dirty="0" smtClean="0"/>
          </a:p>
          <a:p>
            <a:r>
              <a:rPr lang="ko-KR" altLang="en-US" sz="1200" dirty="0" smtClean="0"/>
              <a:t>하트 초기화 입력 쿼리</a:t>
            </a:r>
            <a:endParaRPr lang="en-US" altLang="ko-KR" sz="1200" dirty="0" smtClean="0"/>
          </a:p>
        </p:txBody>
      </p:sp>
      <p:sp>
        <p:nvSpPr>
          <p:cNvPr id="129" name="직사각형 128"/>
          <p:cNvSpPr/>
          <p:nvPr/>
        </p:nvSpPr>
        <p:spPr>
          <a:xfrm>
            <a:off x="584351" y="4221088"/>
            <a:ext cx="1539377" cy="1925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1187624" y="4149080"/>
            <a:ext cx="1584176" cy="194421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*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200" dirty="0" smtClean="0">
                <a:solidFill>
                  <a:schemeClr val="tx1"/>
                </a:solidFill>
              </a:rPr>
              <a:t> 정보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게시물</a:t>
            </a:r>
            <a:r>
              <a:rPr lang="en-US" altLang="ko-KR" sz="1200" dirty="0" smtClean="0">
                <a:solidFill>
                  <a:schemeClr val="tx1"/>
                </a:solidFill>
              </a:rPr>
              <a:t>ID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게시물순서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레시피내</a:t>
            </a:r>
            <a:r>
              <a:rPr lang="ko-KR" altLang="en-US" sz="1200" dirty="0" err="1">
                <a:solidFill>
                  <a:schemeClr val="tx1"/>
                </a:solidFill>
              </a:rPr>
              <a:t>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레시피해쉬태그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레시피이미지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레시피이미지순서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레시피게시간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3" name="아래로 구부러진 화살표 132"/>
          <p:cNvSpPr/>
          <p:nvPr/>
        </p:nvSpPr>
        <p:spPr>
          <a:xfrm>
            <a:off x="107504" y="540743"/>
            <a:ext cx="1152128" cy="4320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아래로 구부러진 화살표 134"/>
          <p:cNvSpPr/>
          <p:nvPr/>
        </p:nvSpPr>
        <p:spPr>
          <a:xfrm rot="10800000">
            <a:off x="107504" y="1916832"/>
            <a:ext cx="1224136" cy="4612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53642" y="217578"/>
            <a:ext cx="6598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시작</a:t>
            </a:r>
            <a:endParaRPr lang="ko-KR" altLang="en-US" sz="1500" dirty="0"/>
          </a:p>
        </p:txBody>
      </p:sp>
      <p:sp>
        <p:nvSpPr>
          <p:cNvPr id="137" name="TextBox 136"/>
          <p:cNvSpPr txBox="1"/>
          <p:nvPr/>
        </p:nvSpPr>
        <p:spPr>
          <a:xfrm>
            <a:off x="353642" y="2403934"/>
            <a:ext cx="6598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종</a:t>
            </a:r>
            <a:r>
              <a:rPr lang="ko-KR" altLang="en-US" sz="1500" dirty="0"/>
              <a:t>료</a:t>
            </a:r>
          </a:p>
        </p:txBody>
      </p:sp>
    </p:spTree>
    <p:extLst>
      <p:ext uri="{BB962C8B-B14F-4D97-AF65-F5344CB8AC3E}">
        <p14:creationId xmlns:p14="http://schemas.microsoft.com/office/powerpoint/2010/main" val="3852875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306198" y="1007162"/>
            <a:ext cx="1512168" cy="9199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dirty="0" smtClean="0">
                <a:solidFill>
                  <a:schemeClr val="tx1"/>
                </a:solidFill>
              </a:rPr>
              <a:t> 업로드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03548" y="1000206"/>
            <a:ext cx="1512168" cy="9199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dirty="0" smtClean="0">
                <a:solidFill>
                  <a:schemeClr val="tx1"/>
                </a:solidFill>
              </a:rPr>
              <a:t> 수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087724" y="1532205"/>
            <a:ext cx="1080120" cy="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1720" y="127979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게시물</a:t>
            </a:r>
            <a:r>
              <a:rPr lang="en-US" altLang="ko-KR" sz="1200" dirty="0" smtClean="0"/>
              <a:t>ID </a:t>
            </a:r>
            <a:r>
              <a:rPr lang="ko-KR" altLang="en-US" sz="1200" dirty="0" smtClean="0"/>
              <a:t>정보</a:t>
            </a:r>
            <a:endParaRPr lang="ko-KR" altLang="en-US" sz="12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6948264" y="1124744"/>
            <a:ext cx="1440160" cy="720080"/>
            <a:chOff x="3347864" y="3284984"/>
            <a:chExt cx="1440160" cy="72008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3419872" y="328498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419872" y="4005064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347864" y="3356992"/>
              <a:ext cx="144016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/>
                <a:t>레시피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DB</a:t>
              </a:r>
            </a:p>
            <a:p>
              <a:r>
                <a:rPr lang="en-US" altLang="ko-KR" sz="1500" dirty="0" smtClean="0"/>
                <a:t>(RECIPE_INFO)</a:t>
              </a:r>
              <a:endParaRPr lang="ko-KR" altLang="en-US" sz="1500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716016" y="975506"/>
            <a:ext cx="2257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레시피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정보</a:t>
            </a:r>
            <a:r>
              <a:rPr lang="en-US" altLang="ko-KR" sz="1200" dirty="0" smtClean="0"/>
              <a:t>(*)</a:t>
            </a:r>
            <a:r>
              <a:rPr lang="ko-KR" altLang="en-US" sz="1200" dirty="0" smtClean="0"/>
              <a:t> 검색 요청 쿼리</a:t>
            </a:r>
            <a:endParaRPr lang="en-US" altLang="ko-KR" sz="1200" dirty="0" smtClean="0"/>
          </a:p>
        </p:txBody>
      </p:sp>
      <p:sp>
        <p:nvSpPr>
          <p:cNvPr id="129" name="직사각형 128"/>
          <p:cNvSpPr/>
          <p:nvPr/>
        </p:nvSpPr>
        <p:spPr>
          <a:xfrm>
            <a:off x="584351" y="4221088"/>
            <a:ext cx="1539377" cy="1925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1187624" y="2564904"/>
            <a:ext cx="1584176" cy="194421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*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200" dirty="0" smtClean="0">
                <a:solidFill>
                  <a:schemeClr val="tx1"/>
                </a:solidFill>
              </a:rPr>
              <a:t> 정보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게시물순서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레시피내</a:t>
            </a:r>
            <a:r>
              <a:rPr lang="ko-KR" altLang="en-US" sz="1200" dirty="0" err="1">
                <a:solidFill>
                  <a:schemeClr val="tx1"/>
                </a:solidFill>
              </a:rPr>
              <a:t>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레시피해쉬태그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레시피이미지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레시피이미지순서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레시피게시간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3" name="아래로 구부러진 화살표 132"/>
          <p:cNvSpPr/>
          <p:nvPr/>
        </p:nvSpPr>
        <p:spPr>
          <a:xfrm>
            <a:off x="107504" y="540743"/>
            <a:ext cx="1152128" cy="4320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아래로 구부러진 화살표 134"/>
          <p:cNvSpPr/>
          <p:nvPr/>
        </p:nvSpPr>
        <p:spPr>
          <a:xfrm rot="10800000">
            <a:off x="107504" y="1916832"/>
            <a:ext cx="1224136" cy="4612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53642" y="217578"/>
            <a:ext cx="6598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시작</a:t>
            </a:r>
            <a:endParaRPr lang="ko-KR" altLang="en-US" sz="1500" dirty="0"/>
          </a:p>
        </p:txBody>
      </p:sp>
      <p:sp>
        <p:nvSpPr>
          <p:cNvPr id="137" name="TextBox 136"/>
          <p:cNvSpPr txBox="1"/>
          <p:nvPr/>
        </p:nvSpPr>
        <p:spPr>
          <a:xfrm>
            <a:off x="353642" y="2403934"/>
            <a:ext cx="6598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종</a:t>
            </a:r>
            <a:r>
              <a:rPr lang="ko-KR" altLang="en-US" sz="1500" dirty="0"/>
              <a:t>료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4818366" y="1279793"/>
            <a:ext cx="191387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4818366" y="1700808"/>
            <a:ext cx="191387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811538" y="1730720"/>
            <a:ext cx="1776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레시피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정보</a:t>
            </a:r>
            <a:r>
              <a:rPr lang="en-US" altLang="ko-KR" sz="1200" dirty="0" smtClean="0"/>
              <a:t>(*) </a:t>
            </a:r>
            <a:r>
              <a:rPr lang="ko-KR" altLang="en-US" sz="1200" dirty="0" smtClean="0"/>
              <a:t>전달 </a:t>
            </a:r>
            <a:endParaRPr lang="en-US" altLang="ko-KR" sz="1200" dirty="0" smtClean="0"/>
          </a:p>
        </p:txBody>
      </p:sp>
      <p:sp>
        <p:nvSpPr>
          <p:cNvPr id="47" name="타원 46"/>
          <p:cNvSpPr/>
          <p:nvPr/>
        </p:nvSpPr>
        <p:spPr>
          <a:xfrm>
            <a:off x="3306198" y="3140968"/>
            <a:ext cx="1512168" cy="9199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dirty="0" smtClean="0">
                <a:solidFill>
                  <a:schemeClr val="tx1"/>
                </a:solidFill>
              </a:rPr>
              <a:t> 수정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작업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4" idx="4"/>
          </p:cNvCxnSpPr>
          <p:nvPr/>
        </p:nvCxnSpPr>
        <p:spPr>
          <a:xfrm>
            <a:off x="4062282" y="1927144"/>
            <a:ext cx="0" cy="12138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47" idx="6"/>
          </p:cNvCxnSpPr>
          <p:nvPr/>
        </p:nvCxnSpPr>
        <p:spPr>
          <a:xfrm>
            <a:off x="4818366" y="3600959"/>
            <a:ext cx="28859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7704348" y="1840773"/>
            <a:ext cx="0" cy="17601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860032" y="3289103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레시피</a:t>
            </a:r>
            <a:r>
              <a:rPr lang="ko-KR" altLang="en-US" sz="1200" dirty="0" smtClean="0"/>
              <a:t> 정보</a:t>
            </a:r>
            <a:r>
              <a:rPr lang="en-US" altLang="ko-KR" sz="1200" dirty="0" smtClean="0"/>
              <a:t>(*) </a:t>
            </a:r>
            <a:r>
              <a:rPr lang="ko-KR" altLang="en-US" sz="1200" dirty="0" smtClean="0"/>
              <a:t>수정 쿼리 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274553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1228</Words>
  <Application>Microsoft Office PowerPoint</Application>
  <PresentationFormat>화면 슬라이드 쇼(4:3)</PresentationFormat>
  <Paragraphs>532</Paragraphs>
  <Slides>19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210</cp:revision>
  <dcterms:created xsi:type="dcterms:W3CDTF">2017-04-10T06:54:37Z</dcterms:created>
  <dcterms:modified xsi:type="dcterms:W3CDTF">2017-04-12T01:59:50Z</dcterms:modified>
</cp:coreProperties>
</file>