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8EAC-3A43-40A9-BCAD-E9385422F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671C0-2778-4FF0-B34A-90ABC19B6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B72E0-6D48-4BDD-B976-CE35B1EB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8DC6-4BAA-4393-8F16-2ABC4BFA834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06474-0EA9-4A33-A660-541947E0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A5B21-032F-451D-9DAB-276A8CF0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4C39C-BB92-47C8-B16D-6ADF72F7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6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B6BEE-24AA-43D9-B7A3-C386E365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4E670-655C-4448-9896-B9A35C2EE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D1FE3-CCAF-43D9-9634-BB245A14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8DC6-4BAA-4393-8F16-2ABC4BFA834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67FAA-39BC-4473-A213-B6D1B3AD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43075-A224-4A73-A6A1-C726D785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4C39C-BB92-47C8-B16D-6ADF72F7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6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E84BB2-E916-4864-9C2C-8043CF82E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29D6A-981C-4138-BD0A-6BB486559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C6D0E-21C8-494F-B063-99A2E22D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8DC6-4BAA-4393-8F16-2ABC4BFA834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BA1BB-0979-4BCE-A833-F2352167A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85FD2-3B0B-4371-9F5E-F7C77A57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4C39C-BB92-47C8-B16D-6ADF72F7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0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0E80-3605-4FF0-9CFD-9EFD9A26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3B3B7-50D7-498A-AEEF-4B4BC8C51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CDB6F-D71F-49CE-BD89-4225D3F6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8DC6-4BAA-4393-8F16-2ABC4BFA834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9C034-F242-40E2-8E26-A64F1A2C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A3BC0-CDCA-4759-9CBF-5FD34A61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4C39C-BB92-47C8-B16D-6ADF72F7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4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B9D3-F5EC-437C-86FE-666CA976D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42ECA-B288-4773-85AD-DAA5D3E45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25363-09A1-4A46-8603-03450607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8DC6-4BAA-4393-8F16-2ABC4BFA834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8598A-A3BA-4AF9-83B8-0329CC04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E1B0C-5BA6-46E9-A1B0-87F8821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4C39C-BB92-47C8-B16D-6ADF72F7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2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C208-E6D4-49CD-BB32-EF19CB42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3C417-C7CC-4E98-9AA7-A338EC91F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6069D-CEF4-4560-8AA8-BD04F6C88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BAE0D-5B68-430C-BC55-E9DD8124C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8DC6-4BAA-4393-8F16-2ABC4BFA834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05DDE-D60E-4C1C-838C-29BAC726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65D9C-5B8D-4164-8819-770D98002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4C39C-BB92-47C8-B16D-6ADF72F7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8B97-4C0D-402B-909E-09DCBAB17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3816F-DD95-4EB4-8DF1-2DDA01F5A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2C743-865D-4C19-9F1B-1F062687C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B2568E-3796-454A-8234-7311CF6AF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2FBEC-0718-48BE-95BE-2FBCABA9C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73B81-FC3D-4B9D-A266-E7077527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8DC6-4BAA-4393-8F16-2ABC4BFA834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66B18-9C63-415E-97AC-943F4A616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F5890-EAD1-41EE-93FF-27F45F4B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4C39C-BB92-47C8-B16D-6ADF72F7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5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91DD4-ACE8-470E-91C8-28070F6F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A7DC1D-2CD7-4B33-983A-E75BF0E3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8DC6-4BAA-4393-8F16-2ABC4BFA834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B142F-3758-42D7-A7B9-0984E057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BBB77-A5D0-4200-B295-4A46899F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4C39C-BB92-47C8-B16D-6ADF72F7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85652-C592-4F2F-A675-E7676DC0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8DC6-4BAA-4393-8F16-2ABC4BFA834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B635A1-D6E5-4D3B-ACCB-F3F54AE1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73105-3C66-4D43-BFAB-39DC3F7D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4C39C-BB92-47C8-B16D-6ADF72F7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3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B827-C393-4FC1-A7DF-0769219C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2B2FF-B9B6-415E-83CD-D0F8D73BE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76670-28F5-458F-865F-769C3EA63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01962-3513-44F6-8B8E-88F41E6E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8DC6-4BAA-4393-8F16-2ABC4BFA834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305DA-B12A-4168-94A3-494210AE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A8E53-CF8C-4A02-B632-8FDCE7605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4C39C-BB92-47C8-B16D-6ADF72F7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1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DACC-FAFF-49ED-8561-58B31CE7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1C54A-F5C4-4F9F-B041-E8C0A4EFB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9A0A8-4062-4505-8DE5-317E27B45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F823A-B99A-488A-9313-90AB3106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8DC6-4BAA-4393-8F16-2ABC4BFA834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0B727-70A0-4A06-84DB-9F80D0ED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696BC-6CC6-463A-AB41-CDA6D5C3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4C39C-BB92-47C8-B16D-6ADF72F7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0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E1CF29-607C-48B0-8C1D-6965BE22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2FCF-E7CD-44E5-9803-6C4722D65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0A540-A897-403E-B8C3-A11CC5C93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48DC6-4BAA-4393-8F16-2ABC4BFA834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2657F-ACA4-4EDE-8DC3-DCFCDE371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A2106-6F72-46F4-9BB5-972F738E8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4C39C-BB92-47C8-B16D-6ADF72F7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9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5645379-D8E3-435F-AFB5-2CB35FC7E167}"/>
              </a:ext>
            </a:extLst>
          </p:cNvPr>
          <p:cNvSpPr txBox="1"/>
          <p:nvPr/>
        </p:nvSpPr>
        <p:spPr>
          <a:xfrm>
            <a:off x="4718689" y="4058635"/>
            <a:ext cx="31568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err="1">
                <a:latin typeface="Goudy Old Style" panose="02020502050305020303" pitchFamily="18" charset="0"/>
              </a:rPr>
              <a:t>Frhod</a:t>
            </a:r>
            <a:endParaRPr lang="en-US" sz="9600" dirty="0">
              <a:latin typeface="Goudy Old Style" panose="020205020503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524580-F8C5-49F2-8BFD-4D9A1E5B9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62" y="795488"/>
            <a:ext cx="2438096" cy="24380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3C584D-8676-4302-85FA-6814631D0663}"/>
              </a:ext>
            </a:extLst>
          </p:cNvPr>
          <p:cNvSpPr txBox="1"/>
          <p:nvPr/>
        </p:nvSpPr>
        <p:spPr>
          <a:xfrm>
            <a:off x="5951744" y="1229706"/>
            <a:ext cx="37771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err="1">
                <a:latin typeface="Goudy Old Style" panose="02020502050305020303" pitchFamily="18" charset="0"/>
              </a:rPr>
              <a:t>Frhodo</a:t>
            </a:r>
            <a:endParaRPr lang="en-US" sz="9600" dirty="0">
              <a:latin typeface="Goudy Old Style" panose="020205020503050203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50C171-7909-48D9-A1DA-6BED78795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684" y="4727001"/>
            <a:ext cx="565434" cy="56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5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524580-F8C5-49F2-8BFD-4D9A1E5B9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62" y="795488"/>
            <a:ext cx="2438096" cy="2438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6B6973-93D1-4CEA-9933-DB0766103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62" y="3521270"/>
            <a:ext cx="2438096" cy="24380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11320F-3ADA-4A24-A042-275876293274}"/>
              </a:ext>
            </a:extLst>
          </p:cNvPr>
          <p:cNvSpPr txBox="1"/>
          <p:nvPr/>
        </p:nvSpPr>
        <p:spPr>
          <a:xfrm>
            <a:off x="5757076" y="3955488"/>
            <a:ext cx="44694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err="1">
                <a:latin typeface="Bookman Old Style" panose="02050604050505020204" pitchFamily="18" charset="0"/>
              </a:rPr>
              <a:t>Frhodo</a:t>
            </a:r>
            <a:endParaRPr lang="en-US" sz="9600" dirty="0">
              <a:latin typeface="Bookman Old Style" panose="0205060405050502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9D1551-647E-470D-9988-CC9E900D5846}"/>
              </a:ext>
            </a:extLst>
          </p:cNvPr>
          <p:cNvSpPr txBox="1"/>
          <p:nvPr/>
        </p:nvSpPr>
        <p:spPr>
          <a:xfrm>
            <a:off x="5757076" y="1229706"/>
            <a:ext cx="41665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err="1">
                <a:latin typeface="Book Antiqua" panose="02040602050305030304" pitchFamily="18" charset="0"/>
              </a:rPr>
              <a:t>Frhodo</a:t>
            </a:r>
            <a:endParaRPr lang="en-US" sz="9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9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524580-F8C5-49F2-8BFD-4D9A1E5B9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62" y="795488"/>
            <a:ext cx="2438096" cy="2438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6B6973-93D1-4CEA-9933-DB0766103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62" y="3521270"/>
            <a:ext cx="2438096" cy="24380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F3EC2F-9651-4697-A831-B92A57713FE5}"/>
              </a:ext>
            </a:extLst>
          </p:cNvPr>
          <p:cNvSpPr txBox="1"/>
          <p:nvPr/>
        </p:nvSpPr>
        <p:spPr>
          <a:xfrm>
            <a:off x="5757076" y="1229706"/>
            <a:ext cx="4171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strike="sngStrike" dirty="0" err="1">
                <a:latin typeface="Harrington" panose="04040505050A02020702" pitchFamily="82" charset="0"/>
              </a:rPr>
              <a:t>Frhodo</a:t>
            </a:r>
            <a:endParaRPr lang="en-US" sz="9600" strike="sngStrike" dirty="0">
              <a:latin typeface="Harrington" panose="04040505050A02020702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9FAC94-DD98-42C7-AEB9-D7E258471695}"/>
              </a:ext>
            </a:extLst>
          </p:cNvPr>
          <p:cNvSpPr txBox="1"/>
          <p:nvPr/>
        </p:nvSpPr>
        <p:spPr>
          <a:xfrm>
            <a:off x="5757076" y="3955488"/>
            <a:ext cx="38395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err="1">
                <a:latin typeface="Californian FB" panose="0207040306080B030204" pitchFamily="18" charset="0"/>
              </a:rPr>
              <a:t>Frhodo</a:t>
            </a:r>
            <a:endParaRPr lang="en-US" sz="9600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56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524580-F8C5-49F2-8BFD-4D9A1E5B9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62" y="795488"/>
            <a:ext cx="2438096" cy="2438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6B6973-93D1-4CEA-9933-DB0766103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62" y="3521270"/>
            <a:ext cx="2438096" cy="24380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F3EC2F-9651-4697-A831-B92A57713FE5}"/>
              </a:ext>
            </a:extLst>
          </p:cNvPr>
          <p:cNvSpPr txBox="1"/>
          <p:nvPr/>
        </p:nvSpPr>
        <p:spPr>
          <a:xfrm>
            <a:off x="5757076" y="3955488"/>
            <a:ext cx="39837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strike="sngStrike" dirty="0" err="1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Frhodo</a:t>
            </a:r>
            <a:endParaRPr lang="en-US" sz="9600" strike="sngStrike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3581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524580-F8C5-49F2-8BFD-4D9A1E5B9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62" y="795488"/>
            <a:ext cx="2438096" cy="24380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BD30D2-C562-4150-8BC8-32F13E6014BE}"/>
              </a:ext>
            </a:extLst>
          </p:cNvPr>
          <p:cNvSpPr txBox="1"/>
          <p:nvPr/>
        </p:nvSpPr>
        <p:spPr>
          <a:xfrm>
            <a:off x="5757076" y="1229706"/>
            <a:ext cx="40767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strike="sngStrike" dirty="0" err="1">
                <a:latin typeface="Maiandra GD" panose="020E0502030308020204" pitchFamily="34" charset="0"/>
              </a:rPr>
              <a:t>Frhodo</a:t>
            </a:r>
            <a:endParaRPr lang="en-US" sz="9600" strike="sngStrike" dirty="0">
              <a:latin typeface="Maiandra GD" panose="020E0502030308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6B6973-93D1-4CEA-9933-DB0766103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62" y="3521270"/>
            <a:ext cx="2438096" cy="24380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F3EC2F-9651-4697-A831-B92A57713FE5}"/>
              </a:ext>
            </a:extLst>
          </p:cNvPr>
          <p:cNvSpPr txBox="1"/>
          <p:nvPr/>
        </p:nvSpPr>
        <p:spPr>
          <a:xfrm>
            <a:off x="5757076" y="3955488"/>
            <a:ext cx="42450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strike="sngStrike" dirty="0" err="1">
                <a:latin typeface="Papyrus" panose="03070502060502030205" pitchFamily="66" charset="0"/>
                <a:cs typeface="Leelawadee UI Semilight" panose="020B0402040204020203" pitchFamily="34" charset="-34"/>
              </a:rPr>
              <a:t>Frhodo</a:t>
            </a:r>
            <a:endParaRPr lang="en-US" sz="9600" strike="sngStrike" dirty="0">
              <a:latin typeface="Papyrus" panose="03070502060502030205" pitchFamily="66" charset="0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9563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524580-F8C5-49F2-8BFD-4D9A1E5B9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62" y="795488"/>
            <a:ext cx="2438096" cy="24380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BD30D2-C562-4150-8BC8-32F13E6014BE}"/>
              </a:ext>
            </a:extLst>
          </p:cNvPr>
          <p:cNvSpPr txBox="1"/>
          <p:nvPr/>
        </p:nvSpPr>
        <p:spPr>
          <a:xfrm>
            <a:off x="5757076" y="1229706"/>
            <a:ext cx="40767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strike="sngStrike" dirty="0" err="1">
                <a:latin typeface="Tempus Sans ITC" panose="04020404030D07020202" pitchFamily="82" charset="0"/>
              </a:rPr>
              <a:t>Frhodo</a:t>
            </a:r>
            <a:endParaRPr lang="en-US" sz="9600" strike="sngStrike" dirty="0">
              <a:latin typeface="Tempus Sans ITC" panose="04020404030D07020202" pitchFamily="8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C15BB9-B792-4767-BE06-7B197C5C9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62" y="3521270"/>
            <a:ext cx="2438096" cy="24380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BA6E51-F343-4A63-B11B-B022E1FB8C5B}"/>
              </a:ext>
            </a:extLst>
          </p:cNvPr>
          <p:cNvSpPr txBox="1"/>
          <p:nvPr/>
        </p:nvSpPr>
        <p:spPr>
          <a:xfrm>
            <a:off x="5951744" y="3955488"/>
            <a:ext cx="37771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err="1">
                <a:latin typeface="Garamond" panose="02020404030301010803" pitchFamily="18" charset="0"/>
              </a:rPr>
              <a:t>Frhodo</a:t>
            </a:r>
            <a:endParaRPr lang="en-US" sz="9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770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11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20" baseType="lpstr">
      <vt:lpstr>Arial</vt:lpstr>
      <vt:lpstr>Book Antiqua</vt:lpstr>
      <vt:lpstr>Bookman Old Style</vt:lpstr>
      <vt:lpstr>Calibri</vt:lpstr>
      <vt:lpstr>Calibri Light</vt:lpstr>
      <vt:lpstr>Californian FB</vt:lpstr>
      <vt:lpstr>Garamond</vt:lpstr>
      <vt:lpstr>Goudy Old Style</vt:lpstr>
      <vt:lpstr>Harrington</vt:lpstr>
      <vt:lpstr>Leelawadee UI Semilight</vt:lpstr>
      <vt:lpstr>Maiandra GD</vt:lpstr>
      <vt:lpstr>Papyrus</vt:lpstr>
      <vt:lpstr>Tempus Sans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</dc:creator>
  <cp:lastModifiedBy>Travis</cp:lastModifiedBy>
  <cp:revision>4</cp:revision>
  <dcterms:created xsi:type="dcterms:W3CDTF">2020-05-12T21:57:32Z</dcterms:created>
  <dcterms:modified xsi:type="dcterms:W3CDTF">2020-05-13T00:15:06Z</dcterms:modified>
</cp:coreProperties>
</file>