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842"/>
    <a:srgbClr val="307C3D"/>
    <a:srgbClr val="3B9B4B"/>
    <a:srgbClr val="E2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374C-D98C-4702-B89E-6A455DE94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473EC-EF50-4B92-B03B-32D658276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121E-73A1-4867-B59B-C6B6E24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5BA6-21B3-4CFC-9AD5-D4C5C6F4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763E-884B-4A6B-993F-12B0DE1E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B1F0-189C-4DF2-B76D-0AFB7A11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E839-2B6E-4392-9687-828221441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B4B0-0F69-47B3-A531-AB660CF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C9D3-F693-48B5-B02A-D810B3F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804F-3938-443E-A941-AB67C85A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DDC9F-914C-44F6-94CD-C02C6956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F3BF7-876F-4F11-BDEA-F7A690D7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2EBA-9ADD-4530-8B94-22A7E1D6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E5A3-6250-4394-A3A0-8A7B0A7E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8D88-463B-45F4-85FB-B6EC7859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A3B6-8BBA-44CB-8D14-700D374A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FFF-C559-46F5-867F-33D6ACDD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91523-87BE-4544-804F-82C87374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DDB0-4157-47AC-83A2-CA3E9F4F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90BE-9048-4A1C-B57F-C0FF3D03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CC92-2DD8-4352-964D-9619266C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46C10-9B24-43AE-9B5A-997BAB792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6C1D-EDFB-4896-BB3E-8AFA1C6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AD374-C17C-44D6-8B33-5513852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37ED-CBDB-49DB-B9AA-4C70AFAB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C352-9C21-420C-A7A6-FD1F2171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B00A-413D-4514-802A-DD16E98E1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706CF-4356-47F4-BC1D-8656664F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7DD18-2EEB-400A-AACC-3D09A646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6CD6-1E01-4184-87A0-F3737DD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DF51-6997-497D-8302-DFA7C133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E792-BA37-4A02-B2DC-75448807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87B20-BC86-4822-8196-8BA9D4F3B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736B-EB87-4AD5-BC06-CBE61D8B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14363-2527-48B7-9966-C2DBA0E97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2EAE4-739B-4F4C-89A2-C97D18BB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B20A7-A3C8-44FF-A815-6FB658F1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4944C-2FAB-4DD0-8E49-BA5D57A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237E0-88EE-4D12-90D9-CF1766F1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C8A-4556-41C5-85F2-D9CA1669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5804C-7326-4BF6-9F2A-A6817AA2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F1AC9-5A1A-41FD-A62A-BDBDB42D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E7033-BBFB-48D4-90D7-0DFC1F51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66E5-81E2-4862-BAC1-327CB04B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35AFE-C097-433E-A8F4-418AEEE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39B2-3169-40C2-9CEC-24A76173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F339-C5B6-4F1D-93EA-9B2C2046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25E6-E863-4182-AB69-28DE8ADE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1C16-045B-495D-83CD-0B0EAFC7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C454-ECC8-4567-AAF2-5B14041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8C83-7C1B-4B2C-AEAD-68EAF3EA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8B7E-85C7-4E07-B890-25DE2520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8F7-F578-4E2D-96BC-80CC6A15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CDFA5-4565-4A6A-9EA9-94048AC7E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2AB9C-59E2-4FCD-A37A-B537C3FE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CF146-D0A4-4F12-A305-57B09BF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05C02-A4CA-4ED3-9B3D-31208995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543CA-68FE-400C-84DA-397204A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F67B6-0633-4D40-9FB1-E040D933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FB9B-CE5F-4CB0-B707-A4A54220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FCE4-FA82-4F16-8EFC-3B4808BF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C571-0E01-415B-871F-0E511E7224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E7DD-458B-4061-BF57-44238FA94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6EFA-49DA-4C68-858A-177524044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087B-CF2E-409E-A36F-86230188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FF6B52CF-61B2-4A8F-B1AA-CBE4CEF18DA2}"/>
              </a:ext>
            </a:extLst>
          </p:cNvPr>
          <p:cNvSpPr>
            <a:spLocks noChangeAspect="1"/>
          </p:cNvSpPr>
          <p:nvPr/>
        </p:nvSpPr>
        <p:spPr>
          <a:xfrm>
            <a:off x="554869" y="413562"/>
            <a:ext cx="1793044" cy="1933974"/>
          </a:xfrm>
          <a:custGeom>
            <a:avLst/>
            <a:gdLst>
              <a:gd name="connsiteX0" fmla="*/ 197104 w 1066800"/>
              <a:gd name="connsiteY0" fmla="*/ 359805 h 1295400"/>
              <a:gd name="connsiteX1" fmla="*/ 315333 w 1066800"/>
              <a:gd name="connsiteY1" fmla="*/ 262440 h 1295400"/>
              <a:gd name="connsiteX2" fmla="*/ 533400 w 1066800"/>
              <a:gd name="connsiteY2" fmla="*/ 527235 h 1295400"/>
              <a:gd name="connsiteX3" fmla="*/ 751467 w 1066800"/>
              <a:gd name="connsiteY3" fmla="*/ 262440 h 1295400"/>
              <a:gd name="connsiteX4" fmla="*/ 869696 w 1066800"/>
              <a:gd name="connsiteY4" fmla="*/ 359805 h 1295400"/>
              <a:gd name="connsiteX5" fmla="*/ 632606 w 1066800"/>
              <a:gd name="connsiteY5" fmla="*/ 647700 h 1295400"/>
              <a:gd name="connsiteX6" fmla="*/ 869696 w 1066800"/>
              <a:gd name="connsiteY6" fmla="*/ 935595 h 1295400"/>
              <a:gd name="connsiteX7" fmla="*/ 751467 w 1066800"/>
              <a:gd name="connsiteY7" fmla="*/ 1032960 h 1295400"/>
              <a:gd name="connsiteX8" fmla="*/ 533400 w 1066800"/>
              <a:gd name="connsiteY8" fmla="*/ 768165 h 1295400"/>
              <a:gd name="connsiteX9" fmla="*/ 315333 w 1066800"/>
              <a:gd name="connsiteY9" fmla="*/ 1032960 h 1295400"/>
              <a:gd name="connsiteX10" fmla="*/ 197104 w 1066800"/>
              <a:gd name="connsiteY10" fmla="*/ 935595 h 1295400"/>
              <a:gd name="connsiteX11" fmla="*/ 434194 w 1066800"/>
              <a:gd name="connsiteY11" fmla="*/ 647700 h 1295400"/>
              <a:gd name="connsiteX12" fmla="*/ 197104 w 1066800"/>
              <a:gd name="connsiteY12" fmla="*/ 359805 h 129540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34721 w 672592"/>
              <a:gd name="connsiteY8" fmla="*/ 59735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0 w 672592"/>
              <a:gd name="connsiteY0" fmla="*/ 97365 h 770520"/>
              <a:gd name="connsiteX1" fmla="*/ 118229 w 672592"/>
              <a:gd name="connsiteY1" fmla="*/ 0 h 770520"/>
              <a:gd name="connsiteX2" fmla="*/ 336296 w 672592"/>
              <a:gd name="connsiteY2" fmla="*/ 264795 h 770520"/>
              <a:gd name="connsiteX3" fmla="*/ 554363 w 672592"/>
              <a:gd name="connsiteY3" fmla="*/ 0 h 770520"/>
              <a:gd name="connsiteX4" fmla="*/ 672592 w 672592"/>
              <a:gd name="connsiteY4" fmla="*/ 97365 h 770520"/>
              <a:gd name="connsiteX5" fmla="*/ 435502 w 672592"/>
              <a:gd name="connsiteY5" fmla="*/ 385260 h 770520"/>
              <a:gd name="connsiteX6" fmla="*/ 672592 w 672592"/>
              <a:gd name="connsiteY6" fmla="*/ 673155 h 770520"/>
              <a:gd name="connsiteX7" fmla="*/ 554363 w 672592"/>
              <a:gd name="connsiteY7" fmla="*/ 770520 h 770520"/>
              <a:gd name="connsiteX8" fmla="*/ 422021 w 672592"/>
              <a:gd name="connsiteY8" fmla="*/ 603700 h 770520"/>
              <a:gd name="connsiteX9" fmla="*/ 336296 w 672592"/>
              <a:gd name="connsiteY9" fmla="*/ 505725 h 770520"/>
              <a:gd name="connsiteX10" fmla="*/ 118229 w 672592"/>
              <a:gd name="connsiteY10" fmla="*/ 770520 h 770520"/>
              <a:gd name="connsiteX11" fmla="*/ 0 w 672592"/>
              <a:gd name="connsiteY11" fmla="*/ 673155 h 770520"/>
              <a:gd name="connsiteX12" fmla="*/ 237090 w 672592"/>
              <a:gd name="connsiteY12" fmla="*/ 385260 h 770520"/>
              <a:gd name="connsiteX13" fmla="*/ 0 w 672592"/>
              <a:gd name="connsiteY13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118364 w 672727"/>
              <a:gd name="connsiteY10" fmla="*/ 770520 h 770520"/>
              <a:gd name="connsiteX11" fmla="*/ 135 w 672727"/>
              <a:gd name="connsiteY11" fmla="*/ 673155 h 770520"/>
              <a:gd name="connsiteX12" fmla="*/ 104020 w 672727"/>
              <a:gd name="connsiteY12" fmla="*/ 537539 h 770520"/>
              <a:gd name="connsiteX13" fmla="*/ 237225 w 672727"/>
              <a:gd name="connsiteY13" fmla="*/ 385260 h 770520"/>
              <a:gd name="connsiteX14" fmla="*/ 135 w 672727"/>
              <a:gd name="connsiteY14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118364 w 672727"/>
              <a:gd name="connsiteY10" fmla="*/ 770520 h 770520"/>
              <a:gd name="connsiteX11" fmla="*/ 135 w 672727"/>
              <a:gd name="connsiteY11" fmla="*/ 673155 h 770520"/>
              <a:gd name="connsiteX12" fmla="*/ 104020 w 672727"/>
              <a:gd name="connsiteY12" fmla="*/ 537539 h 770520"/>
              <a:gd name="connsiteX13" fmla="*/ 237225 w 672727"/>
              <a:gd name="connsiteY13" fmla="*/ 385260 h 770520"/>
              <a:gd name="connsiteX14" fmla="*/ 135 w 672727"/>
              <a:gd name="connsiteY14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210958 w 672727"/>
              <a:gd name="connsiteY10" fmla="*/ 663012 h 770520"/>
              <a:gd name="connsiteX11" fmla="*/ 118364 w 672727"/>
              <a:gd name="connsiteY11" fmla="*/ 770520 h 770520"/>
              <a:gd name="connsiteX12" fmla="*/ 135 w 672727"/>
              <a:gd name="connsiteY12" fmla="*/ 673155 h 770520"/>
              <a:gd name="connsiteX13" fmla="*/ 104020 w 672727"/>
              <a:gd name="connsiteY13" fmla="*/ 537539 h 770520"/>
              <a:gd name="connsiteX14" fmla="*/ 237225 w 672727"/>
              <a:gd name="connsiteY14" fmla="*/ 385260 h 770520"/>
              <a:gd name="connsiteX15" fmla="*/ 135 w 672727"/>
              <a:gd name="connsiteY15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210958 w 672727"/>
              <a:gd name="connsiteY10" fmla="*/ 663012 h 770520"/>
              <a:gd name="connsiteX11" fmla="*/ 118364 w 672727"/>
              <a:gd name="connsiteY11" fmla="*/ 770520 h 770520"/>
              <a:gd name="connsiteX12" fmla="*/ 135 w 672727"/>
              <a:gd name="connsiteY12" fmla="*/ 673155 h 770520"/>
              <a:gd name="connsiteX13" fmla="*/ 104020 w 672727"/>
              <a:gd name="connsiteY13" fmla="*/ 537539 h 770520"/>
              <a:gd name="connsiteX14" fmla="*/ 237225 w 672727"/>
              <a:gd name="connsiteY14" fmla="*/ 385260 h 770520"/>
              <a:gd name="connsiteX15" fmla="*/ 135 w 672727"/>
              <a:gd name="connsiteY15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210958 w 672727"/>
              <a:gd name="connsiteY10" fmla="*/ 663012 h 770520"/>
              <a:gd name="connsiteX11" fmla="*/ 118364 w 672727"/>
              <a:gd name="connsiteY11" fmla="*/ 770520 h 770520"/>
              <a:gd name="connsiteX12" fmla="*/ 135 w 672727"/>
              <a:gd name="connsiteY12" fmla="*/ 673155 h 770520"/>
              <a:gd name="connsiteX13" fmla="*/ 104020 w 672727"/>
              <a:gd name="connsiteY13" fmla="*/ 537539 h 770520"/>
              <a:gd name="connsiteX14" fmla="*/ 237225 w 672727"/>
              <a:gd name="connsiteY14" fmla="*/ 385260 h 770520"/>
              <a:gd name="connsiteX15" fmla="*/ 135 w 672727"/>
              <a:gd name="connsiteY15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210958 w 672727"/>
              <a:gd name="connsiteY10" fmla="*/ 663012 h 770520"/>
              <a:gd name="connsiteX11" fmla="*/ 118364 w 672727"/>
              <a:gd name="connsiteY11" fmla="*/ 770520 h 770520"/>
              <a:gd name="connsiteX12" fmla="*/ 135 w 672727"/>
              <a:gd name="connsiteY12" fmla="*/ 673155 h 770520"/>
              <a:gd name="connsiteX13" fmla="*/ 104020 w 672727"/>
              <a:gd name="connsiteY13" fmla="*/ 537539 h 770520"/>
              <a:gd name="connsiteX14" fmla="*/ 237225 w 672727"/>
              <a:gd name="connsiteY14" fmla="*/ 385260 h 770520"/>
              <a:gd name="connsiteX15" fmla="*/ 135 w 672727"/>
              <a:gd name="connsiteY15" fmla="*/ 97365 h 770520"/>
              <a:gd name="connsiteX0" fmla="*/ 135 w 672727"/>
              <a:gd name="connsiteY0" fmla="*/ 97365 h 770520"/>
              <a:gd name="connsiteX1" fmla="*/ 118364 w 672727"/>
              <a:gd name="connsiteY1" fmla="*/ 0 h 770520"/>
              <a:gd name="connsiteX2" fmla="*/ 336431 w 672727"/>
              <a:gd name="connsiteY2" fmla="*/ 264795 h 770520"/>
              <a:gd name="connsiteX3" fmla="*/ 554498 w 672727"/>
              <a:gd name="connsiteY3" fmla="*/ 0 h 770520"/>
              <a:gd name="connsiteX4" fmla="*/ 672727 w 672727"/>
              <a:gd name="connsiteY4" fmla="*/ 97365 h 770520"/>
              <a:gd name="connsiteX5" fmla="*/ 435637 w 672727"/>
              <a:gd name="connsiteY5" fmla="*/ 385260 h 770520"/>
              <a:gd name="connsiteX6" fmla="*/ 672727 w 672727"/>
              <a:gd name="connsiteY6" fmla="*/ 673155 h 770520"/>
              <a:gd name="connsiteX7" fmla="*/ 554498 w 672727"/>
              <a:gd name="connsiteY7" fmla="*/ 770520 h 770520"/>
              <a:gd name="connsiteX8" fmla="*/ 422156 w 672727"/>
              <a:gd name="connsiteY8" fmla="*/ 603700 h 770520"/>
              <a:gd name="connsiteX9" fmla="*/ 336431 w 672727"/>
              <a:gd name="connsiteY9" fmla="*/ 505725 h 770520"/>
              <a:gd name="connsiteX10" fmla="*/ 210958 w 672727"/>
              <a:gd name="connsiteY10" fmla="*/ 663012 h 770520"/>
              <a:gd name="connsiteX11" fmla="*/ 118364 w 672727"/>
              <a:gd name="connsiteY11" fmla="*/ 770520 h 770520"/>
              <a:gd name="connsiteX12" fmla="*/ 135 w 672727"/>
              <a:gd name="connsiteY12" fmla="*/ 673155 h 770520"/>
              <a:gd name="connsiteX13" fmla="*/ 104020 w 672727"/>
              <a:gd name="connsiteY13" fmla="*/ 537539 h 770520"/>
              <a:gd name="connsiteX14" fmla="*/ 237225 w 672727"/>
              <a:gd name="connsiteY14" fmla="*/ 385260 h 770520"/>
              <a:gd name="connsiteX15" fmla="*/ 135 w 672727"/>
              <a:gd name="connsiteY15" fmla="*/ 97365 h 770520"/>
              <a:gd name="connsiteX0" fmla="*/ 338 w 672930"/>
              <a:gd name="connsiteY0" fmla="*/ 97365 h 770520"/>
              <a:gd name="connsiteX1" fmla="*/ 118567 w 672930"/>
              <a:gd name="connsiteY1" fmla="*/ 0 h 770520"/>
              <a:gd name="connsiteX2" fmla="*/ 336634 w 672930"/>
              <a:gd name="connsiteY2" fmla="*/ 264795 h 770520"/>
              <a:gd name="connsiteX3" fmla="*/ 554701 w 672930"/>
              <a:gd name="connsiteY3" fmla="*/ 0 h 770520"/>
              <a:gd name="connsiteX4" fmla="*/ 672930 w 672930"/>
              <a:gd name="connsiteY4" fmla="*/ 97365 h 770520"/>
              <a:gd name="connsiteX5" fmla="*/ 435840 w 672930"/>
              <a:gd name="connsiteY5" fmla="*/ 385260 h 770520"/>
              <a:gd name="connsiteX6" fmla="*/ 672930 w 672930"/>
              <a:gd name="connsiteY6" fmla="*/ 673155 h 770520"/>
              <a:gd name="connsiteX7" fmla="*/ 554701 w 672930"/>
              <a:gd name="connsiteY7" fmla="*/ 770520 h 770520"/>
              <a:gd name="connsiteX8" fmla="*/ 422359 w 672930"/>
              <a:gd name="connsiteY8" fmla="*/ 603700 h 770520"/>
              <a:gd name="connsiteX9" fmla="*/ 336634 w 672930"/>
              <a:gd name="connsiteY9" fmla="*/ 505725 h 770520"/>
              <a:gd name="connsiteX10" fmla="*/ 211161 w 672930"/>
              <a:gd name="connsiteY10" fmla="*/ 663012 h 770520"/>
              <a:gd name="connsiteX11" fmla="*/ 118567 w 672930"/>
              <a:gd name="connsiteY11" fmla="*/ 770520 h 770520"/>
              <a:gd name="connsiteX12" fmla="*/ 338 w 672930"/>
              <a:gd name="connsiteY12" fmla="*/ 673155 h 770520"/>
              <a:gd name="connsiteX13" fmla="*/ 104223 w 672930"/>
              <a:gd name="connsiteY13" fmla="*/ 537539 h 770520"/>
              <a:gd name="connsiteX14" fmla="*/ 237428 w 672930"/>
              <a:gd name="connsiteY14" fmla="*/ 385260 h 770520"/>
              <a:gd name="connsiteX15" fmla="*/ 91391 w 672930"/>
              <a:gd name="connsiteY15" fmla="*/ 215301 h 770520"/>
              <a:gd name="connsiteX16" fmla="*/ 338 w 672930"/>
              <a:gd name="connsiteY16" fmla="*/ 97365 h 770520"/>
              <a:gd name="connsiteX0" fmla="*/ 338 w 672930"/>
              <a:gd name="connsiteY0" fmla="*/ 97365 h 770520"/>
              <a:gd name="connsiteX1" fmla="*/ 118567 w 672930"/>
              <a:gd name="connsiteY1" fmla="*/ 0 h 770520"/>
              <a:gd name="connsiteX2" fmla="*/ 336634 w 672930"/>
              <a:gd name="connsiteY2" fmla="*/ 264795 h 770520"/>
              <a:gd name="connsiteX3" fmla="*/ 554701 w 672930"/>
              <a:gd name="connsiteY3" fmla="*/ 0 h 770520"/>
              <a:gd name="connsiteX4" fmla="*/ 672930 w 672930"/>
              <a:gd name="connsiteY4" fmla="*/ 97365 h 770520"/>
              <a:gd name="connsiteX5" fmla="*/ 435840 w 672930"/>
              <a:gd name="connsiteY5" fmla="*/ 385260 h 770520"/>
              <a:gd name="connsiteX6" fmla="*/ 672930 w 672930"/>
              <a:gd name="connsiteY6" fmla="*/ 673155 h 770520"/>
              <a:gd name="connsiteX7" fmla="*/ 554701 w 672930"/>
              <a:gd name="connsiteY7" fmla="*/ 770520 h 770520"/>
              <a:gd name="connsiteX8" fmla="*/ 422359 w 672930"/>
              <a:gd name="connsiteY8" fmla="*/ 603700 h 770520"/>
              <a:gd name="connsiteX9" fmla="*/ 336634 w 672930"/>
              <a:gd name="connsiteY9" fmla="*/ 505725 h 770520"/>
              <a:gd name="connsiteX10" fmla="*/ 211161 w 672930"/>
              <a:gd name="connsiteY10" fmla="*/ 663012 h 770520"/>
              <a:gd name="connsiteX11" fmla="*/ 118567 w 672930"/>
              <a:gd name="connsiteY11" fmla="*/ 770520 h 770520"/>
              <a:gd name="connsiteX12" fmla="*/ 338 w 672930"/>
              <a:gd name="connsiteY12" fmla="*/ 673155 h 770520"/>
              <a:gd name="connsiteX13" fmla="*/ 104223 w 672930"/>
              <a:gd name="connsiteY13" fmla="*/ 537539 h 770520"/>
              <a:gd name="connsiteX14" fmla="*/ 237428 w 672930"/>
              <a:gd name="connsiteY14" fmla="*/ 385260 h 770520"/>
              <a:gd name="connsiteX15" fmla="*/ 91391 w 672930"/>
              <a:gd name="connsiteY15" fmla="*/ 215301 h 770520"/>
              <a:gd name="connsiteX16" fmla="*/ 338 w 672930"/>
              <a:gd name="connsiteY16" fmla="*/ 97365 h 770520"/>
              <a:gd name="connsiteX0" fmla="*/ 338 w 672930"/>
              <a:gd name="connsiteY0" fmla="*/ 97365 h 770520"/>
              <a:gd name="connsiteX1" fmla="*/ 118567 w 672930"/>
              <a:gd name="connsiteY1" fmla="*/ 0 h 770520"/>
              <a:gd name="connsiteX2" fmla="*/ 336634 w 672930"/>
              <a:gd name="connsiteY2" fmla="*/ 264795 h 770520"/>
              <a:gd name="connsiteX3" fmla="*/ 554701 w 672930"/>
              <a:gd name="connsiteY3" fmla="*/ 0 h 770520"/>
              <a:gd name="connsiteX4" fmla="*/ 672930 w 672930"/>
              <a:gd name="connsiteY4" fmla="*/ 97365 h 770520"/>
              <a:gd name="connsiteX5" fmla="*/ 435840 w 672930"/>
              <a:gd name="connsiteY5" fmla="*/ 385260 h 770520"/>
              <a:gd name="connsiteX6" fmla="*/ 672930 w 672930"/>
              <a:gd name="connsiteY6" fmla="*/ 673155 h 770520"/>
              <a:gd name="connsiteX7" fmla="*/ 554701 w 672930"/>
              <a:gd name="connsiteY7" fmla="*/ 770520 h 770520"/>
              <a:gd name="connsiteX8" fmla="*/ 422359 w 672930"/>
              <a:gd name="connsiteY8" fmla="*/ 603700 h 770520"/>
              <a:gd name="connsiteX9" fmla="*/ 336634 w 672930"/>
              <a:gd name="connsiteY9" fmla="*/ 505725 h 770520"/>
              <a:gd name="connsiteX10" fmla="*/ 211161 w 672930"/>
              <a:gd name="connsiteY10" fmla="*/ 663012 h 770520"/>
              <a:gd name="connsiteX11" fmla="*/ 118567 w 672930"/>
              <a:gd name="connsiteY11" fmla="*/ 770520 h 770520"/>
              <a:gd name="connsiteX12" fmla="*/ 338 w 672930"/>
              <a:gd name="connsiteY12" fmla="*/ 673155 h 770520"/>
              <a:gd name="connsiteX13" fmla="*/ 104223 w 672930"/>
              <a:gd name="connsiteY13" fmla="*/ 537539 h 770520"/>
              <a:gd name="connsiteX14" fmla="*/ 237428 w 672930"/>
              <a:gd name="connsiteY14" fmla="*/ 385260 h 770520"/>
              <a:gd name="connsiteX15" fmla="*/ 91391 w 672930"/>
              <a:gd name="connsiteY15" fmla="*/ 215301 h 770520"/>
              <a:gd name="connsiteX16" fmla="*/ 338 w 672930"/>
              <a:gd name="connsiteY16" fmla="*/ 97365 h 770520"/>
              <a:gd name="connsiteX0" fmla="*/ 373 w 672965"/>
              <a:gd name="connsiteY0" fmla="*/ 97365 h 770520"/>
              <a:gd name="connsiteX1" fmla="*/ 118602 w 672965"/>
              <a:gd name="connsiteY1" fmla="*/ 0 h 770520"/>
              <a:gd name="connsiteX2" fmla="*/ 336669 w 672965"/>
              <a:gd name="connsiteY2" fmla="*/ 264795 h 770520"/>
              <a:gd name="connsiteX3" fmla="*/ 554736 w 672965"/>
              <a:gd name="connsiteY3" fmla="*/ 0 h 770520"/>
              <a:gd name="connsiteX4" fmla="*/ 672965 w 672965"/>
              <a:gd name="connsiteY4" fmla="*/ 97365 h 770520"/>
              <a:gd name="connsiteX5" fmla="*/ 435875 w 672965"/>
              <a:gd name="connsiteY5" fmla="*/ 385260 h 770520"/>
              <a:gd name="connsiteX6" fmla="*/ 672965 w 672965"/>
              <a:gd name="connsiteY6" fmla="*/ 673155 h 770520"/>
              <a:gd name="connsiteX7" fmla="*/ 554736 w 672965"/>
              <a:gd name="connsiteY7" fmla="*/ 770520 h 770520"/>
              <a:gd name="connsiteX8" fmla="*/ 422394 w 672965"/>
              <a:gd name="connsiteY8" fmla="*/ 603700 h 770520"/>
              <a:gd name="connsiteX9" fmla="*/ 336669 w 672965"/>
              <a:gd name="connsiteY9" fmla="*/ 505725 h 770520"/>
              <a:gd name="connsiteX10" fmla="*/ 211196 w 672965"/>
              <a:gd name="connsiteY10" fmla="*/ 663012 h 770520"/>
              <a:gd name="connsiteX11" fmla="*/ 118602 w 672965"/>
              <a:gd name="connsiteY11" fmla="*/ 770520 h 770520"/>
              <a:gd name="connsiteX12" fmla="*/ 373 w 672965"/>
              <a:gd name="connsiteY12" fmla="*/ 673155 h 770520"/>
              <a:gd name="connsiteX13" fmla="*/ 104258 w 672965"/>
              <a:gd name="connsiteY13" fmla="*/ 537539 h 770520"/>
              <a:gd name="connsiteX14" fmla="*/ 237463 w 672965"/>
              <a:gd name="connsiteY14" fmla="*/ 385260 h 770520"/>
              <a:gd name="connsiteX15" fmla="*/ 85723 w 672965"/>
              <a:gd name="connsiteY15" fmla="*/ 218153 h 770520"/>
              <a:gd name="connsiteX16" fmla="*/ 373 w 672965"/>
              <a:gd name="connsiteY16" fmla="*/ 97365 h 770520"/>
              <a:gd name="connsiteX0" fmla="*/ 373 w 672965"/>
              <a:gd name="connsiteY0" fmla="*/ 97365 h 770520"/>
              <a:gd name="connsiteX1" fmla="*/ 118602 w 672965"/>
              <a:gd name="connsiteY1" fmla="*/ 0 h 770520"/>
              <a:gd name="connsiteX2" fmla="*/ 336669 w 672965"/>
              <a:gd name="connsiteY2" fmla="*/ 264795 h 770520"/>
              <a:gd name="connsiteX3" fmla="*/ 554736 w 672965"/>
              <a:gd name="connsiteY3" fmla="*/ 0 h 770520"/>
              <a:gd name="connsiteX4" fmla="*/ 672965 w 672965"/>
              <a:gd name="connsiteY4" fmla="*/ 97365 h 770520"/>
              <a:gd name="connsiteX5" fmla="*/ 435875 w 672965"/>
              <a:gd name="connsiteY5" fmla="*/ 385260 h 770520"/>
              <a:gd name="connsiteX6" fmla="*/ 672965 w 672965"/>
              <a:gd name="connsiteY6" fmla="*/ 673155 h 770520"/>
              <a:gd name="connsiteX7" fmla="*/ 554736 w 672965"/>
              <a:gd name="connsiteY7" fmla="*/ 770520 h 770520"/>
              <a:gd name="connsiteX8" fmla="*/ 422394 w 672965"/>
              <a:gd name="connsiteY8" fmla="*/ 603700 h 770520"/>
              <a:gd name="connsiteX9" fmla="*/ 336669 w 672965"/>
              <a:gd name="connsiteY9" fmla="*/ 505725 h 770520"/>
              <a:gd name="connsiteX10" fmla="*/ 211196 w 672965"/>
              <a:gd name="connsiteY10" fmla="*/ 663012 h 770520"/>
              <a:gd name="connsiteX11" fmla="*/ 118602 w 672965"/>
              <a:gd name="connsiteY11" fmla="*/ 770520 h 770520"/>
              <a:gd name="connsiteX12" fmla="*/ 373 w 672965"/>
              <a:gd name="connsiteY12" fmla="*/ 673155 h 770520"/>
              <a:gd name="connsiteX13" fmla="*/ 104258 w 672965"/>
              <a:gd name="connsiteY13" fmla="*/ 537539 h 770520"/>
              <a:gd name="connsiteX14" fmla="*/ 237463 w 672965"/>
              <a:gd name="connsiteY14" fmla="*/ 385260 h 770520"/>
              <a:gd name="connsiteX15" fmla="*/ 85723 w 672965"/>
              <a:gd name="connsiteY15" fmla="*/ 218153 h 770520"/>
              <a:gd name="connsiteX16" fmla="*/ 373 w 672965"/>
              <a:gd name="connsiteY16" fmla="*/ 97365 h 770520"/>
              <a:gd name="connsiteX0" fmla="*/ 414 w 673006"/>
              <a:gd name="connsiteY0" fmla="*/ 97365 h 770520"/>
              <a:gd name="connsiteX1" fmla="*/ 118643 w 673006"/>
              <a:gd name="connsiteY1" fmla="*/ 0 h 770520"/>
              <a:gd name="connsiteX2" fmla="*/ 336710 w 673006"/>
              <a:gd name="connsiteY2" fmla="*/ 264795 h 770520"/>
              <a:gd name="connsiteX3" fmla="*/ 554777 w 673006"/>
              <a:gd name="connsiteY3" fmla="*/ 0 h 770520"/>
              <a:gd name="connsiteX4" fmla="*/ 673006 w 673006"/>
              <a:gd name="connsiteY4" fmla="*/ 97365 h 770520"/>
              <a:gd name="connsiteX5" fmla="*/ 435916 w 673006"/>
              <a:gd name="connsiteY5" fmla="*/ 385260 h 770520"/>
              <a:gd name="connsiteX6" fmla="*/ 673006 w 673006"/>
              <a:gd name="connsiteY6" fmla="*/ 673155 h 770520"/>
              <a:gd name="connsiteX7" fmla="*/ 554777 w 673006"/>
              <a:gd name="connsiteY7" fmla="*/ 770520 h 770520"/>
              <a:gd name="connsiteX8" fmla="*/ 422435 w 673006"/>
              <a:gd name="connsiteY8" fmla="*/ 603700 h 770520"/>
              <a:gd name="connsiteX9" fmla="*/ 336710 w 673006"/>
              <a:gd name="connsiteY9" fmla="*/ 505725 h 770520"/>
              <a:gd name="connsiteX10" fmla="*/ 211237 w 673006"/>
              <a:gd name="connsiteY10" fmla="*/ 663012 h 770520"/>
              <a:gd name="connsiteX11" fmla="*/ 118643 w 673006"/>
              <a:gd name="connsiteY11" fmla="*/ 770520 h 770520"/>
              <a:gd name="connsiteX12" fmla="*/ 414 w 673006"/>
              <a:gd name="connsiteY12" fmla="*/ 673155 h 770520"/>
              <a:gd name="connsiteX13" fmla="*/ 104299 w 673006"/>
              <a:gd name="connsiteY13" fmla="*/ 537539 h 770520"/>
              <a:gd name="connsiteX14" fmla="*/ 237504 w 673006"/>
              <a:gd name="connsiteY14" fmla="*/ 385260 h 770520"/>
              <a:gd name="connsiteX15" fmla="*/ 85764 w 673006"/>
              <a:gd name="connsiteY15" fmla="*/ 218153 h 770520"/>
              <a:gd name="connsiteX16" fmla="*/ 414 w 673006"/>
              <a:gd name="connsiteY16" fmla="*/ 97365 h 770520"/>
              <a:gd name="connsiteX0" fmla="*/ 438 w 673030"/>
              <a:gd name="connsiteY0" fmla="*/ 97365 h 770520"/>
              <a:gd name="connsiteX1" fmla="*/ 118667 w 673030"/>
              <a:gd name="connsiteY1" fmla="*/ 0 h 770520"/>
              <a:gd name="connsiteX2" fmla="*/ 336734 w 673030"/>
              <a:gd name="connsiteY2" fmla="*/ 264795 h 770520"/>
              <a:gd name="connsiteX3" fmla="*/ 554801 w 673030"/>
              <a:gd name="connsiteY3" fmla="*/ 0 h 770520"/>
              <a:gd name="connsiteX4" fmla="*/ 673030 w 673030"/>
              <a:gd name="connsiteY4" fmla="*/ 97365 h 770520"/>
              <a:gd name="connsiteX5" fmla="*/ 435940 w 673030"/>
              <a:gd name="connsiteY5" fmla="*/ 385260 h 770520"/>
              <a:gd name="connsiteX6" fmla="*/ 673030 w 673030"/>
              <a:gd name="connsiteY6" fmla="*/ 673155 h 770520"/>
              <a:gd name="connsiteX7" fmla="*/ 554801 w 673030"/>
              <a:gd name="connsiteY7" fmla="*/ 770520 h 770520"/>
              <a:gd name="connsiteX8" fmla="*/ 422459 w 673030"/>
              <a:gd name="connsiteY8" fmla="*/ 603700 h 770520"/>
              <a:gd name="connsiteX9" fmla="*/ 336734 w 673030"/>
              <a:gd name="connsiteY9" fmla="*/ 505725 h 770520"/>
              <a:gd name="connsiteX10" fmla="*/ 211261 w 673030"/>
              <a:gd name="connsiteY10" fmla="*/ 663012 h 770520"/>
              <a:gd name="connsiteX11" fmla="*/ 118667 w 673030"/>
              <a:gd name="connsiteY11" fmla="*/ 770520 h 770520"/>
              <a:gd name="connsiteX12" fmla="*/ 438 w 673030"/>
              <a:gd name="connsiteY12" fmla="*/ 673155 h 770520"/>
              <a:gd name="connsiteX13" fmla="*/ 104323 w 673030"/>
              <a:gd name="connsiteY13" fmla="*/ 537539 h 770520"/>
              <a:gd name="connsiteX14" fmla="*/ 237528 w 673030"/>
              <a:gd name="connsiteY14" fmla="*/ 385260 h 770520"/>
              <a:gd name="connsiteX15" fmla="*/ 85788 w 673030"/>
              <a:gd name="connsiteY15" fmla="*/ 218153 h 770520"/>
              <a:gd name="connsiteX16" fmla="*/ 438 w 673030"/>
              <a:gd name="connsiteY16" fmla="*/ 97365 h 770520"/>
              <a:gd name="connsiteX0" fmla="*/ 382 w 672974"/>
              <a:gd name="connsiteY0" fmla="*/ 97365 h 770520"/>
              <a:gd name="connsiteX1" fmla="*/ 118611 w 672974"/>
              <a:gd name="connsiteY1" fmla="*/ 0 h 770520"/>
              <a:gd name="connsiteX2" fmla="*/ 336678 w 672974"/>
              <a:gd name="connsiteY2" fmla="*/ 264795 h 770520"/>
              <a:gd name="connsiteX3" fmla="*/ 554745 w 672974"/>
              <a:gd name="connsiteY3" fmla="*/ 0 h 770520"/>
              <a:gd name="connsiteX4" fmla="*/ 672974 w 672974"/>
              <a:gd name="connsiteY4" fmla="*/ 97365 h 770520"/>
              <a:gd name="connsiteX5" fmla="*/ 435884 w 672974"/>
              <a:gd name="connsiteY5" fmla="*/ 385260 h 770520"/>
              <a:gd name="connsiteX6" fmla="*/ 672974 w 672974"/>
              <a:gd name="connsiteY6" fmla="*/ 673155 h 770520"/>
              <a:gd name="connsiteX7" fmla="*/ 554745 w 672974"/>
              <a:gd name="connsiteY7" fmla="*/ 770520 h 770520"/>
              <a:gd name="connsiteX8" fmla="*/ 422403 w 672974"/>
              <a:gd name="connsiteY8" fmla="*/ 603700 h 770520"/>
              <a:gd name="connsiteX9" fmla="*/ 336678 w 672974"/>
              <a:gd name="connsiteY9" fmla="*/ 505725 h 770520"/>
              <a:gd name="connsiteX10" fmla="*/ 211205 w 672974"/>
              <a:gd name="connsiteY10" fmla="*/ 663012 h 770520"/>
              <a:gd name="connsiteX11" fmla="*/ 118611 w 672974"/>
              <a:gd name="connsiteY11" fmla="*/ 770520 h 770520"/>
              <a:gd name="connsiteX12" fmla="*/ 382 w 672974"/>
              <a:gd name="connsiteY12" fmla="*/ 673155 h 770520"/>
              <a:gd name="connsiteX13" fmla="*/ 104267 w 672974"/>
              <a:gd name="connsiteY13" fmla="*/ 537539 h 770520"/>
              <a:gd name="connsiteX14" fmla="*/ 237472 w 672974"/>
              <a:gd name="connsiteY14" fmla="*/ 385260 h 770520"/>
              <a:gd name="connsiteX15" fmla="*/ 92861 w 672974"/>
              <a:gd name="connsiteY15" fmla="*/ 215301 h 770520"/>
              <a:gd name="connsiteX16" fmla="*/ 382 w 672974"/>
              <a:gd name="connsiteY16" fmla="*/ 97365 h 770520"/>
              <a:gd name="connsiteX0" fmla="*/ 382 w 672974"/>
              <a:gd name="connsiteY0" fmla="*/ 97365 h 770520"/>
              <a:gd name="connsiteX1" fmla="*/ 118611 w 672974"/>
              <a:gd name="connsiteY1" fmla="*/ 0 h 770520"/>
              <a:gd name="connsiteX2" fmla="*/ 336678 w 672974"/>
              <a:gd name="connsiteY2" fmla="*/ 264795 h 770520"/>
              <a:gd name="connsiteX3" fmla="*/ 554745 w 672974"/>
              <a:gd name="connsiteY3" fmla="*/ 0 h 770520"/>
              <a:gd name="connsiteX4" fmla="*/ 672974 w 672974"/>
              <a:gd name="connsiteY4" fmla="*/ 97365 h 770520"/>
              <a:gd name="connsiteX5" fmla="*/ 435884 w 672974"/>
              <a:gd name="connsiteY5" fmla="*/ 385260 h 770520"/>
              <a:gd name="connsiteX6" fmla="*/ 672974 w 672974"/>
              <a:gd name="connsiteY6" fmla="*/ 673155 h 770520"/>
              <a:gd name="connsiteX7" fmla="*/ 554745 w 672974"/>
              <a:gd name="connsiteY7" fmla="*/ 770520 h 770520"/>
              <a:gd name="connsiteX8" fmla="*/ 422403 w 672974"/>
              <a:gd name="connsiteY8" fmla="*/ 603700 h 770520"/>
              <a:gd name="connsiteX9" fmla="*/ 336678 w 672974"/>
              <a:gd name="connsiteY9" fmla="*/ 505725 h 770520"/>
              <a:gd name="connsiteX10" fmla="*/ 211205 w 672974"/>
              <a:gd name="connsiteY10" fmla="*/ 663012 h 770520"/>
              <a:gd name="connsiteX11" fmla="*/ 118611 w 672974"/>
              <a:gd name="connsiteY11" fmla="*/ 770520 h 770520"/>
              <a:gd name="connsiteX12" fmla="*/ 382 w 672974"/>
              <a:gd name="connsiteY12" fmla="*/ 673155 h 770520"/>
              <a:gd name="connsiteX13" fmla="*/ 104267 w 672974"/>
              <a:gd name="connsiteY13" fmla="*/ 537539 h 770520"/>
              <a:gd name="connsiteX14" fmla="*/ 248879 w 672974"/>
              <a:gd name="connsiteY14" fmla="*/ 365298 h 770520"/>
              <a:gd name="connsiteX15" fmla="*/ 92861 w 672974"/>
              <a:gd name="connsiteY15" fmla="*/ 215301 h 770520"/>
              <a:gd name="connsiteX16" fmla="*/ 382 w 672974"/>
              <a:gd name="connsiteY16" fmla="*/ 97365 h 770520"/>
              <a:gd name="connsiteX0" fmla="*/ 373 w 672965"/>
              <a:gd name="connsiteY0" fmla="*/ 97365 h 770520"/>
              <a:gd name="connsiteX1" fmla="*/ 118602 w 672965"/>
              <a:gd name="connsiteY1" fmla="*/ 0 h 770520"/>
              <a:gd name="connsiteX2" fmla="*/ 336669 w 672965"/>
              <a:gd name="connsiteY2" fmla="*/ 264795 h 770520"/>
              <a:gd name="connsiteX3" fmla="*/ 554736 w 672965"/>
              <a:gd name="connsiteY3" fmla="*/ 0 h 770520"/>
              <a:gd name="connsiteX4" fmla="*/ 672965 w 672965"/>
              <a:gd name="connsiteY4" fmla="*/ 97365 h 770520"/>
              <a:gd name="connsiteX5" fmla="*/ 435875 w 672965"/>
              <a:gd name="connsiteY5" fmla="*/ 385260 h 770520"/>
              <a:gd name="connsiteX6" fmla="*/ 672965 w 672965"/>
              <a:gd name="connsiteY6" fmla="*/ 673155 h 770520"/>
              <a:gd name="connsiteX7" fmla="*/ 554736 w 672965"/>
              <a:gd name="connsiteY7" fmla="*/ 770520 h 770520"/>
              <a:gd name="connsiteX8" fmla="*/ 422394 w 672965"/>
              <a:gd name="connsiteY8" fmla="*/ 603700 h 770520"/>
              <a:gd name="connsiteX9" fmla="*/ 336669 w 672965"/>
              <a:gd name="connsiteY9" fmla="*/ 505725 h 770520"/>
              <a:gd name="connsiteX10" fmla="*/ 211196 w 672965"/>
              <a:gd name="connsiteY10" fmla="*/ 663012 h 770520"/>
              <a:gd name="connsiteX11" fmla="*/ 118602 w 672965"/>
              <a:gd name="connsiteY11" fmla="*/ 770520 h 770520"/>
              <a:gd name="connsiteX12" fmla="*/ 373 w 672965"/>
              <a:gd name="connsiteY12" fmla="*/ 673155 h 770520"/>
              <a:gd name="connsiteX13" fmla="*/ 104258 w 672965"/>
              <a:gd name="connsiteY13" fmla="*/ 537539 h 770520"/>
              <a:gd name="connsiteX14" fmla="*/ 248870 w 672965"/>
              <a:gd name="connsiteY14" fmla="*/ 365298 h 770520"/>
              <a:gd name="connsiteX15" fmla="*/ 94278 w 672965"/>
              <a:gd name="connsiteY15" fmla="*/ 188210 h 770520"/>
              <a:gd name="connsiteX16" fmla="*/ 373 w 672965"/>
              <a:gd name="connsiteY16" fmla="*/ 97365 h 770520"/>
              <a:gd name="connsiteX0" fmla="*/ 373 w 672965"/>
              <a:gd name="connsiteY0" fmla="*/ 97365 h 770520"/>
              <a:gd name="connsiteX1" fmla="*/ 118602 w 672965"/>
              <a:gd name="connsiteY1" fmla="*/ 0 h 770520"/>
              <a:gd name="connsiteX2" fmla="*/ 336669 w 672965"/>
              <a:gd name="connsiteY2" fmla="*/ 264795 h 770520"/>
              <a:gd name="connsiteX3" fmla="*/ 554736 w 672965"/>
              <a:gd name="connsiteY3" fmla="*/ 0 h 770520"/>
              <a:gd name="connsiteX4" fmla="*/ 672965 w 672965"/>
              <a:gd name="connsiteY4" fmla="*/ 97365 h 770520"/>
              <a:gd name="connsiteX5" fmla="*/ 435875 w 672965"/>
              <a:gd name="connsiteY5" fmla="*/ 385260 h 770520"/>
              <a:gd name="connsiteX6" fmla="*/ 672965 w 672965"/>
              <a:gd name="connsiteY6" fmla="*/ 673155 h 770520"/>
              <a:gd name="connsiteX7" fmla="*/ 554736 w 672965"/>
              <a:gd name="connsiteY7" fmla="*/ 770520 h 770520"/>
              <a:gd name="connsiteX8" fmla="*/ 422394 w 672965"/>
              <a:gd name="connsiteY8" fmla="*/ 603700 h 770520"/>
              <a:gd name="connsiteX9" fmla="*/ 325262 w 672965"/>
              <a:gd name="connsiteY9" fmla="*/ 470079 h 770520"/>
              <a:gd name="connsiteX10" fmla="*/ 211196 w 672965"/>
              <a:gd name="connsiteY10" fmla="*/ 663012 h 770520"/>
              <a:gd name="connsiteX11" fmla="*/ 118602 w 672965"/>
              <a:gd name="connsiteY11" fmla="*/ 770520 h 770520"/>
              <a:gd name="connsiteX12" fmla="*/ 373 w 672965"/>
              <a:gd name="connsiteY12" fmla="*/ 673155 h 770520"/>
              <a:gd name="connsiteX13" fmla="*/ 104258 w 672965"/>
              <a:gd name="connsiteY13" fmla="*/ 537539 h 770520"/>
              <a:gd name="connsiteX14" fmla="*/ 248870 w 672965"/>
              <a:gd name="connsiteY14" fmla="*/ 365298 h 770520"/>
              <a:gd name="connsiteX15" fmla="*/ 94278 w 672965"/>
              <a:gd name="connsiteY15" fmla="*/ 188210 h 770520"/>
              <a:gd name="connsiteX16" fmla="*/ 373 w 672965"/>
              <a:gd name="connsiteY16" fmla="*/ 97365 h 770520"/>
              <a:gd name="connsiteX0" fmla="*/ 373 w 672965"/>
              <a:gd name="connsiteY0" fmla="*/ 97365 h 770520"/>
              <a:gd name="connsiteX1" fmla="*/ 118602 w 672965"/>
              <a:gd name="connsiteY1" fmla="*/ 0 h 770520"/>
              <a:gd name="connsiteX2" fmla="*/ 336669 w 672965"/>
              <a:gd name="connsiteY2" fmla="*/ 264795 h 770520"/>
              <a:gd name="connsiteX3" fmla="*/ 554736 w 672965"/>
              <a:gd name="connsiteY3" fmla="*/ 0 h 770520"/>
              <a:gd name="connsiteX4" fmla="*/ 672965 w 672965"/>
              <a:gd name="connsiteY4" fmla="*/ 97365 h 770520"/>
              <a:gd name="connsiteX5" fmla="*/ 435875 w 672965"/>
              <a:gd name="connsiteY5" fmla="*/ 385260 h 770520"/>
              <a:gd name="connsiteX6" fmla="*/ 672965 w 672965"/>
              <a:gd name="connsiteY6" fmla="*/ 673155 h 770520"/>
              <a:gd name="connsiteX7" fmla="*/ 554736 w 672965"/>
              <a:gd name="connsiteY7" fmla="*/ 770520 h 770520"/>
              <a:gd name="connsiteX8" fmla="*/ 422394 w 672965"/>
              <a:gd name="connsiteY8" fmla="*/ 603700 h 770520"/>
              <a:gd name="connsiteX9" fmla="*/ 325262 w 672965"/>
              <a:gd name="connsiteY9" fmla="*/ 470079 h 770520"/>
              <a:gd name="connsiteX10" fmla="*/ 189808 w 672965"/>
              <a:gd name="connsiteY10" fmla="*/ 637347 h 770520"/>
              <a:gd name="connsiteX11" fmla="*/ 118602 w 672965"/>
              <a:gd name="connsiteY11" fmla="*/ 770520 h 770520"/>
              <a:gd name="connsiteX12" fmla="*/ 373 w 672965"/>
              <a:gd name="connsiteY12" fmla="*/ 673155 h 770520"/>
              <a:gd name="connsiteX13" fmla="*/ 104258 w 672965"/>
              <a:gd name="connsiteY13" fmla="*/ 537539 h 770520"/>
              <a:gd name="connsiteX14" fmla="*/ 248870 w 672965"/>
              <a:gd name="connsiteY14" fmla="*/ 365298 h 770520"/>
              <a:gd name="connsiteX15" fmla="*/ 94278 w 672965"/>
              <a:gd name="connsiteY15" fmla="*/ 188210 h 770520"/>
              <a:gd name="connsiteX16" fmla="*/ 373 w 672965"/>
              <a:gd name="connsiteY16" fmla="*/ 97365 h 770520"/>
              <a:gd name="connsiteX0" fmla="*/ 18672 w 672728"/>
              <a:gd name="connsiteY0" fmla="*/ 77403 h 770520"/>
              <a:gd name="connsiteX1" fmla="*/ 118365 w 672728"/>
              <a:gd name="connsiteY1" fmla="*/ 0 h 770520"/>
              <a:gd name="connsiteX2" fmla="*/ 336432 w 672728"/>
              <a:gd name="connsiteY2" fmla="*/ 264795 h 770520"/>
              <a:gd name="connsiteX3" fmla="*/ 554499 w 672728"/>
              <a:gd name="connsiteY3" fmla="*/ 0 h 770520"/>
              <a:gd name="connsiteX4" fmla="*/ 672728 w 672728"/>
              <a:gd name="connsiteY4" fmla="*/ 97365 h 770520"/>
              <a:gd name="connsiteX5" fmla="*/ 435638 w 672728"/>
              <a:gd name="connsiteY5" fmla="*/ 385260 h 770520"/>
              <a:gd name="connsiteX6" fmla="*/ 672728 w 672728"/>
              <a:gd name="connsiteY6" fmla="*/ 673155 h 770520"/>
              <a:gd name="connsiteX7" fmla="*/ 554499 w 672728"/>
              <a:gd name="connsiteY7" fmla="*/ 770520 h 770520"/>
              <a:gd name="connsiteX8" fmla="*/ 422157 w 672728"/>
              <a:gd name="connsiteY8" fmla="*/ 603700 h 770520"/>
              <a:gd name="connsiteX9" fmla="*/ 325025 w 672728"/>
              <a:gd name="connsiteY9" fmla="*/ 470079 h 770520"/>
              <a:gd name="connsiteX10" fmla="*/ 189571 w 672728"/>
              <a:gd name="connsiteY10" fmla="*/ 637347 h 770520"/>
              <a:gd name="connsiteX11" fmla="*/ 118365 w 672728"/>
              <a:gd name="connsiteY11" fmla="*/ 770520 h 770520"/>
              <a:gd name="connsiteX12" fmla="*/ 136 w 672728"/>
              <a:gd name="connsiteY12" fmla="*/ 673155 h 770520"/>
              <a:gd name="connsiteX13" fmla="*/ 104021 w 672728"/>
              <a:gd name="connsiteY13" fmla="*/ 537539 h 770520"/>
              <a:gd name="connsiteX14" fmla="*/ 248633 w 672728"/>
              <a:gd name="connsiteY14" fmla="*/ 365298 h 770520"/>
              <a:gd name="connsiteX15" fmla="*/ 94041 w 672728"/>
              <a:gd name="connsiteY15" fmla="*/ 188210 h 770520"/>
              <a:gd name="connsiteX16" fmla="*/ 18672 w 672728"/>
              <a:gd name="connsiteY16" fmla="*/ 77403 h 770520"/>
              <a:gd name="connsiteX0" fmla="*/ 18672 w 672728"/>
              <a:gd name="connsiteY0" fmla="*/ 78697 h 771814"/>
              <a:gd name="connsiteX1" fmla="*/ 118365 w 672728"/>
              <a:gd name="connsiteY1" fmla="*/ 1294 h 771814"/>
              <a:gd name="connsiteX2" fmla="*/ 336432 w 672728"/>
              <a:gd name="connsiteY2" fmla="*/ 266089 h 771814"/>
              <a:gd name="connsiteX3" fmla="*/ 554499 w 672728"/>
              <a:gd name="connsiteY3" fmla="*/ 1294 h 771814"/>
              <a:gd name="connsiteX4" fmla="*/ 672728 w 672728"/>
              <a:gd name="connsiteY4" fmla="*/ 98659 h 771814"/>
              <a:gd name="connsiteX5" fmla="*/ 435638 w 672728"/>
              <a:gd name="connsiteY5" fmla="*/ 386554 h 771814"/>
              <a:gd name="connsiteX6" fmla="*/ 672728 w 672728"/>
              <a:gd name="connsiteY6" fmla="*/ 674449 h 771814"/>
              <a:gd name="connsiteX7" fmla="*/ 554499 w 672728"/>
              <a:gd name="connsiteY7" fmla="*/ 771814 h 771814"/>
              <a:gd name="connsiteX8" fmla="*/ 422157 w 672728"/>
              <a:gd name="connsiteY8" fmla="*/ 604994 h 771814"/>
              <a:gd name="connsiteX9" fmla="*/ 325025 w 672728"/>
              <a:gd name="connsiteY9" fmla="*/ 471373 h 771814"/>
              <a:gd name="connsiteX10" fmla="*/ 189571 w 672728"/>
              <a:gd name="connsiteY10" fmla="*/ 638641 h 771814"/>
              <a:gd name="connsiteX11" fmla="*/ 118365 w 672728"/>
              <a:gd name="connsiteY11" fmla="*/ 771814 h 771814"/>
              <a:gd name="connsiteX12" fmla="*/ 136 w 672728"/>
              <a:gd name="connsiteY12" fmla="*/ 674449 h 771814"/>
              <a:gd name="connsiteX13" fmla="*/ 104021 w 672728"/>
              <a:gd name="connsiteY13" fmla="*/ 538833 h 771814"/>
              <a:gd name="connsiteX14" fmla="*/ 248633 w 672728"/>
              <a:gd name="connsiteY14" fmla="*/ 366592 h 771814"/>
              <a:gd name="connsiteX15" fmla="*/ 94041 w 672728"/>
              <a:gd name="connsiteY15" fmla="*/ 189504 h 771814"/>
              <a:gd name="connsiteX16" fmla="*/ 18672 w 672728"/>
              <a:gd name="connsiteY16" fmla="*/ 78697 h 771814"/>
              <a:gd name="connsiteX0" fmla="*/ 18672 w 672728"/>
              <a:gd name="connsiteY0" fmla="*/ 78697 h 771814"/>
              <a:gd name="connsiteX1" fmla="*/ 118365 w 672728"/>
              <a:gd name="connsiteY1" fmla="*/ 1294 h 771814"/>
              <a:gd name="connsiteX2" fmla="*/ 336432 w 672728"/>
              <a:gd name="connsiteY2" fmla="*/ 266089 h 771814"/>
              <a:gd name="connsiteX3" fmla="*/ 554499 w 672728"/>
              <a:gd name="connsiteY3" fmla="*/ 1294 h 771814"/>
              <a:gd name="connsiteX4" fmla="*/ 672728 w 672728"/>
              <a:gd name="connsiteY4" fmla="*/ 98659 h 771814"/>
              <a:gd name="connsiteX5" fmla="*/ 435638 w 672728"/>
              <a:gd name="connsiteY5" fmla="*/ 386554 h 771814"/>
              <a:gd name="connsiteX6" fmla="*/ 672728 w 672728"/>
              <a:gd name="connsiteY6" fmla="*/ 674449 h 771814"/>
              <a:gd name="connsiteX7" fmla="*/ 554499 w 672728"/>
              <a:gd name="connsiteY7" fmla="*/ 771814 h 771814"/>
              <a:gd name="connsiteX8" fmla="*/ 422157 w 672728"/>
              <a:gd name="connsiteY8" fmla="*/ 604994 h 771814"/>
              <a:gd name="connsiteX9" fmla="*/ 325025 w 672728"/>
              <a:gd name="connsiteY9" fmla="*/ 471373 h 771814"/>
              <a:gd name="connsiteX10" fmla="*/ 189571 w 672728"/>
              <a:gd name="connsiteY10" fmla="*/ 638641 h 771814"/>
              <a:gd name="connsiteX11" fmla="*/ 118365 w 672728"/>
              <a:gd name="connsiteY11" fmla="*/ 771814 h 771814"/>
              <a:gd name="connsiteX12" fmla="*/ 136 w 672728"/>
              <a:gd name="connsiteY12" fmla="*/ 674449 h 771814"/>
              <a:gd name="connsiteX13" fmla="*/ 104021 w 672728"/>
              <a:gd name="connsiteY13" fmla="*/ 538833 h 771814"/>
              <a:gd name="connsiteX14" fmla="*/ 248633 w 672728"/>
              <a:gd name="connsiteY14" fmla="*/ 366592 h 771814"/>
              <a:gd name="connsiteX15" fmla="*/ 94041 w 672728"/>
              <a:gd name="connsiteY15" fmla="*/ 189504 h 771814"/>
              <a:gd name="connsiteX16" fmla="*/ 18672 w 672728"/>
              <a:gd name="connsiteY16" fmla="*/ 78697 h 771814"/>
              <a:gd name="connsiteX0" fmla="*/ 18672 w 672728"/>
              <a:gd name="connsiteY0" fmla="*/ 77403 h 770520"/>
              <a:gd name="connsiteX1" fmla="*/ 112662 w 672728"/>
              <a:gd name="connsiteY1" fmla="*/ 7129 h 770520"/>
              <a:gd name="connsiteX2" fmla="*/ 336432 w 672728"/>
              <a:gd name="connsiteY2" fmla="*/ 264795 h 770520"/>
              <a:gd name="connsiteX3" fmla="*/ 554499 w 672728"/>
              <a:gd name="connsiteY3" fmla="*/ 0 h 770520"/>
              <a:gd name="connsiteX4" fmla="*/ 672728 w 672728"/>
              <a:gd name="connsiteY4" fmla="*/ 97365 h 770520"/>
              <a:gd name="connsiteX5" fmla="*/ 435638 w 672728"/>
              <a:gd name="connsiteY5" fmla="*/ 385260 h 770520"/>
              <a:gd name="connsiteX6" fmla="*/ 672728 w 672728"/>
              <a:gd name="connsiteY6" fmla="*/ 673155 h 770520"/>
              <a:gd name="connsiteX7" fmla="*/ 554499 w 672728"/>
              <a:gd name="connsiteY7" fmla="*/ 770520 h 770520"/>
              <a:gd name="connsiteX8" fmla="*/ 422157 w 672728"/>
              <a:gd name="connsiteY8" fmla="*/ 603700 h 770520"/>
              <a:gd name="connsiteX9" fmla="*/ 325025 w 672728"/>
              <a:gd name="connsiteY9" fmla="*/ 470079 h 770520"/>
              <a:gd name="connsiteX10" fmla="*/ 189571 w 672728"/>
              <a:gd name="connsiteY10" fmla="*/ 637347 h 770520"/>
              <a:gd name="connsiteX11" fmla="*/ 118365 w 672728"/>
              <a:gd name="connsiteY11" fmla="*/ 770520 h 770520"/>
              <a:gd name="connsiteX12" fmla="*/ 136 w 672728"/>
              <a:gd name="connsiteY12" fmla="*/ 673155 h 770520"/>
              <a:gd name="connsiteX13" fmla="*/ 104021 w 672728"/>
              <a:gd name="connsiteY13" fmla="*/ 537539 h 770520"/>
              <a:gd name="connsiteX14" fmla="*/ 248633 w 672728"/>
              <a:gd name="connsiteY14" fmla="*/ 365298 h 770520"/>
              <a:gd name="connsiteX15" fmla="*/ 94041 w 672728"/>
              <a:gd name="connsiteY15" fmla="*/ 188210 h 770520"/>
              <a:gd name="connsiteX16" fmla="*/ 18672 w 672728"/>
              <a:gd name="connsiteY16" fmla="*/ 77403 h 770520"/>
              <a:gd name="connsiteX0" fmla="*/ 18672 w 672728"/>
              <a:gd name="connsiteY0" fmla="*/ 77403 h 770520"/>
              <a:gd name="connsiteX1" fmla="*/ 112662 w 672728"/>
              <a:gd name="connsiteY1" fmla="*/ 7129 h 770520"/>
              <a:gd name="connsiteX2" fmla="*/ 336432 w 672728"/>
              <a:gd name="connsiteY2" fmla="*/ 264795 h 770520"/>
              <a:gd name="connsiteX3" fmla="*/ 554499 w 672728"/>
              <a:gd name="connsiteY3" fmla="*/ 0 h 770520"/>
              <a:gd name="connsiteX4" fmla="*/ 672728 w 672728"/>
              <a:gd name="connsiteY4" fmla="*/ 97365 h 770520"/>
              <a:gd name="connsiteX5" fmla="*/ 435638 w 672728"/>
              <a:gd name="connsiteY5" fmla="*/ 385260 h 770520"/>
              <a:gd name="connsiteX6" fmla="*/ 672728 w 672728"/>
              <a:gd name="connsiteY6" fmla="*/ 673155 h 770520"/>
              <a:gd name="connsiteX7" fmla="*/ 554499 w 672728"/>
              <a:gd name="connsiteY7" fmla="*/ 770520 h 770520"/>
              <a:gd name="connsiteX8" fmla="*/ 422157 w 672728"/>
              <a:gd name="connsiteY8" fmla="*/ 603700 h 770520"/>
              <a:gd name="connsiteX9" fmla="*/ 325025 w 672728"/>
              <a:gd name="connsiteY9" fmla="*/ 470079 h 770520"/>
              <a:gd name="connsiteX10" fmla="*/ 189571 w 672728"/>
              <a:gd name="connsiteY10" fmla="*/ 637347 h 770520"/>
              <a:gd name="connsiteX11" fmla="*/ 118365 w 672728"/>
              <a:gd name="connsiteY11" fmla="*/ 770520 h 770520"/>
              <a:gd name="connsiteX12" fmla="*/ 136 w 672728"/>
              <a:gd name="connsiteY12" fmla="*/ 673155 h 770520"/>
              <a:gd name="connsiteX13" fmla="*/ 104021 w 672728"/>
              <a:gd name="connsiteY13" fmla="*/ 537539 h 770520"/>
              <a:gd name="connsiteX14" fmla="*/ 248633 w 672728"/>
              <a:gd name="connsiteY14" fmla="*/ 365298 h 770520"/>
              <a:gd name="connsiteX15" fmla="*/ 94041 w 672728"/>
              <a:gd name="connsiteY15" fmla="*/ 188210 h 770520"/>
              <a:gd name="connsiteX16" fmla="*/ 18672 w 672728"/>
              <a:gd name="connsiteY16" fmla="*/ 77403 h 770520"/>
              <a:gd name="connsiteX0" fmla="*/ 18672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18672 w 672728"/>
              <a:gd name="connsiteY16" fmla="*/ 78829 h 771946"/>
              <a:gd name="connsiteX0" fmla="*/ 18672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18672 w 672728"/>
              <a:gd name="connsiteY16" fmla="*/ 78829 h 771946"/>
              <a:gd name="connsiteX0" fmla="*/ 18672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18672 w 672728"/>
              <a:gd name="connsiteY16" fmla="*/ 78829 h 771946"/>
              <a:gd name="connsiteX0" fmla="*/ 7265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7265 w 672728"/>
              <a:gd name="connsiteY16" fmla="*/ 78829 h 771946"/>
              <a:gd name="connsiteX0" fmla="*/ 7265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7265 w 672728"/>
              <a:gd name="connsiteY16" fmla="*/ 78829 h 771946"/>
              <a:gd name="connsiteX0" fmla="*/ 7265 w 672728"/>
              <a:gd name="connsiteY0" fmla="*/ 78829 h 771946"/>
              <a:gd name="connsiteX1" fmla="*/ 109810 w 672728"/>
              <a:gd name="connsiteY1" fmla="*/ 0 h 771946"/>
              <a:gd name="connsiteX2" fmla="*/ 336432 w 672728"/>
              <a:gd name="connsiteY2" fmla="*/ 266221 h 771946"/>
              <a:gd name="connsiteX3" fmla="*/ 554499 w 672728"/>
              <a:gd name="connsiteY3" fmla="*/ 1426 h 771946"/>
              <a:gd name="connsiteX4" fmla="*/ 672728 w 672728"/>
              <a:gd name="connsiteY4" fmla="*/ 98791 h 771946"/>
              <a:gd name="connsiteX5" fmla="*/ 435638 w 672728"/>
              <a:gd name="connsiteY5" fmla="*/ 386686 h 771946"/>
              <a:gd name="connsiteX6" fmla="*/ 672728 w 672728"/>
              <a:gd name="connsiteY6" fmla="*/ 674581 h 771946"/>
              <a:gd name="connsiteX7" fmla="*/ 554499 w 672728"/>
              <a:gd name="connsiteY7" fmla="*/ 771946 h 771946"/>
              <a:gd name="connsiteX8" fmla="*/ 422157 w 672728"/>
              <a:gd name="connsiteY8" fmla="*/ 605126 h 771946"/>
              <a:gd name="connsiteX9" fmla="*/ 325025 w 672728"/>
              <a:gd name="connsiteY9" fmla="*/ 471505 h 771946"/>
              <a:gd name="connsiteX10" fmla="*/ 189571 w 672728"/>
              <a:gd name="connsiteY10" fmla="*/ 638773 h 771946"/>
              <a:gd name="connsiteX11" fmla="*/ 118365 w 672728"/>
              <a:gd name="connsiteY11" fmla="*/ 771946 h 771946"/>
              <a:gd name="connsiteX12" fmla="*/ 136 w 672728"/>
              <a:gd name="connsiteY12" fmla="*/ 674581 h 771946"/>
              <a:gd name="connsiteX13" fmla="*/ 104021 w 672728"/>
              <a:gd name="connsiteY13" fmla="*/ 538965 h 771946"/>
              <a:gd name="connsiteX14" fmla="*/ 248633 w 672728"/>
              <a:gd name="connsiteY14" fmla="*/ 366724 h 771946"/>
              <a:gd name="connsiteX15" fmla="*/ 94041 w 672728"/>
              <a:gd name="connsiteY15" fmla="*/ 189636 h 771946"/>
              <a:gd name="connsiteX16" fmla="*/ 7265 w 672728"/>
              <a:gd name="connsiteY16" fmla="*/ 78829 h 771946"/>
              <a:gd name="connsiteX0" fmla="*/ 7265 w 672728"/>
              <a:gd name="connsiteY0" fmla="*/ 78864 h 771981"/>
              <a:gd name="connsiteX1" fmla="*/ 109810 w 672728"/>
              <a:gd name="connsiteY1" fmla="*/ 35 h 771981"/>
              <a:gd name="connsiteX2" fmla="*/ 220940 w 672728"/>
              <a:gd name="connsiteY2" fmla="*/ 122657 h 771981"/>
              <a:gd name="connsiteX3" fmla="*/ 336432 w 672728"/>
              <a:gd name="connsiteY3" fmla="*/ 266256 h 771981"/>
              <a:gd name="connsiteX4" fmla="*/ 554499 w 672728"/>
              <a:gd name="connsiteY4" fmla="*/ 1461 h 771981"/>
              <a:gd name="connsiteX5" fmla="*/ 672728 w 672728"/>
              <a:gd name="connsiteY5" fmla="*/ 98826 h 771981"/>
              <a:gd name="connsiteX6" fmla="*/ 435638 w 672728"/>
              <a:gd name="connsiteY6" fmla="*/ 386721 h 771981"/>
              <a:gd name="connsiteX7" fmla="*/ 672728 w 672728"/>
              <a:gd name="connsiteY7" fmla="*/ 674616 h 771981"/>
              <a:gd name="connsiteX8" fmla="*/ 554499 w 672728"/>
              <a:gd name="connsiteY8" fmla="*/ 771981 h 771981"/>
              <a:gd name="connsiteX9" fmla="*/ 422157 w 672728"/>
              <a:gd name="connsiteY9" fmla="*/ 605161 h 771981"/>
              <a:gd name="connsiteX10" fmla="*/ 325025 w 672728"/>
              <a:gd name="connsiteY10" fmla="*/ 471540 h 771981"/>
              <a:gd name="connsiteX11" fmla="*/ 189571 w 672728"/>
              <a:gd name="connsiteY11" fmla="*/ 638808 h 771981"/>
              <a:gd name="connsiteX12" fmla="*/ 118365 w 672728"/>
              <a:gd name="connsiteY12" fmla="*/ 771981 h 771981"/>
              <a:gd name="connsiteX13" fmla="*/ 136 w 672728"/>
              <a:gd name="connsiteY13" fmla="*/ 674616 h 771981"/>
              <a:gd name="connsiteX14" fmla="*/ 104021 w 672728"/>
              <a:gd name="connsiteY14" fmla="*/ 539000 h 771981"/>
              <a:gd name="connsiteX15" fmla="*/ 248633 w 672728"/>
              <a:gd name="connsiteY15" fmla="*/ 366759 h 771981"/>
              <a:gd name="connsiteX16" fmla="*/ 94041 w 672728"/>
              <a:gd name="connsiteY16" fmla="*/ 189671 h 771981"/>
              <a:gd name="connsiteX17" fmla="*/ 7265 w 672728"/>
              <a:gd name="connsiteY17" fmla="*/ 78864 h 771981"/>
              <a:gd name="connsiteX0" fmla="*/ 7265 w 672728"/>
              <a:gd name="connsiteY0" fmla="*/ 77403 h 770520"/>
              <a:gd name="connsiteX1" fmla="*/ 98403 w 672728"/>
              <a:gd name="connsiteY1" fmla="*/ 9981 h 770520"/>
              <a:gd name="connsiteX2" fmla="*/ 220940 w 672728"/>
              <a:gd name="connsiteY2" fmla="*/ 121196 h 770520"/>
              <a:gd name="connsiteX3" fmla="*/ 336432 w 672728"/>
              <a:gd name="connsiteY3" fmla="*/ 264795 h 770520"/>
              <a:gd name="connsiteX4" fmla="*/ 554499 w 672728"/>
              <a:gd name="connsiteY4" fmla="*/ 0 h 770520"/>
              <a:gd name="connsiteX5" fmla="*/ 672728 w 672728"/>
              <a:gd name="connsiteY5" fmla="*/ 97365 h 770520"/>
              <a:gd name="connsiteX6" fmla="*/ 435638 w 672728"/>
              <a:gd name="connsiteY6" fmla="*/ 385260 h 770520"/>
              <a:gd name="connsiteX7" fmla="*/ 672728 w 672728"/>
              <a:gd name="connsiteY7" fmla="*/ 673155 h 770520"/>
              <a:gd name="connsiteX8" fmla="*/ 554499 w 672728"/>
              <a:gd name="connsiteY8" fmla="*/ 770520 h 770520"/>
              <a:gd name="connsiteX9" fmla="*/ 422157 w 672728"/>
              <a:gd name="connsiteY9" fmla="*/ 603700 h 770520"/>
              <a:gd name="connsiteX10" fmla="*/ 325025 w 672728"/>
              <a:gd name="connsiteY10" fmla="*/ 470079 h 770520"/>
              <a:gd name="connsiteX11" fmla="*/ 189571 w 672728"/>
              <a:gd name="connsiteY11" fmla="*/ 637347 h 770520"/>
              <a:gd name="connsiteX12" fmla="*/ 118365 w 672728"/>
              <a:gd name="connsiteY12" fmla="*/ 770520 h 770520"/>
              <a:gd name="connsiteX13" fmla="*/ 136 w 672728"/>
              <a:gd name="connsiteY13" fmla="*/ 673155 h 770520"/>
              <a:gd name="connsiteX14" fmla="*/ 104021 w 672728"/>
              <a:gd name="connsiteY14" fmla="*/ 537539 h 770520"/>
              <a:gd name="connsiteX15" fmla="*/ 248633 w 672728"/>
              <a:gd name="connsiteY15" fmla="*/ 365298 h 770520"/>
              <a:gd name="connsiteX16" fmla="*/ 94041 w 672728"/>
              <a:gd name="connsiteY16" fmla="*/ 188210 h 770520"/>
              <a:gd name="connsiteX17" fmla="*/ 7265 w 672728"/>
              <a:gd name="connsiteY17" fmla="*/ 77403 h 770520"/>
              <a:gd name="connsiteX0" fmla="*/ 7265 w 672728"/>
              <a:gd name="connsiteY0" fmla="*/ 77403 h 770520"/>
              <a:gd name="connsiteX1" fmla="*/ 98403 w 672728"/>
              <a:gd name="connsiteY1" fmla="*/ 9981 h 770520"/>
              <a:gd name="connsiteX2" fmla="*/ 220940 w 672728"/>
              <a:gd name="connsiteY2" fmla="*/ 121196 h 770520"/>
              <a:gd name="connsiteX3" fmla="*/ 327877 w 672728"/>
              <a:gd name="connsiteY3" fmla="*/ 264795 h 770520"/>
              <a:gd name="connsiteX4" fmla="*/ 554499 w 672728"/>
              <a:gd name="connsiteY4" fmla="*/ 0 h 770520"/>
              <a:gd name="connsiteX5" fmla="*/ 672728 w 672728"/>
              <a:gd name="connsiteY5" fmla="*/ 97365 h 770520"/>
              <a:gd name="connsiteX6" fmla="*/ 435638 w 672728"/>
              <a:gd name="connsiteY6" fmla="*/ 385260 h 770520"/>
              <a:gd name="connsiteX7" fmla="*/ 672728 w 672728"/>
              <a:gd name="connsiteY7" fmla="*/ 673155 h 770520"/>
              <a:gd name="connsiteX8" fmla="*/ 554499 w 672728"/>
              <a:gd name="connsiteY8" fmla="*/ 770520 h 770520"/>
              <a:gd name="connsiteX9" fmla="*/ 422157 w 672728"/>
              <a:gd name="connsiteY9" fmla="*/ 603700 h 770520"/>
              <a:gd name="connsiteX10" fmla="*/ 325025 w 672728"/>
              <a:gd name="connsiteY10" fmla="*/ 470079 h 770520"/>
              <a:gd name="connsiteX11" fmla="*/ 189571 w 672728"/>
              <a:gd name="connsiteY11" fmla="*/ 637347 h 770520"/>
              <a:gd name="connsiteX12" fmla="*/ 118365 w 672728"/>
              <a:gd name="connsiteY12" fmla="*/ 770520 h 770520"/>
              <a:gd name="connsiteX13" fmla="*/ 136 w 672728"/>
              <a:gd name="connsiteY13" fmla="*/ 673155 h 770520"/>
              <a:gd name="connsiteX14" fmla="*/ 104021 w 672728"/>
              <a:gd name="connsiteY14" fmla="*/ 537539 h 770520"/>
              <a:gd name="connsiteX15" fmla="*/ 248633 w 672728"/>
              <a:gd name="connsiteY15" fmla="*/ 365298 h 770520"/>
              <a:gd name="connsiteX16" fmla="*/ 94041 w 672728"/>
              <a:gd name="connsiteY16" fmla="*/ 188210 h 770520"/>
              <a:gd name="connsiteX17" fmla="*/ 7265 w 672728"/>
              <a:gd name="connsiteY17" fmla="*/ 77403 h 770520"/>
              <a:gd name="connsiteX0" fmla="*/ 7265 w 672728"/>
              <a:gd name="connsiteY0" fmla="*/ 77403 h 770520"/>
              <a:gd name="connsiteX1" fmla="*/ 98403 w 672728"/>
              <a:gd name="connsiteY1" fmla="*/ 9981 h 770520"/>
              <a:gd name="connsiteX2" fmla="*/ 220940 w 672728"/>
              <a:gd name="connsiteY2" fmla="*/ 121196 h 770520"/>
              <a:gd name="connsiteX3" fmla="*/ 327877 w 672728"/>
              <a:gd name="connsiteY3" fmla="*/ 264795 h 770520"/>
              <a:gd name="connsiteX4" fmla="*/ 554499 w 672728"/>
              <a:gd name="connsiteY4" fmla="*/ 0 h 770520"/>
              <a:gd name="connsiteX5" fmla="*/ 672728 w 672728"/>
              <a:gd name="connsiteY5" fmla="*/ 97365 h 770520"/>
              <a:gd name="connsiteX6" fmla="*/ 435638 w 672728"/>
              <a:gd name="connsiteY6" fmla="*/ 385260 h 770520"/>
              <a:gd name="connsiteX7" fmla="*/ 672728 w 672728"/>
              <a:gd name="connsiteY7" fmla="*/ 673155 h 770520"/>
              <a:gd name="connsiteX8" fmla="*/ 554499 w 672728"/>
              <a:gd name="connsiteY8" fmla="*/ 770520 h 770520"/>
              <a:gd name="connsiteX9" fmla="*/ 422157 w 672728"/>
              <a:gd name="connsiteY9" fmla="*/ 603700 h 770520"/>
              <a:gd name="connsiteX10" fmla="*/ 325025 w 672728"/>
              <a:gd name="connsiteY10" fmla="*/ 470079 h 770520"/>
              <a:gd name="connsiteX11" fmla="*/ 189571 w 672728"/>
              <a:gd name="connsiteY11" fmla="*/ 637347 h 770520"/>
              <a:gd name="connsiteX12" fmla="*/ 118365 w 672728"/>
              <a:gd name="connsiteY12" fmla="*/ 770520 h 770520"/>
              <a:gd name="connsiteX13" fmla="*/ 136 w 672728"/>
              <a:gd name="connsiteY13" fmla="*/ 673155 h 770520"/>
              <a:gd name="connsiteX14" fmla="*/ 104021 w 672728"/>
              <a:gd name="connsiteY14" fmla="*/ 537539 h 770520"/>
              <a:gd name="connsiteX15" fmla="*/ 248633 w 672728"/>
              <a:gd name="connsiteY15" fmla="*/ 365298 h 770520"/>
              <a:gd name="connsiteX16" fmla="*/ 94041 w 672728"/>
              <a:gd name="connsiteY16" fmla="*/ 188210 h 770520"/>
              <a:gd name="connsiteX17" fmla="*/ 7265 w 672728"/>
              <a:gd name="connsiteY17" fmla="*/ 77403 h 770520"/>
              <a:gd name="connsiteX0" fmla="*/ 7265 w 672728"/>
              <a:gd name="connsiteY0" fmla="*/ 77403 h 770520"/>
              <a:gd name="connsiteX1" fmla="*/ 98403 w 672728"/>
              <a:gd name="connsiteY1" fmla="*/ 9981 h 770520"/>
              <a:gd name="connsiteX2" fmla="*/ 220940 w 672728"/>
              <a:gd name="connsiteY2" fmla="*/ 121196 h 770520"/>
              <a:gd name="connsiteX3" fmla="*/ 327877 w 672728"/>
              <a:gd name="connsiteY3" fmla="*/ 264795 h 770520"/>
              <a:gd name="connsiteX4" fmla="*/ 554499 w 672728"/>
              <a:gd name="connsiteY4" fmla="*/ 0 h 770520"/>
              <a:gd name="connsiteX5" fmla="*/ 672728 w 672728"/>
              <a:gd name="connsiteY5" fmla="*/ 97365 h 770520"/>
              <a:gd name="connsiteX6" fmla="*/ 435638 w 672728"/>
              <a:gd name="connsiteY6" fmla="*/ 385260 h 770520"/>
              <a:gd name="connsiteX7" fmla="*/ 672728 w 672728"/>
              <a:gd name="connsiteY7" fmla="*/ 673155 h 770520"/>
              <a:gd name="connsiteX8" fmla="*/ 554499 w 672728"/>
              <a:gd name="connsiteY8" fmla="*/ 770520 h 770520"/>
              <a:gd name="connsiteX9" fmla="*/ 422157 w 672728"/>
              <a:gd name="connsiteY9" fmla="*/ 603700 h 770520"/>
              <a:gd name="connsiteX10" fmla="*/ 325025 w 672728"/>
              <a:gd name="connsiteY10" fmla="*/ 470079 h 770520"/>
              <a:gd name="connsiteX11" fmla="*/ 189571 w 672728"/>
              <a:gd name="connsiteY11" fmla="*/ 637347 h 770520"/>
              <a:gd name="connsiteX12" fmla="*/ 118365 w 672728"/>
              <a:gd name="connsiteY12" fmla="*/ 770520 h 770520"/>
              <a:gd name="connsiteX13" fmla="*/ 136 w 672728"/>
              <a:gd name="connsiteY13" fmla="*/ 673155 h 770520"/>
              <a:gd name="connsiteX14" fmla="*/ 104021 w 672728"/>
              <a:gd name="connsiteY14" fmla="*/ 537539 h 770520"/>
              <a:gd name="connsiteX15" fmla="*/ 248633 w 672728"/>
              <a:gd name="connsiteY15" fmla="*/ 365298 h 770520"/>
              <a:gd name="connsiteX16" fmla="*/ 94041 w 672728"/>
              <a:gd name="connsiteY16" fmla="*/ 188210 h 770520"/>
              <a:gd name="connsiteX17" fmla="*/ 7265 w 672728"/>
              <a:gd name="connsiteY17" fmla="*/ 77403 h 770520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72728 w 672728"/>
              <a:gd name="connsiteY5" fmla="*/ 8742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72728 w 672728"/>
              <a:gd name="connsiteY5" fmla="*/ 8742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72728 w 672728"/>
              <a:gd name="connsiteY5" fmla="*/ 8742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72728 w 672728"/>
              <a:gd name="connsiteY5" fmla="*/ 8742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72728 w 672728"/>
              <a:gd name="connsiteY5" fmla="*/ 8742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57044 w 672728"/>
              <a:gd name="connsiteY5" fmla="*/ 70316 h 760581"/>
              <a:gd name="connsiteX6" fmla="*/ 435638 w 672728"/>
              <a:gd name="connsiteY6" fmla="*/ 375321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553073 w 672728"/>
              <a:gd name="connsiteY4" fmla="*/ 4319 h 760581"/>
              <a:gd name="connsiteX5" fmla="*/ 657044 w 672728"/>
              <a:gd name="connsiteY5" fmla="*/ 70316 h 760581"/>
              <a:gd name="connsiteX6" fmla="*/ 408547 w 672728"/>
              <a:gd name="connsiteY6" fmla="*/ 359637 h 760581"/>
              <a:gd name="connsiteX7" fmla="*/ 672728 w 672728"/>
              <a:gd name="connsiteY7" fmla="*/ 663216 h 760581"/>
              <a:gd name="connsiteX8" fmla="*/ 554499 w 672728"/>
              <a:gd name="connsiteY8" fmla="*/ 760581 h 760581"/>
              <a:gd name="connsiteX9" fmla="*/ 422157 w 672728"/>
              <a:gd name="connsiteY9" fmla="*/ 593761 h 760581"/>
              <a:gd name="connsiteX10" fmla="*/ 325025 w 672728"/>
              <a:gd name="connsiteY10" fmla="*/ 460140 h 760581"/>
              <a:gd name="connsiteX11" fmla="*/ 189571 w 672728"/>
              <a:gd name="connsiteY11" fmla="*/ 627408 h 760581"/>
              <a:gd name="connsiteX12" fmla="*/ 118365 w 672728"/>
              <a:gd name="connsiteY12" fmla="*/ 760581 h 760581"/>
              <a:gd name="connsiteX13" fmla="*/ 136 w 672728"/>
              <a:gd name="connsiteY13" fmla="*/ 663216 h 760581"/>
              <a:gd name="connsiteX14" fmla="*/ 104021 w 672728"/>
              <a:gd name="connsiteY14" fmla="*/ 527600 h 760581"/>
              <a:gd name="connsiteX15" fmla="*/ 248633 w 672728"/>
              <a:gd name="connsiteY15" fmla="*/ 355359 h 760581"/>
              <a:gd name="connsiteX16" fmla="*/ 94041 w 672728"/>
              <a:gd name="connsiteY16" fmla="*/ 178271 h 760581"/>
              <a:gd name="connsiteX17" fmla="*/ 7265 w 672728"/>
              <a:gd name="connsiteY17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5307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5307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5307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5307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57044 w 672728"/>
              <a:gd name="connsiteY6" fmla="*/ 70316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408547 w 672728"/>
              <a:gd name="connsiteY7" fmla="*/ 359637 h 760581"/>
              <a:gd name="connsiteX8" fmla="*/ 672728 w 672728"/>
              <a:gd name="connsiteY8" fmla="*/ 663216 h 760581"/>
              <a:gd name="connsiteX9" fmla="*/ 554499 w 672728"/>
              <a:gd name="connsiteY9" fmla="*/ 760581 h 760581"/>
              <a:gd name="connsiteX10" fmla="*/ 422157 w 672728"/>
              <a:gd name="connsiteY10" fmla="*/ 593761 h 760581"/>
              <a:gd name="connsiteX11" fmla="*/ 325025 w 672728"/>
              <a:gd name="connsiteY11" fmla="*/ 460140 h 760581"/>
              <a:gd name="connsiteX12" fmla="*/ 189571 w 672728"/>
              <a:gd name="connsiteY12" fmla="*/ 627408 h 760581"/>
              <a:gd name="connsiteX13" fmla="*/ 118365 w 672728"/>
              <a:gd name="connsiteY13" fmla="*/ 760581 h 760581"/>
              <a:gd name="connsiteX14" fmla="*/ 136 w 672728"/>
              <a:gd name="connsiteY14" fmla="*/ 663216 h 760581"/>
              <a:gd name="connsiteX15" fmla="*/ 104021 w 672728"/>
              <a:gd name="connsiteY15" fmla="*/ 527600 h 760581"/>
              <a:gd name="connsiteX16" fmla="*/ 248633 w 672728"/>
              <a:gd name="connsiteY16" fmla="*/ 355359 h 760581"/>
              <a:gd name="connsiteX17" fmla="*/ 94041 w 672728"/>
              <a:gd name="connsiteY17" fmla="*/ 178271 h 760581"/>
              <a:gd name="connsiteX18" fmla="*/ 7265 w 672728"/>
              <a:gd name="connsiteY18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8547 w 672728"/>
              <a:gd name="connsiteY8" fmla="*/ 359637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94041 w 672728"/>
              <a:gd name="connsiteY18" fmla="*/ 178271 h 760581"/>
              <a:gd name="connsiteX19" fmla="*/ 7265 w 672728"/>
              <a:gd name="connsiteY19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8547 w 672728"/>
              <a:gd name="connsiteY8" fmla="*/ 359637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94041 w 672728"/>
              <a:gd name="connsiteY18" fmla="*/ 178271 h 760581"/>
              <a:gd name="connsiteX19" fmla="*/ 7265 w 672728"/>
              <a:gd name="connsiteY19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94041 w 672728"/>
              <a:gd name="connsiteY18" fmla="*/ 178271 h 760581"/>
              <a:gd name="connsiteX19" fmla="*/ 7265 w 672728"/>
              <a:gd name="connsiteY19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94041 w 672728"/>
              <a:gd name="connsiteY18" fmla="*/ 178271 h 760581"/>
              <a:gd name="connsiteX19" fmla="*/ 7265 w 672728"/>
              <a:gd name="connsiteY19" fmla="*/ 67464 h 760581"/>
              <a:gd name="connsiteX0" fmla="*/ 7265 w 672728"/>
              <a:gd name="connsiteY0" fmla="*/ 67464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7265 w 672728"/>
              <a:gd name="connsiteY19" fmla="*/ 67464 h 760581"/>
              <a:gd name="connsiteX0" fmla="*/ 20097 w 672728"/>
              <a:gd name="connsiteY0" fmla="*/ 64612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20097 w 672728"/>
              <a:gd name="connsiteY19" fmla="*/ 64612 h 760581"/>
              <a:gd name="connsiteX0" fmla="*/ 20097 w 672728"/>
              <a:gd name="connsiteY0" fmla="*/ 64612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20097 w 672728"/>
              <a:gd name="connsiteY19" fmla="*/ 64612 h 760581"/>
              <a:gd name="connsiteX0" fmla="*/ 20097 w 672728"/>
              <a:gd name="connsiteY0" fmla="*/ 64612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20097 w 672728"/>
              <a:gd name="connsiteY19" fmla="*/ 64612 h 760581"/>
              <a:gd name="connsiteX0" fmla="*/ 20097 w 672728"/>
              <a:gd name="connsiteY0" fmla="*/ 64612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20097 w 672728"/>
              <a:gd name="connsiteY19" fmla="*/ 64612 h 760581"/>
              <a:gd name="connsiteX0" fmla="*/ 20097 w 672728"/>
              <a:gd name="connsiteY0" fmla="*/ 64612 h 760581"/>
              <a:gd name="connsiteX1" fmla="*/ 98403 w 672728"/>
              <a:gd name="connsiteY1" fmla="*/ 42 h 760581"/>
              <a:gd name="connsiteX2" fmla="*/ 220940 w 672728"/>
              <a:gd name="connsiteY2" fmla="*/ 111257 h 760581"/>
              <a:gd name="connsiteX3" fmla="*/ 327877 w 672728"/>
              <a:gd name="connsiteY3" fmla="*/ 254856 h 760581"/>
              <a:gd name="connsiteX4" fmla="*/ 479016 w 672728"/>
              <a:gd name="connsiteY4" fmla="*/ 82740 h 760581"/>
              <a:gd name="connsiteX5" fmla="*/ 570183 w 672728"/>
              <a:gd name="connsiteY5" fmla="*/ 4319 h 760581"/>
              <a:gd name="connsiteX6" fmla="*/ 649915 w 672728"/>
              <a:gd name="connsiteY6" fmla="*/ 68890 h 760581"/>
              <a:gd name="connsiteX7" fmla="*/ 558862 w 672728"/>
              <a:gd name="connsiteY7" fmla="*/ 181123 h 760581"/>
              <a:gd name="connsiteX8" fmla="*/ 401418 w 672728"/>
              <a:gd name="connsiteY8" fmla="*/ 351082 h 760581"/>
              <a:gd name="connsiteX9" fmla="*/ 672728 w 672728"/>
              <a:gd name="connsiteY9" fmla="*/ 663216 h 760581"/>
              <a:gd name="connsiteX10" fmla="*/ 554499 w 672728"/>
              <a:gd name="connsiteY10" fmla="*/ 760581 h 760581"/>
              <a:gd name="connsiteX11" fmla="*/ 422157 w 672728"/>
              <a:gd name="connsiteY11" fmla="*/ 593761 h 760581"/>
              <a:gd name="connsiteX12" fmla="*/ 325025 w 672728"/>
              <a:gd name="connsiteY12" fmla="*/ 460140 h 760581"/>
              <a:gd name="connsiteX13" fmla="*/ 189571 w 672728"/>
              <a:gd name="connsiteY13" fmla="*/ 627408 h 760581"/>
              <a:gd name="connsiteX14" fmla="*/ 118365 w 672728"/>
              <a:gd name="connsiteY14" fmla="*/ 760581 h 760581"/>
              <a:gd name="connsiteX15" fmla="*/ 136 w 672728"/>
              <a:gd name="connsiteY15" fmla="*/ 663216 h 760581"/>
              <a:gd name="connsiteX16" fmla="*/ 104021 w 672728"/>
              <a:gd name="connsiteY16" fmla="*/ 527600 h 760581"/>
              <a:gd name="connsiteX17" fmla="*/ 248633 w 672728"/>
              <a:gd name="connsiteY17" fmla="*/ 355359 h 760581"/>
              <a:gd name="connsiteX18" fmla="*/ 102596 w 672728"/>
              <a:gd name="connsiteY18" fmla="*/ 173993 h 760581"/>
              <a:gd name="connsiteX19" fmla="*/ 20097 w 672728"/>
              <a:gd name="connsiteY19" fmla="*/ 64612 h 760581"/>
              <a:gd name="connsiteX0" fmla="*/ 20097 w 672728"/>
              <a:gd name="connsiteY0" fmla="*/ 61762 h 757731"/>
              <a:gd name="connsiteX1" fmla="*/ 105532 w 672728"/>
              <a:gd name="connsiteY1" fmla="*/ 44 h 757731"/>
              <a:gd name="connsiteX2" fmla="*/ 220940 w 672728"/>
              <a:gd name="connsiteY2" fmla="*/ 108407 h 757731"/>
              <a:gd name="connsiteX3" fmla="*/ 327877 w 672728"/>
              <a:gd name="connsiteY3" fmla="*/ 252006 h 757731"/>
              <a:gd name="connsiteX4" fmla="*/ 479016 w 672728"/>
              <a:gd name="connsiteY4" fmla="*/ 79890 h 757731"/>
              <a:gd name="connsiteX5" fmla="*/ 570183 w 672728"/>
              <a:gd name="connsiteY5" fmla="*/ 1469 h 757731"/>
              <a:gd name="connsiteX6" fmla="*/ 649915 w 672728"/>
              <a:gd name="connsiteY6" fmla="*/ 66040 h 757731"/>
              <a:gd name="connsiteX7" fmla="*/ 558862 w 672728"/>
              <a:gd name="connsiteY7" fmla="*/ 178273 h 757731"/>
              <a:gd name="connsiteX8" fmla="*/ 401418 w 672728"/>
              <a:gd name="connsiteY8" fmla="*/ 348232 h 757731"/>
              <a:gd name="connsiteX9" fmla="*/ 672728 w 672728"/>
              <a:gd name="connsiteY9" fmla="*/ 660366 h 757731"/>
              <a:gd name="connsiteX10" fmla="*/ 554499 w 672728"/>
              <a:gd name="connsiteY10" fmla="*/ 757731 h 757731"/>
              <a:gd name="connsiteX11" fmla="*/ 422157 w 672728"/>
              <a:gd name="connsiteY11" fmla="*/ 590911 h 757731"/>
              <a:gd name="connsiteX12" fmla="*/ 325025 w 672728"/>
              <a:gd name="connsiteY12" fmla="*/ 457290 h 757731"/>
              <a:gd name="connsiteX13" fmla="*/ 189571 w 672728"/>
              <a:gd name="connsiteY13" fmla="*/ 624558 h 757731"/>
              <a:gd name="connsiteX14" fmla="*/ 118365 w 672728"/>
              <a:gd name="connsiteY14" fmla="*/ 757731 h 757731"/>
              <a:gd name="connsiteX15" fmla="*/ 136 w 672728"/>
              <a:gd name="connsiteY15" fmla="*/ 660366 h 757731"/>
              <a:gd name="connsiteX16" fmla="*/ 104021 w 672728"/>
              <a:gd name="connsiteY16" fmla="*/ 524750 h 757731"/>
              <a:gd name="connsiteX17" fmla="*/ 248633 w 672728"/>
              <a:gd name="connsiteY17" fmla="*/ 352509 h 757731"/>
              <a:gd name="connsiteX18" fmla="*/ 102596 w 672728"/>
              <a:gd name="connsiteY18" fmla="*/ 171143 h 757731"/>
              <a:gd name="connsiteX19" fmla="*/ 20097 w 672728"/>
              <a:gd name="connsiteY19" fmla="*/ 61762 h 757731"/>
              <a:gd name="connsiteX0" fmla="*/ 20097 w 672728"/>
              <a:gd name="connsiteY0" fmla="*/ 61762 h 757731"/>
              <a:gd name="connsiteX1" fmla="*/ 105532 w 672728"/>
              <a:gd name="connsiteY1" fmla="*/ 44 h 757731"/>
              <a:gd name="connsiteX2" fmla="*/ 220940 w 672728"/>
              <a:gd name="connsiteY2" fmla="*/ 108407 h 757731"/>
              <a:gd name="connsiteX3" fmla="*/ 327877 w 672728"/>
              <a:gd name="connsiteY3" fmla="*/ 252006 h 757731"/>
              <a:gd name="connsiteX4" fmla="*/ 479016 w 672728"/>
              <a:gd name="connsiteY4" fmla="*/ 79890 h 757731"/>
              <a:gd name="connsiteX5" fmla="*/ 570183 w 672728"/>
              <a:gd name="connsiteY5" fmla="*/ 1469 h 757731"/>
              <a:gd name="connsiteX6" fmla="*/ 649915 w 672728"/>
              <a:gd name="connsiteY6" fmla="*/ 66040 h 757731"/>
              <a:gd name="connsiteX7" fmla="*/ 558862 w 672728"/>
              <a:gd name="connsiteY7" fmla="*/ 178273 h 757731"/>
              <a:gd name="connsiteX8" fmla="*/ 401418 w 672728"/>
              <a:gd name="connsiteY8" fmla="*/ 348232 h 757731"/>
              <a:gd name="connsiteX9" fmla="*/ 672728 w 672728"/>
              <a:gd name="connsiteY9" fmla="*/ 660366 h 757731"/>
              <a:gd name="connsiteX10" fmla="*/ 554499 w 672728"/>
              <a:gd name="connsiteY10" fmla="*/ 757731 h 757731"/>
              <a:gd name="connsiteX11" fmla="*/ 422157 w 672728"/>
              <a:gd name="connsiteY11" fmla="*/ 590911 h 757731"/>
              <a:gd name="connsiteX12" fmla="*/ 325025 w 672728"/>
              <a:gd name="connsiteY12" fmla="*/ 457290 h 757731"/>
              <a:gd name="connsiteX13" fmla="*/ 189571 w 672728"/>
              <a:gd name="connsiteY13" fmla="*/ 624558 h 757731"/>
              <a:gd name="connsiteX14" fmla="*/ 118365 w 672728"/>
              <a:gd name="connsiteY14" fmla="*/ 757731 h 757731"/>
              <a:gd name="connsiteX15" fmla="*/ 136 w 672728"/>
              <a:gd name="connsiteY15" fmla="*/ 660366 h 757731"/>
              <a:gd name="connsiteX16" fmla="*/ 104021 w 672728"/>
              <a:gd name="connsiteY16" fmla="*/ 524750 h 757731"/>
              <a:gd name="connsiteX17" fmla="*/ 248633 w 672728"/>
              <a:gd name="connsiteY17" fmla="*/ 352509 h 757731"/>
              <a:gd name="connsiteX18" fmla="*/ 102596 w 672728"/>
              <a:gd name="connsiteY18" fmla="*/ 171143 h 757731"/>
              <a:gd name="connsiteX19" fmla="*/ 20097 w 672728"/>
              <a:gd name="connsiteY19" fmla="*/ 61762 h 757731"/>
              <a:gd name="connsiteX0" fmla="*/ 20097 w 672728"/>
              <a:gd name="connsiteY0" fmla="*/ 61718 h 757687"/>
              <a:gd name="connsiteX1" fmla="*/ 105532 w 672728"/>
              <a:gd name="connsiteY1" fmla="*/ 0 h 757687"/>
              <a:gd name="connsiteX2" fmla="*/ 220940 w 672728"/>
              <a:gd name="connsiteY2" fmla="*/ 108363 h 757687"/>
              <a:gd name="connsiteX3" fmla="*/ 327877 w 672728"/>
              <a:gd name="connsiteY3" fmla="*/ 251962 h 757687"/>
              <a:gd name="connsiteX4" fmla="*/ 479016 w 672728"/>
              <a:gd name="connsiteY4" fmla="*/ 79846 h 757687"/>
              <a:gd name="connsiteX5" fmla="*/ 570183 w 672728"/>
              <a:gd name="connsiteY5" fmla="*/ 1425 h 757687"/>
              <a:gd name="connsiteX6" fmla="*/ 649915 w 672728"/>
              <a:gd name="connsiteY6" fmla="*/ 65996 h 757687"/>
              <a:gd name="connsiteX7" fmla="*/ 558862 w 672728"/>
              <a:gd name="connsiteY7" fmla="*/ 178229 h 757687"/>
              <a:gd name="connsiteX8" fmla="*/ 401418 w 672728"/>
              <a:gd name="connsiteY8" fmla="*/ 348188 h 757687"/>
              <a:gd name="connsiteX9" fmla="*/ 672728 w 672728"/>
              <a:gd name="connsiteY9" fmla="*/ 660322 h 757687"/>
              <a:gd name="connsiteX10" fmla="*/ 554499 w 672728"/>
              <a:gd name="connsiteY10" fmla="*/ 757687 h 757687"/>
              <a:gd name="connsiteX11" fmla="*/ 422157 w 672728"/>
              <a:gd name="connsiteY11" fmla="*/ 590867 h 757687"/>
              <a:gd name="connsiteX12" fmla="*/ 325025 w 672728"/>
              <a:gd name="connsiteY12" fmla="*/ 457246 h 757687"/>
              <a:gd name="connsiteX13" fmla="*/ 189571 w 672728"/>
              <a:gd name="connsiteY13" fmla="*/ 624514 h 757687"/>
              <a:gd name="connsiteX14" fmla="*/ 118365 w 672728"/>
              <a:gd name="connsiteY14" fmla="*/ 757687 h 757687"/>
              <a:gd name="connsiteX15" fmla="*/ 136 w 672728"/>
              <a:gd name="connsiteY15" fmla="*/ 660322 h 757687"/>
              <a:gd name="connsiteX16" fmla="*/ 104021 w 672728"/>
              <a:gd name="connsiteY16" fmla="*/ 524706 h 757687"/>
              <a:gd name="connsiteX17" fmla="*/ 248633 w 672728"/>
              <a:gd name="connsiteY17" fmla="*/ 352465 h 757687"/>
              <a:gd name="connsiteX18" fmla="*/ 102596 w 672728"/>
              <a:gd name="connsiteY18" fmla="*/ 171099 h 757687"/>
              <a:gd name="connsiteX19" fmla="*/ 20097 w 672728"/>
              <a:gd name="connsiteY19" fmla="*/ 61718 h 757687"/>
              <a:gd name="connsiteX0" fmla="*/ 20097 w 672728"/>
              <a:gd name="connsiteY0" fmla="*/ 67421 h 763390"/>
              <a:gd name="connsiteX1" fmla="*/ 106958 w 672728"/>
              <a:gd name="connsiteY1" fmla="*/ 0 h 763390"/>
              <a:gd name="connsiteX2" fmla="*/ 220940 w 672728"/>
              <a:gd name="connsiteY2" fmla="*/ 114066 h 763390"/>
              <a:gd name="connsiteX3" fmla="*/ 327877 w 672728"/>
              <a:gd name="connsiteY3" fmla="*/ 257665 h 763390"/>
              <a:gd name="connsiteX4" fmla="*/ 479016 w 672728"/>
              <a:gd name="connsiteY4" fmla="*/ 85549 h 763390"/>
              <a:gd name="connsiteX5" fmla="*/ 570183 w 672728"/>
              <a:gd name="connsiteY5" fmla="*/ 7128 h 763390"/>
              <a:gd name="connsiteX6" fmla="*/ 649915 w 672728"/>
              <a:gd name="connsiteY6" fmla="*/ 71699 h 763390"/>
              <a:gd name="connsiteX7" fmla="*/ 558862 w 672728"/>
              <a:gd name="connsiteY7" fmla="*/ 183932 h 763390"/>
              <a:gd name="connsiteX8" fmla="*/ 401418 w 672728"/>
              <a:gd name="connsiteY8" fmla="*/ 353891 h 763390"/>
              <a:gd name="connsiteX9" fmla="*/ 672728 w 672728"/>
              <a:gd name="connsiteY9" fmla="*/ 666025 h 763390"/>
              <a:gd name="connsiteX10" fmla="*/ 554499 w 672728"/>
              <a:gd name="connsiteY10" fmla="*/ 763390 h 763390"/>
              <a:gd name="connsiteX11" fmla="*/ 422157 w 672728"/>
              <a:gd name="connsiteY11" fmla="*/ 596570 h 763390"/>
              <a:gd name="connsiteX12" fmla="*/ 325025 w 672728"/>
              <a:gd name="connsiteY12" fmla="*/ 462949 h 763390"/>
              <a:gd name="connsiteX13" fmla="*/ 189571 w 672728"/>
              <a:gd name="connsiteY13" fmla="*/ 630217 h 763390"/>
              <a:gd name="connsiteX14" fmla="*/ 118365 w 672728"/>
              <a:gd name="connsiteY14" fmla="*/ 763390 h 763390"/>
              <a:gd name="connsiteX15" fmla="*/ 136 w 672728"/>
              <a:gd name="connsiteY15" fmla="*/ 666025 h 763390"/>
              <a:gd name="connsiteX16" fmla="*/ 104021 w 672728"/>
              <a:gd name="connsiteY16" fmla="*/ 530409 h 763390"/>
              <a:gd name="connsiteX17" fmla="*/ 248633 w 672728"/>
              <a:gd name="connsiteY17" fmla="*/ 358168 h 763390"/>
              <a:gd name="connsiteX18" fmla="*/ 102596 w 672728"/>
              <a:gd name="connsiteY18" fmla="*/ 176802 h 763390"/>
              <a:gd name="connsiteX19" fmla="*/ 20097 w 672728"/>
              <a:gd name="connsiteY19" fmla="*/ 67421 h 763390"/>
              <a:gd name="connsiteX0" fmla="*/ 20097 w 672728"/>
              <a:gd name="connsiteY0" fmla="*/ 67421 h 763390"/>
              <a:gd name="connsiteX1" fmla="*/ 106958 w 672728"/>
              <a:gd name="connsiteY1" fmla="*/ 0 h 763390"/>
              <a:gd name="connsiteX2" fmla="*/ 220940 w 672728"/>
              <a:gd name="connsiteY2" fmla="*/ 114066 h 763390"/>
              <a:gd name="connsiteX3" fmla="*/ 327877 w 672728"/>
              <a:gd name="connsiteY3" fmla="*/ 257665 h 763390"/>
              <a:gd name="connsiteX4" fmla="*/ 479016 w 672728"/>
              <a:gd name="connsiteY4" fmla="*/ 85549 h 763390"/>
              <a:gd name="connsiteX5" fmla="*/ 570183 w 672728"/>
              <a:gd name="connsiteY5" fmla="*/ 7128 h 763390"/>
              <a:gd name="connsiteX6" fmla="*/ 649915 w 672728"/>
              <a:gd name="connsiteY6" fmla="*/ 71699 h 763390"/>
              <a:gd name="connsiteX7" fmla="*/ 558862 w 672728"/>
              <a:gd name="connsiteY7" fmla="*/ 183932 h 763390"/>
              <a:gd name="connsiteX8" fmla="*/ 401418 w 672728"/>
              <a:gd name="connsiteY8" fmla="*/ 353891 h 763390"/>
              <a:gd name="connsiteX9" fmla="*/ 672728 w 672728"/>
              <a:gd name="connsiteY9" fmla="*/ 666025 h 763390"/>
              <a:gd name="connsiteX10" fmla="*/ 554499 w 672728"/>
              <a:gd name="connsiteY10" fmla="*/ 763390 h 763390"/>
              <a:gd name="connsiteX11" fmla="*/ 422157 w 672728"/>
              <a:gd name="connsiteY11" fmla="*/ 596570 h 763390"/>
              <a:gd name="connsiteX12" fmla="*/ 325025 w 672728"/>
              <a:gd name="connsiteY12" fmla="*/ 462949 h 763390"/>
              <a:gd name="connsiteX13" fmla="*/ 189571 w 672728"/>
              <a:gd name="connsiteY13" fmla="*/ 630217 h 763390"/>
              <a:gd name="connsiteX14" fmla="*/ 118365 w 672728"/>
              <a:gd name="connsiteY14" fmla="*/ 763390 h 763390"/>
              <a:gd name="connsiteX15" fmla="*/ 136 w 672728"/>
              <a:gd name="connsiteY15" fmla="*/ 666025 h 763390"/>
              <a:gd name="connsiteX16" fmla="*/ 104021 w 672728"/>
              <a:gd name="connsiteY16" fmla="*/ 530409 h 763390"/>
              <a:gd name="connsiteX17" fmla="*/ 248633 w 672728"/>
              <a:gd name="connsiteY17" fmla="*/ 358168 h 763390"/>
              <a:gd name="connsiteX18" fmla="*/ 102596 w 672728"/>
              <a:gd name="connsiteY18" fmla="*/ 176802 h 763390"/>
              <a:gd name="connsiteX19" fmla="*/ 20097 w 672728"/>
              <a:gd name="connsiteY19" fmla="*/ 67421 h 763390"/>
              <a:gd name="connsiteX0" fmla="*/ 20097 w 672728"/>
              <a:gd name="connsiteY0" fmla="*/ 67421 h 763390"/>
              <a:gd name="connsiteX1" fmla="*/ 106958 w 672728"/>
              <a:gd name="connsiteY1" fmla="*/ 0 h 763390"/>
              <a:gd name="connsiteX2" fmla="*/ 220940 w 672728"/>
              <a:gd name="connsiteY2" fmla="*/ 114066 h 763390"/>
              <a:gd name="connsiteX3" fmla="*/ 327877 w 672728"/>
              <a:gd name="connsiteY3" fmla="*/ 257665 h 763390"/>
              <a:gd name="connsiteX4" fmla="*/ 479016 w 672728"/>
              <a:gd name="connsiteY4" fmla="*/ 85549 h 763390"/>
              <a:gd name="connsiteX5" fmla="*/ 570183 w 672728"/>
              <a:gd name="connsiteY5" fmla="*/ 7128 h 763390"/>
              <a:gd name="connsiteX6" fmla="*/ 649915 w 672728"/>
              <a:gd name="connsiteY6" fmla="*/ 71699 h 763390"/>
              <a:gd name="connsiteX7" fmla="*/ 558862 w 672728"/>
              <a:gd name="connsiteY7" fmla="*/ 183932 h 763390"/>
              <a:gd name="connsiteX8" fmla="*/ 401418 w 672728"/>
              <a:gd name="connsiteY8" fmla="*/ 353891 h 763390"/>
              <a:gd name="connsiteX9" fmla="*/ 672728 w 672728"/>
              <a:gd name="connsiteY9" fmla="*/ 666025 h 763390"/>
              <a:gd name="connsiteX10" fmla="*/ 554499 w 672728"/>
              <a:gd name="connsiteY10" fmla="*/ 763390 h 763390"/>
              <a:gd name="connsiteX11" fmla="*/ 422157 w 672728"/>
              <a:gd name="connsiteY11" fmla="*/ 596570 h 763390"/>
              <a:gd name="connsiteX12" fmla="*/ 325025 w 672728"/>
              <a:gd name="connsiteY12" fmla="*/ 462949 h 763390"/>
              <a:gd name="connsiteX13" fmla="*/ 189571 w 672728"/>
              <a:gd name="connsiteY13" fmla="*/ 630217 h 763390"/>
              <a:gd name="connsiteX14" fmla="*/ 118365 w 672728"/>
              <a:gd name="connsiteY14" fmla="*/ 763390 h 763390"/>
              <a:gd name="connsiteX15" fmla="*/ 136 w 672728"/>
              <a:gd name="connsiteY15" fmla="*/ 666025 h 763390"/>
              <a:gd name="connsiteX16" fmla="*/ 104021 w 672728"/>
              <a:gd name="connsiteY16" fmla="*/ 530409 h 763390"/>
              <a:gd name="connsiteX17" fmla="*/ 248633 w 672728"/>
              <a:gd name="connsiteY17" fmla="*/ 358168 h 763390"/>
              <a:gd name="connsiteX18" fmla="*/ 102596 w 672728"/>
              <a:gd name="connsiteY18" fmla="*/ 176802 h 763390"/>
              <a:gd name="connsiteX19" fmla="*/ 20097 w 672728"/>
              <a:gd name="connsiteY19" fmla="*/ 67421 h 763390"/>
              <a:gd name="connsiteX0" fmla="*/ 20097 w 672728"/>
              <a:gd name="connsiteY0" fmla="*/ 61718 h 757687"/>
              <a:gd name="connsiteX1" fmla="*/ 112661 w 672728"/>
              <a:gd name="connsiteY1" fmla="*/ 0 h 757687"/>
              <a:gd name="connsiteX2" fmla="*/ 220940 w 672728"/>
              <a:gd name="connsiteY2" fmla="*/ 108363 h 757687"/>
              <a:gd name="connsiteX3" fmla="*/ 327877 w 672728"/>
              <a:gd name="connsiteY3" fmla="*/ 251962 h 757687"/>
              <a:gd name="connsiteX4" fmla="*/ 479016 w 672728"/>
              <a:gd name="connsiteY4" fmla="*/ 79846 h 757687"/>
              <a:gd name="connsiteX5" fmla="*/ 570183 w 672728"/>
              <a:gd name="connsiteY5" fmla="*/ 1425 h 757687"/>
              <a:gd name="connsiteX6" fmla="*/ 649915 w 672728"/>
              <a:gd name="connsiteY6" fmla="*/ 65996 h 757687"/>
              <a:gd name="connsiteX7" fmla="*/ 558862 w 672728"/>
              <a:gd name="connsiteY7" fmla="*/ 178229 h 757687"/>
              <a:gd name="connsiteX8" fmla="*/ 401418 w 672728"/>
              <a:gd name="connsiteY8" fmla="*/ 348188 h 757687"/>
              <a:gd name="connsiteX9" fmla="*/ 672728 w 672728"/>
              <a:gd name="connsiteY9" fmla="*/ 660322 h 757687"/>
              <a:gd name="connsiteX10" fmla="*/ 554499 w 672728"/>
              <a:gd name="connsiteY10" fmla="*/ 757687 h 757687"/>
              <a:gd name="connsiteX11" fmla="*/ 422157 w 672728"/>
              <a:gd name="connsiteY11" fmla="*/ 590867 h 757687"/>
              <a:gd name="connsiteX12" fmla="*/ 325025 w 672728"/>
              <a:gd name="connsiteY12" fmla="*/ 457246 h 757687"/>
              <a:gd name="connsiteX13" fmla="*/ 189571 w 672728"/>
              <a:gd name="connsiteY13" fmla="*/ 624514 h 757687"/>
              <a:gd name="connsiteX14" fmla="*/ 118365 w 672728"/>
              <a:gd name="connsiteY14" fmla="*/ 757687 h 757687"/>
              <a:gd name="connsiteX15" fmla="*/ 136 w 672728"/>
              <a:gd name="connsiteY15" fmla="*/ 660322 h 757687"/>
              <a:gd name="connsiteX16" fmla="*/ 104021 w 672728"/>
              <a:gd name="connsiteY16" fmla="*/ 524706 h 757687"/>
              <a:gd name="connsiteX17" fmla="*/ 248633 w 672728"/>
              <a:gd name="connsiteY17" fmla="*/ 352465 h 757687"/>
              <a:gd name="connsiteX18" fmla="*/ 102596 w 672728"/>
              <a:gd name="connsiteY18" fmla="*/ 171099 h 757687"/>
              <a:gd name="connsiteX19" fmla="*/ 20097 w 672728"/>
              <a:gd name="connsiteY19" fmla="*/ 61718 h 757687"/>
              <a:gd name="connsiteX0" fmla="*/ 20097 w 672728"/>
              <a:gd name="connsiteY0" fmla="*/ 61718 h 757687"/>
              <a:gd name="connsiteX1" fmla="*/ 112661 w 672728"/>
              <a:gd name="connsiteY1" fmla="*/ 0 h 757687"/>
              <a:gd name="connsiteX2" fmla="*/ 220940 w 672728"/>
              <a:gd name="connsiteY2" fmla="*/ 108363 h 757687"/>
              <a:gd name="connsiteX3" fmla="*/ 327877 w 672728"/>
              <a:gd name="connsiteY3" fmla="*/ 251962 h 757687"/>
              <a:gd name="connsiteX4" fmla="*/ 479016 w 672728"/>
              <a:gd name="connsiteY4" fmla="*/ 79846 h 757687"/>
              <a:gd name="connsiteX5" fmla="*/ 570183 w 672728"/>
              <a:gd name="connsiteY5" fmla="*/ 1425 h 757687"/>
              <a:gd name="connsiteX6" fmla="*/ 649915 w 672728"/>
              <a:gd name="connsiteY6" fmla="*/ 65996 h 757687"/>
              <a:gd name="connsiteX7" fmla="*/ 558862 w 672728"/>
              <a:gd name="connsiteY7" fmla="*/ 178229 h 757687"/>
              <a:gd name="connsiteX8" fmla="*/ 401418 w 672728"/>
              <a:gd name="connsiteY8" fmla="*/ 348188 h 757687"/>
              <a:gd name="connsiteX9" fmla="*/ 672728 w 672728"/>
              <a:gd name="connsiteY9" fmla="*/ 660322 h 757687"/>
              <a:gd name="connsiteX10" fmla="*/ 554499 w 672728"/>
              <a:gd name="connsiteY10" fmla="*/ 757687 h 757687"/>
              <a:gd name="connsiteX11" fmla="*/ 422157 w 672728"/>
              <a:gd name="connsiteY11" fmla="*/ 590867 h 757687"/>
              <a:gd name="connsiteX12" fmla="*/ 325025 w 672728"/>
              <a:gd name="connsiteY12" fmla="*/ 457246 h 757687"/>
              <a:gd name="connsiteX13" fmla="*/ 189571 w 672728"/>
              <a:gd name="connsiteY13" fmla="*/ 624514 h 757687"/>
              <a:gd name="connsiteX14" fmla="*/ 118365 w 672728"/>
              <a:gd name="connsiteY14" fmla="*/ 757687 h 757687"/>
              <a:gd name="connsiteX15" fmla="*/ 136 w 672728"/>
              <a:gd name="connsiteY15" fmla="*/ 660322 h 757687"/>
              <a:gd name="connsiteX16" fmla="*/ 104021 w 672728"/>
              <a:gd name="connsiteY16" fmla="*/ 524706 h 757687"/>
              <a:gd name="connsiteX17" fmla="*/ 248633 w 672728"/>
              <a:gd name="connsiteY17" fmla="*/ 352465 h 757687"/>
              <a:gd name="connsiteX18" fmla="*/ 102596 w 672728"/>
              <a:gd name="connsiteY18" fmla="*/ 171099 h 757687"/>
              <a:gd name="connsiteX19" fmla="*/ 20097 w 672728"/>
              <a:gd name="connsiteY19" fmla="*/ 61718 h 757687"/>
              <a:gd name="connsiteX0" fmla="*/ 20097 w 672728"/>
              <a:gd name="connsiteY0" fmla="*/ 68847 h 764816"/>
              <a:gd name="connsiteX1" fmla="*/ 95551 w 672728"/>
              <a:gd name="connsiteY1" fmla="*/ 0 h 764816"/>
              <a:gd name="connsiteX2" fmla="*/ 220940 w 672728"/>
              <a:gd name="connsiteY2" fmla="*/ 115492 h 764816"/>
              <a:gd name="connsiteX3" fmla="*/ 327877 w 672728"/>
              <a:gd name="connsiteY3" fmla="*/ 259091 h 764816"/>
              <a:gd name="connsiteX4" fmla="*/ 479016 w 672728"/>
              <a:gd name="connsiteY4" fmla="*/ 86975 h 764816"/>
              <a:gd name="connsiteX5" fmla="*/ 570183 w 672728"/>
              <a:gd name="connsiteY5" fmla="*/ 8554 h 764816"/>
              <a:gd name="connsiteX6" fmla="*/ 649915 w 672728"/>
              <a:gd name="connsiteY6" fmla="*/ 73125 h 764816"/>
              <a:gd name="connsiteX7" fmla="*/ 558862 w 672728"/>
              <a:gd name="connsiteY7" fmla="*/ 185358 h 764816"/>
              <a:gd name="connsiteX8" fmla="*/ 401418 w 672728"/>
              <a:gd name="connsiteY8" fmla="*/ 355317 h 764816"/>
              <a:gd name="connsiteX9" fmla="*/ 672728 w 672728"/>
              <a:gd name="connsiteY9" fmla="*/ 667451 h 764816"/>
              <a:gd name="connsiteX10" fmla="*/ 554499 w 672728"/>
              <a:gd name="connsiteY10" fmla="*/ 764816 h 764816"/>
              <a:gd name="connsiteX11" fmla="*/ 422157 w 672728"/>
              <a:gd name="connsiteY11" fmla="*/ 597996 h 764816"/>
              <a:gd name="connsiteX12" fmla="*/ 325025 w 672728"/>
              <a:gd name="connsiteY12" fmla="*/ 464375 h 764816"/>
              <a:gd name="connsiteX13" fmla="*/ 189571 w 672728"/>
              <a:gd name="connsiteY13" fmla="*/ 631643 h 764816"/>
              <a:gd name="connsiteX14" fmla="*/ 118365 w 672728"/>
              <a:gd name="connsiteY14" fmla="*/ 764816 h 764816"/>
              <a:gd name="connsiteX15" fmla="*/ 136 w 672728"/>
              <a:gd name="connsiteY15" fmla="*/ 667451 h 764816"/>
              <a:gd name="connsiteX16" fmla="*/ 104021 w 672728"/>
              <a:gd name="connsiteY16" fmla="*/ 531835 h 764816"/>
              <a:gd name="connsiteX17" fmla="*/ 248633 w 672728"/>
              <a:gd name="connsiteY17" fmla="*/ 359594 h 764816"/>
              <a:gd name="connsiteX18" fmla="*/ 102596 w 672728"/>
              <a:gd name="connsiteY18" fmla="*/ 178228 h 764816"/>
              <a:gd name="connsiteX19" fmla="*/ 20097 w 672728"/>
              <a:gd name="connsiteY19" fmla="*/ 68847 h 764816"/>
              <a:gd name="connsiteX0" fmla="*/ 20097 w 672728"/>
              <a:gd name="connsiteY0" fmla="*/ 63144 h 759113"/>
              <a:gd name="connsiteX1" fmla="*/ 96977 w 672728"/>
              <a:gd name="connsiteY1" fmla="*/ 0 h 759113"/>
              <a:gd name="connsiteX2" fmla="*/ 220940 w 672728"/>
              <a:gd name="connsiteY2" fmla="*/ 109789 h 759113"/>
              <a:gd name="connsiteX3" fmla="*/ 327877 w 672728"/>
              <a:gd name="connsiteY3" fmla="*/ 253388 h 759113"/>
              <a:gd name="connsiteX4" fmla="*/ 479016 w 672728"/>
              <a:gd name="connsiteY4" fmla="*/ 81272 h 759113"/>
              <a:gd name="connsiteX5" fmla="*/ 570183 w 672728"/>
              <a:gd name="connsiteY5" fmla="*/ 2851 h 759113"/>
              <a:gd name="connsiteX6" fmla="*/ 649915 w 672728"/>
              <a:gd name="connsiteY6" fmla="*/ 67422 h 759113"/>
              <a:gd name="connsiteX7" fmla="*/ 558862 w 672728"/>
              <a:gd name="connsiteY7" fmla="*/ 179655 h 759113"/>
              <a:gd name="connsiteX8" fmla="*/ 401418 w 672728"/>
              <a:gd name="connsiteY8" fmla="*/ 349614 h 759113"/>
              <a:gd name="connsiteX9" fmla="*/ 672728 w 672728"/>
              <a:gd name="connsiteY9" fmla="*/ 661748 h 759113"/>
              <a:gd name="connsiteX10" fmla="*/ 554499 w 672728"/>
              <a:gd name="connsiteY10" fmla="*/ 759113 h 759113"/>
              <a:gd name="connsiteX11" fmla="*/ 422157 w 672728"/>
              <a:gd name="connsiteY11" fmla="*/ 592293 h 759113"/>
              <a:gd name="connsiteX12" fmla="*/ 325025 w 672728"/>
              <a:gd name="connsiteY12" fmla="*/ 458672 h 759113"/>
              <a:gd name="connsiteX13" fmla="*/ 189571 w 672728"/>
              <a:gd name="connsiteY13" fmla="*/ 625940 h 759113"/>
              <a:gd name="connsiteX14" fmla="*/ 118365 w 672728"/>
              <a:gd name="connsiteY14" fmla="*/ 759113 h 759113"/>
              <a:gd name="connsiteX15" fmla="*/ 136 w 672728"/>
              <a:gd name="connsiteY15" fmla="*/ 661748 h 759113"/>
              <a:gd name="connsiteX16" fmla="*/ 104021 w 672728"/>
              <a:gd name="connsiteY16" fmla="*/ 526132 h 759113"/>
              <a:gd name="connsiteX17" fmla="*/ 248633 w 672728"/>
              <a:gd name="connsiteY17" fmla="*/ 353891 h 759113"/>
              <a:gd name="connsiteX18" fmla="*/ 102596 w 672728"/>
              <a:gd name="connsiteY18" fmla="*/ 172525 h 759113"/>
              <a:gd name="connsiteX19" fmla="*/ 20097 w 672728"/>
              <a:gd name="connsiteY19" fmla="*/ 63144 h 759113"/>
              <a:gd name="connsiteX0" fmla="*/ 20097 w 672728"/>
              <a:gd name="connsiteY0" fmla="*/ 60293 h 756262"/>
              <a:gd name="connsiteX1" fmla="*/ 86996 w 672728"/>
              <a:gd name="connsiteY1" fmla="*/ 5704 h 756262"/>
              <a:gd name="connsiteX2" fmla="*/ 220940 w 672728"/>
              <a:gd name="connsiteY2" fmla="*/ 106938 h 756262"/>
              <a:gd name="connsiteX3" fmla="*/ 327877 w 672728"/>
              <a:gd name="connsiteY3" fmla="*/ 250537 h 756262"/>
              <a:gd name="connsiteX4" fmla="*/ 479016 w 672728"/>
              <a:gd name="connsiteY4" fmla="*/ 78421 h 756262"/>
              <a:gd name="connsiteX5" fmla="*/ 570183 w 672728"/>
              <a:gd name="connsiteY5" fmla="*/ 0 h 756262"/>
              <a:gd name="connsiteX6" fmla="*/ 649915 w 672728"/>
              <a:gd name="connsiteY6" fmla="*/ 64571 h 756262"/>
              <a:gd name="connsiteX7" fmla="*/ 558862 w 672728"/>
              <a:gd name="connsiteY7" fmla="*/ 176804 h 756262"/>
              <a:gd name="connsiteX8" fmla="*/ 401418 w 672728"/>
              <a:gd name="connsiteY8" fmla="*/ 346763 h 756262"/>
              <a:gd name="connsiteX9" fmla="*/ 672728 w 672728"/>
              <a:gd name="connsiteY9" fmla="*/ 658897 h 756262"/>
              <a:gd name="connsiteX10" fmla="*/ 554499 w 672728"/>
              <a:gd name="connsiteY10" fmla="*/ 756262 h 756262"/>
              <a:gd name="connsiteX11" fmla="*/ 422157 w 672728"/>
              <a:gd name="connsiteY11" fmla="*/ 589442 h 756262"/>
              <a:gd name="connsiteX12" fmla="*/ 325025 w 672728"/>
              <a:gd name="connsiteY12" fmla="*/ 455821 h 756262"/>
              <a:gd name="connsiteX13" fmla="*/ 189571 w 672728"/>
              <a:gd name="connsiteY13" fmla="*/ 623089 h 756262"/>
              <a:gd name="connsiteX14" fmla="*/ 118365 w 672728"/>
              <a:gd name="connsiteY14" fmla="*/ 756262 h 756262"/>
              <a:gd name="connsiteX15" fmla="*/ 136 w 672728"/>
              <a:gd name="connsiteY15" fmla="*/ 658897 h 756262"/>
              <a:gd name="connsiteX16" fmla="*/ 104021 w 672728"/>
              <a:gd name="connsiteY16" fmla="*/ 523281 h 756262"/>
              <a:gd name="connsiteX17" fmla="*/ 248633 w 672728"/>
              <a:gd name="connsiteY17" fmla="*/ 351040 h 756262"/>
              <a:gd name="connsiteX18" fmla="*/ 102596 w 672728"/>
              <a:gd name="connsiteY18" fmla="*/ 169674 h 756262"/>
              <a:gd name="connsiteX19" fmla="*/ 20097 w 672728"/>
              <a:gd name="connsiteY19" fmla="*/ 60293 h 756262"/>
              <a:gd name="connsiteX0" fmla="*/ 20097 w 672728"/>
              <a:gd name="connsiteY0" fmla="*/ 60293 h 756262"/>
              <a:gd name="connsiteX1" fmla="*/ 86996 w 672728"/>
              <a:gd name="connsiteY1" fmla="*/ 5704 h 756262"/>
              <a:gd name="connsiteX2" fmla="*/ 213811 w 672728"/>
              <a:gd name="connsiteY2" fmla="*/ 116919 h 756262"/>
              <a:gd name="connsiteX3" fmla="*/ 327877 w 672728"/>
              <a:gd name="connsiteY3" fmla="*/ 250537 h 756262"/>
              <a:gd name="connsiteX4" fmla="*/ 479016 w 672728"/>
              <a:gd name="connsiteY4" fmla="*/ 78421 h 756262"/>
              <a:gd name="connsiteX5" fmla="*/ 570183 w 672728"/>
              <a:gd name="connsiteY5" fmla="*/ 0 h 756262"/>
              <a:gd name="connsiteX6" fmla="*/ 649915 w 672728"/>
              <a:gd name="connsiteY6" fmla="*/ 64571 h 756262"/>
              <a:gd name="connsiteX7" fmla="*/ 558862 w 672728"/>
              <a:gd name="connsiteY7" fmla="*/ 176804 h 756262"/>
              <a:gd name="connsiteX8" fmla="*/ 401418 w 672728"/>
              <a:gd name="connsiteY8" fmla="*/ 346763 h 756262"/>
              <a:gd name="connsiteX9" fmla="*/ 672728 w 672728"/>
              <a:gd name="connsiteY9" fmla="*/ 658897 h 756262"/>
              <a:gd name="connsiteX10" fmla="*/ 554499 w 672728"/>
              <a:gd name="connsiteY10" fmla="*/ 756262 h 756262"/>
              <a:gd name="connsiteX11" fmla="*/ 422157 w 672728"/>
              <a:gd name="connsiteY11" fmla="*/ 589442 h 756262"/>
              <a:gd name="connsiteX12" fmla="*/ 325025 w 672728"/>
              <a:gd name="connsiteY12" fmla="*/ 455821 h 756262"/>
              <a:gd name="connsiteX13" fmla="*/ 189571 w 672728"/>
              <a:gd name="connsiteY13" fmla="*/ 623089 h 756262"/>
              <a:gd name="connsiteX14" fmla="*/ 118365 w 672728"/>
              <a:gd name="connsiteY14" fmla="*/ 756262 h 756262"/>
              <a:gd name="connsiteX15" fmla="*/ 136 w 672728"/>
              <a:gd name="connsiteY15" fmla="*/ 658897 h 756262"/>
              <a:gd name="connsiteX16" fmla="*/ 104021 w 672728"/>
              <a:gd name="connsiteY16" fmla="*/ 523281 h 756262"/>
              <a:gd name="connsiteX17" fmla="*/ 248633 w 672728"/>
              <a:gd name="connsiteY17" fmla="*/ 351040 h 756262"/>
              <a:gd name="connsiteX18" fmla="*/ 102596 w 672728"/>
              <a:gd name="connsiteY18" fmla="*/ 169674 h 756262"/>
              <a:gd name="connsiteX19" fmla="*/ 20097 w 672728"/>
              <a:gd name="connsiteY19" fmla="*/ 60293 h 756262"/>
              <a:gd name="connsiteX0" fmla="*/ 20097 w 672728"/>
              <a:gd name="connsiteY0" fmla="*/ 60293 h 756262"/>
              <a:gd name="connsiteX1" fmla="*/ 86996 w 672728"/>
              <a:gd name="connsiteY1" fmla="*/ 5704 h 756262"/>
              <a:gd name="connsiteX2" fmla="*/ 213811 w 672728"/>
              <a:gd name="connsiteY2" fmla="*/ 116919 h 756262"/>
              <a:gd name="connsiteX3" fmla="*/ 327877 w 672728"/>
              <a:gd name="connsiteY3" fmla="*/ 250537 h 756262"/>
              <a:gd name="connsiteX4" fmla="*/ 479016 w 672728"/>
              <a:gd name="connsiteY4" fmla="*/ 78421 h 756262"/>
              <a:gd name="connsiteX5" fmla="*/ 570183 w 672728"/>
              <a:gd name="connsiteY5" fmla="*/ 0 h 756262"/>
              <a:gd name="connsiteX6" fmla="*/ 649915 w 672728"/>
              <a:gd name="connsiteY6" fmla="*/ 64571 h 756262"/>
              <a:gd name="connsiteX7" fmla="*/ 558862 w 672728"/>
              <a:gd name="connsiteY7" fmla="*/ 176804 h 756262"/>
              <a:gd name="connsiteX8" fmla="*/ 401418 w 672728"/>
              <a:gd name="connsiteY8" fmla="*/ 346763 h 756262"/>
              <a:gd name="connsiteX9" fmla="*/ 672728 w 672728"/>
              <a:gd name="connsiteY9" fmla="*/ 658897 h 756262"/>
              <a:gd name="connsiteX10" fmla="*/ 554499 w 672728"/>
              <a:gd name="connsiteY10" fmla="*/ 756262 h 756262"/>
              <a:gd name="connsiteX11" fmla="*/ 422157 w 672728"/>
              <a:gd name="connsiteY11" fmla="*/ 589442 h 756262"/>
              <a:gd name="connsiteX12" fmla="*/ 325025 w 672728"/>
              <a:gd name="connsiteY12" fmla="*/ 455821 h 756262"/>
              <a:gd name="connsiteX13" fmla="*/ 189571 w 672728"/>
              <a:gd name="connsiteY13" fmla="*/ 623089 h 756262"/>
              <a:gd name="connsiteX14" fmla="*/ 118365 w 672728"/>
              <a:gd name="connsiteY14" fmla="*/ 756262 h 756262"/>
              <a:gd name="connsiteX15" fmla="*/ 136 w 672728"/>
              <a:gd name="connsiteY15" fmla="*/ 658897 h 756262"/>
              <a:gd name="connsiteX16" fmla="*/ 104021 w 672728"/>
              <a:gd name="connsiteY16" fmla="*/ 523281 h 756262"/>
              <a:gd name="connsiteX17" fmla="*/ 248633 w 672728"/>
              <a:gd name="connsiteY17" fmla="*/ 351040 h 756262"/>
              <a:gd name="connsiteX18" fmla="*/ 102596 w 672728"/>
              <a:gd name="connsiteY18" fmla="*/ 169674 h 756262"/>
              <a:gd name="connsiteX19" fmla="*/ 20097 w 672728"/>
              <a:gd name="connsiteY19" fmla="*/ 60293 h 756262"/>
              <a:gd name="connsiteX0" fmla="*/ 20097 w 736891"/>
              <a:gd name="connsiteY0" fmla="*/ 60293 h 756262"/>
              <a:gd name="connsiteX1" fmla="*/ 86996 w 736891"/>
              <a:gd name="connsiteY1" fmla="*/ 5704 h 756262"/>
              <a:gd name="connsiteX2" fmla="*/ 213811 w 736891"/>
              <a:gd name="connsiteY2" fmla="*/ 116919 h 756262"/>
              <a:gd name="connsiteX3" fmla="*/ 327877 w 736891"/>
              <a:gd name="connsiteY3" fmla="*/ 250537 h 756262"/>
              <a:gd name="connsiteX4" fmla="*/ 479016 w 736891"/>
              <a:gd name="connsiteY4" fmla="*/ 78421 h 756262"/>
              <a:gd name="connsiteX5" fmla="*/ 570183 w 736891"/>
              <a:gd name="connsiteY5" fmla="*/ 0 h 756262"/>
              <a:gd name="connsiteX6" fmla="*/ 649915 w 736891"/>
              <a:gd name="connsiteY6" fmla="*/ 64571 h 756262"/>
              <a:gd name="connsiteX7" fmla="*/ 558862 w 736891"/>
              <a:gd name="connsiteY7" fmla="*/ 176804 h 756262"/>
              <a:gd name="connsiteX8" fmla="*/ 401418 w 736891"/>
              <a:gd name="connsiteY8" fmla="*/ 346763 h 756262"/>
              <a:gd name="connsiteX9" fmla="*/ 736891 w 736891"/>
              <a:gd name="connsiteY9" fmla="*/ 750150 h 756262"/>
              <a:gd name="connsiteX10" fmla="*/ 554499 w 736891"/>
              <a:gd name="connsiteY10" fmla="*/ 756262 h 756262"/>
              <a:gd name="connsiteX11" fmla="*/ 422157 w 736891"/>
              <a:gd name="connsiteY11" fmla="*/ 589442 h 756262"/>
              <a:gd name="connsiteX12" fmla="*/ 325025 w 736891"/>
              <a:gd name="connsiteY12" fmla="*/ 455821 h 756262"/>
              <a:gd name="connsiteX13" fmla="*/ 189571 w 736891"/>
              <a:gd name="connsiteY13" fmla="*/ 623089 h 756262"/>
              <a:gd name="connsiteX14" fmla="*/ 118365 w 736891"/>
              <a:gd name="connsiteY14" fmla="*/ 756262 h 756262"/>
              <a:gd name="connsiteX15" fmla="*/ 136 w 736891"/>
              <a:gd name="connsiteY15" fmla="*/ 658897 h 756262"/>
              <a:gd name="connsiteX16" fmla="*/ 104021 w 736891"/>
              <a:gd name="connsiteY16" fmla="*/ 523281 h 756262"/>
              <a:gd name="connsiteX17" fmla="*/ 248633 w 736891"/>
              <a:gd name="connsiteY17" fmla="*/ 351040 h 756262"/>
              <a:gd name="connsiteX18" fmla="*/ 102596 w 736891"/>
              <a:gd name="connsiteY18" fmla="*/ 169674 h 756262"/>
              <a:gd name="connsiteX19" fmla="*/ 20097 w 736891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709800 w 709800"/>
              <a:gd name="connsiteY9" fmla="*/ 737318 h 756262"/>
              <a:gd name="connsiteX10" fmla="*/ 554499 w 709800"/>
              <a:gd name="connsiteY10" fmla="*/ 756262 h 756262"/>
              <a:gd name="connsiteX11" fmla="*/ 422157 w 709800"/>
              <a:gd name="connsiteY11" fmla="*/ 589442 h 756262"/>
              <a:gd name="connsiteX12" fmla="*/ 325025 w 709800"/>
              <a:gd name="connsiteY12" fmla="*/ 455821 h 756262"/>
              <a:gd name="connsiteX13" fmla="*/ 189571 w 709800"/>
              <a:gd name="connsiteY13" fmla="*/ 623089 h 756262"/>
              <a:gd name="connsiteX14" fmla="*/ 118365 w 709800"/>
              <a:gd name="connsiteY14" fmla="*/ 756262 h 756262"/>
              <a:gd name="connsiteX15" fmla="*/ 136 w 709800"/>
              <a:gd name="connsiteY15" fmla="*/ 658897 h 756262"/>
              <a:gd name="connsiteX16" fmla="*/ 104021 w 709800"/>
              <a:gd name="connsiteY16" fmla="*/ 523281 h 756262"/>
              <a:gd name="connsiteX17" fmla="*/ 248633 w 709800"/>
              <a:gd name="connsiteY17" fmla="*/ 351040 h 756262"/>
              <a:gd name="connsiteX18" fmla="*/ 102596 w 709800"/>
              <a:gd name="connsiteY18" fmla="*/ 169674 h 756262"/>
              <a:gd name="connsiteX19" fmla="*/ 20097 w 709800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709800 w 709800"/>
              <a:gd name="connsiteY9" fmla="*/ 737318 h 756262"/>
              <a:gd name="connsiteX10" fmla="*/ 560202 w 709800"/>
              <a:gd name="connsiteY10" fmla="*/ 746281 h 756262"/>
              <a:gd name="connsiteX11" fmla="*/ 422157 w 709800"/>
              <a:gd name="connsiteY11" fmla="*/ 589442 h 756262"/>
              <a:gd name="connsiteX12" fmla="*/ 325025 w 709800"/>
              <a:gd name="connsiteY12" fmla="*/ 455821 h 756262"/>
              <a:gd name="connsiteX13" fmla="*/ 189571 w 709800"/>
              <a:gd name="connsiteY13" fmla="*/ 623089 h 756262"/>
              <a:gd name="connsiteX14" fmla="*/ 118365 w 709800"/>
              <a:gd name="connsiteY14" fmla="*/ 756262 h 756262"/>
              <a:gd name="connsiteX15" fmla="*/ 136 w 709800"/>
              <a:gd name="connsiteY15" fmla="*/ 658897 h 756262"/>
              <a:gd name="connsiteX16" fmla="*/ 104021 w 709800"/>
              <a:gd name="connsiteY16" fmla="*/ 523281 h 756262"/>
              <a:gd name="connsiteX17" fmla="*/ 248633 w 709800"/>
              <a:gd name="connsiteY17" fmla="*/ 351040 h 756262"/>
              <a:gd name="connsiteX18" fmla="*/ 102596 w 709800"/>
              <a:gd name="connsiteY18" fmla="*/ 169674 h 756262"/>
              <a:gd name="connsiteX19" fmla="*/ 20097 w 709800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709800 w 709800"/>
              <a:gd name="connsiteY9" fmla="*/ 737318 h 756262"/>
              <a:gd name="connsiteX10" fmla="*/ 560202 w 709800"/>
              <a:gd name="connsiteY10" fmla="*/ 746281 h 756262"/>
              <a:gd name="connsiteX11" fmla="*/ 422157 w 709800"/>
              <a:gd name="connsiteY11" fmla="*/ 589442 h 756262"/>
              <a:gd name="connsiteX12" fmla="*/ 325025 w 709800"/>
              <a:gd name="connsiteY12" fmla="*/ 455821 h 756262"/>
              <a:gd name="connsiteX13" fmla="*/ 189571 w 709800"/>
              <a:gd name="connsiteY13" fmla="*/ 623089 h 756262"/>
              <a:gd name="connsiteX14" fmla="*/ 118365 w 709800"/>
              <a:gd name="connsiteY14" fmla="*/ 756262 h 756262"/>
              <a:gd name="connsiteX15" fmla="*/ 136 w 709800"/>
              <a:gd name="connsiteY15" fmla="*/ 658897 h 756262"/>
              <a:gd name="connsiteX16" fmla="*/ 104021 w 709800"/>
              <a:gd name="connsiteY16" fmla="*/ 523281 h 756262"/>
              <a:gd name="connsiteX17" fmla="*/ 248633 w 709800"/>
              <a:gd name="connsiteY17" fmla="*/ 351040 h 756262"/>
              <a:gd name="connsiteX18" fmla="*/ 102596 w 709800"/>
              <a:gd name="connsiteY18" fmla="*/ 169674 h 756262"/>
              <a:gd name="connsiteX19" fmla="*/ 20097 w 709800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709800 w 709800"/>
              <a:gd name="connsiteY9" fmla="*/ 737318 h 756262"/>
              <a:gd name="connsiteX10" fmla="*/ 560202 w 709800"/>
              <a:gd name="connsiteY10" fmla="*/ 746281 h 756262"/>
              <a:gd name="connsiteX11" fmla="*/ 422157 w 709800"/>
              <a:gd name="connsiteY11" fmla="*/ 589442 h 756262"/>
              <a:gd name="connsiteX12" fmla="*/ 325025 w 709800"/>
              <a:gd name="connsiteY12" fmla="*/ 455821 h 756262"/>
              <a:gd name="connsiteX13" fmla="*/ 189571 w 709800"/>
              <a:gd name="connsiteY13" fmla="*/ 623089 h 756262"/>
              <a:gd name="connsiteX14" fmla="*/ 118365 w 709800"/>
              <a:gd name="connsiteY14" fmla="*/ 756262 h 756262"/>
              <a:gd name="connsiteX15" fmla="*/ 136 w 709800"/>
              <a:gd name="connsiteY15" fmla="*/ 658897 h 756262"/>
              <a:gd name="connsiteX16" fmla="*/ 104021 w 709800"/>
              <a:gd name="connsiteY16" fmla="*/ 523281 h 756262"/>
              <a:gd name="connsiteX17" fmla="*/ 248633 w 709800"/>
              <a:gd name="connsiteY17" fmla="*/ 351040 h 756262"/>
              <a:gd name="connsiteX18" fmla="*/ 102596 w 709800"/>
              <a:gd name="connsiteY18" fmla="*/ 169674 h 756262"/>
              <a:gd name="connsiteX19" fmla="*/ 20097 w 709800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709800 w 709800"/>
              <a:gd name="connsiteY9" fmla="*/ 737318 h 756262"/>
              <a:gd name="connsiteX10" fmla="*/ 560202 w 709800"/>
              <a:gd name="connsiteY10" fmla="*/ 746281 h 756262"/>
              <a:gd name="connsiteX11" fmla="*/ 422157 w 709800"/>
              <a:gd name="connsiteY11" fmla="*/ 589442 h 756262"/>
              <a:gd name="connsiteX12" fmla="*/ 325025 w 709800"/>
              <a:gd name="connsiteY12" fmla="*/ 455821 h 756262"/>
              <a:gd name="connsiteX13" fmla="*/ 189571 w 709800"/>
              <a:gd name="connsiteY13" fmla="*/ 623089 h 756262"/>
              <a:gd name="connsiteX14" fmla="*/ 118365 w 709800"/>
              <a:gd name="connsiteY14" fmla="*/ 756262 h 756262"/>
              <a:gd name="connsiteX15" fmla="*/ 136 w 709800"/>
              <a:gd name="connsiteY15" fmla="*/ 658897 h 756262"/>
              <a:gd name="connsiteX16" fmla="*/ 104021 w 709800"/>
              <a:gd name="connsiteY16" fmla="*/ 523281 h 756262"/>
              <a:gd name="connsiteX17" fmla="*/ 248633 w 709800"/>
              <a:gd name="connsiteY17" fmla="*/ 351040 h 756262"/>
              <a:gd name="connsiteX18" fmla="*/ 102596 w 709800"/>
              <a:gd name="connsiteY18" fmla="*/ 169674 h 756262"/>
              <a:gd name="connsiteX19" fmla="*/ 20097 w 709800"/>
              <a:gd name="connsiteY19" fmla="*/ 60293 h 756262"/>
              <a:gd name="connsiteX0" fmla="*/ 20097 w 711958"/>
              <a:gd name="connsiteY0" fmla="*/ 60293 h 756262"/>
              <a:gd name="connsiteX1" fmla="*/ 86996 w 711958"/>
              <a:gd name="connsiteY1" fmla="*/ 5704 h 756262"/>
              <a:gd name="connsiteX2" fmla="*/ 213811 w 711958"/>
              <a:gd name="connsiteY2" fmla="*/ 116919 h 756262"/>
              <a:gd name="connsiteX3" fmla="*/ 327877 w 711958"/>
              <a:gd name="connsiteY3" fmla="*/ 250537 h 756262"/>
              <a:gd name="connsiteX4" fmla="*/ 479016 w 711958"/>
              <a:gd name="connsiteY4" fmla="*/ 78421 h 756262"/>
              <a:gd name="connsiteX5" fmla="*/ 570183 w 711958"/>
              <a:gd name="connsiteY5" fmla="*/ 0 h 756262"/>
              <a:gd name="connsiteX6" fmla="*/ 649915 w 711958"/>
              <a:gd name="connsiteY6" fmla="*/ 64571 h 756262"/>
              <a:gd name="connsiteX7" fmla="*/ 558862 w 711958"/>
              <a:gd name="connsiteY7" fmla="*/ 176804 h 756262"/>
              <a:gd name="connsiteX8" fmla="*/ 401418 w 711958"/>
              <a:gd name="connsiteY8" fmla="*/ 346763 h 756262"/>
              <a:gd name="connsiteX9" fmla="*/ 709800 w 711958"/>
              <a:gd name="connsiteY9" fmla="*/ 737318 h 756262"/>
              <a:gd name="connsiteX10" fmla="*/ 560202 w 711958"/>
              <a:gd name="connsiteY10" fmla="*/ 746281 h 756262"/>
              <a:gd name="connsiteX11" fmla="*/ 422157 w 711958"/>
              <a:gd name="connsiteY11" fmla="*/ 589442 h 756262"/>
              <a:gd name="connsiteX12" fmla="*/ 325025 w 711958"/>
              <a:gd name="connsiteY12" fmla="*/ 455821 h 756262"/>
              <a:gd name="connsiteX13" fmla="*/ 189571 w 711958"/>
              <a:gd name="connsiteY13" fmla="*/ 623089 h 756262"/>
              <a:gd name="connsiteX14" fmla="*/ 118365 w 711958"/>
              <a:gd name="connsiteY14" fmla="*/ 756262 h 756262"/>
              <a:gd name="connsiteX15" fmla="*/ 136 w 711958"/>
              <a:gd name="connsiteY15" fmla="*/ 658897 h 756262"/>
              <a:gd name="connsiteX16" fmla="*/ 104021 w 711958"/>
              <a:gd name="connsiteY16" fmla="*/ 523281 h 756262"/>
              <a:gd name="connsiteX17" fmla="*/ 248633 w 711958"/>
              <a:gd name="connsiteY17" fmla="*/ 351040 h 756262"/>
              <a:gd name="connsiteX18" fmla="*/ 102596 w 711958"/>
              <a:gd name="connsiteY18" fmla="*/ 169674 h 756262"/>
              <a:gd name="connsiteX19" fmla="*/ 20097 w 711958"/>
              <a:gd name="connsiteY19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401418 w 709800"/>
              <a:gd name="connsiteY8" fmla="*/ 346763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397140 w 709800"/>
              <a:gd name="connsiteY8" fmla="*/ 358170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09800"/>
              <a:gd name="connsiteY0" fmla="*/ 60293 h 756262"/>
              <a:gd name="connsiteX1" fmla="*/ 86996 w 709800"/>
              <a:gd name="connsiteY1" fmla="*/ 5704 h 756262"/>
              <a:gd name="connsiteX2" fmla="*/ 213811 w 709800"/>
              <a:gd name="connsiteY2" fmla="*/ 116919 h 756262"/>
              <a:gd name="connsiteX3" fmla="*/ 327877 w 709800"/>
              <a:gd name="connsiteY3" fmla="*/ 250537 h 756262"/>
              <a:gd name="connsiteX4" fmla="*/ 479016 w 709800"/>
              <a:gd name="connsiteY4" fmla="*/ 78421 h 756262"/>
              <a:gd name="connsiteX5" fmla="*/ 570183 w 709800"/>
              <a:gd name="connsiteY5" fmla="*/ 0 h 756262"/>
              <a:gd name="connsiteX6" fmla="*/ 649915 w 709800"/>
              <a:gd name="connsiteY6" fmla="*/ 64571 h 756262"/>
              <a:gd name="connsiteX7" fmla="*/ 558862 w 709800"/>
              <a:gd name="connsiteY7" fmla="*/ 176804 h 756262"/>
              <a:gd name="connsiteX8" fmla="*/ 397140 w 709800"/>
              <a:gd name="connsiteY8" fmla="*/ 358170 h 756262"/>
              <a:gd name="connsiteX9" fmla="*/ 541752 w 709800"/>
              <a:gd name="connsiteY9" fmla="*/ 544668 h 756262"/>
              <a:gd name="connsiteX10" fmla="*/ 709800 w 709800"/>
              <a:gd name="connsiteY10" fmla="*/ 737318 h 756262"/>
              <a:gd name="connsiteX11" fmla="*/ 560202 w 709800"/>
              <a:gd name="connsiteY11" fmla="*/ 746281 h 756262"/>
              <a:gd name="connsiteX12" fmla="*/ 422157 w 709800"/>
              <a:gd name="connsiteY12" fmla="*/ 589442 h 756262"/>
              <a:gd name="connsiteX13" fmla="*/ 325025 w 709800"/>
              <a:gd name="connsiteY13" fmla="*/ 455821 h 756262"/>
              <a:gd name="connsiteX14" fmla="*/ 189571 w 709800"/>
              <a:gd name="connsiteY14" fmla="*/ 623089 h 756262"/>
              <a:gd name="connsiteX15" fmla="*/ 118365 w 709800"/>
              <a:gd name="connsiteY15" fmla="*/ 756262 h 756262"/>
              <a:gd name="connsiteX16" fmla="*/ 136 w 709800"/>
              <a:gd name="connsiteY16" fmla="*/ 658897 h 756262"/>
              <a:gd name="connsiteX17" fmla="*/ 104021 w 709800"/>
              <a:gd name="connsiteY17" fmla="*/ 523281 h 756262"/>
              <a:gd name="connsiteX18" fmla="*/ 248633 w 709800"/>
              <a:gd name="connsiteY18" fmla="*/ 351040 h 756262"/>
              <a:gd name="connsiteX19" fmla="*/ 102596 w 709800"/>
              <a:gd name="connsiteY19" fmla="*/ 169674 h 756262"/>
              <a:gd name="connsiteX20" fmla="*/ 20097 w 709800"/>
              <a:gd name="connsiteY20" fmla="*/ 60293 h 756262"/>
              <a:gd name="connsiteX0" fmla="*/ 20097 w 726142"/>
              <a:gd name="connsiteY0" fmla="*/ 60293 h 756262"/>
              <a:gd name="connsiteX1" fmla="*/ 86996 w 726142"/>
              <a:gd name="connsiteY1" fmla="*/ 5704 h 756262"/>
              <a:gd name="connsiteX2" fmla="*/ 213811 w 726142"/>
              <a:gd name="connsiteY2" fmla="*/ 116919 h 756262"/>
              <a:gd name="connsiteX3" fmla="*/ 327877 w 726142"/>
              <a:gd name="connsiteY3" fmla="*/ 250537 h 756262"/>
              <a:gd name="connsiteX4" fmla="*/ 479016 w 726142"/>
              <a:gd name="connsiteY4" fmla="*/ 78421 h 756262"/>
              <a:gd name="connsiteX5" fmla="*/ 570183 w 726142"/>
              <a:gd name="connsiteY5" fmla="*/ 0 h 756262"/>
              <a:gd name="connsiteX6" fmla="*/ 649915 w 726142"/>
              <a:gd name="connsiteY6" fmla="*/ 64571 h 756262"/>
              <a:gd name="connsiteX7" fmla="*/ 558862 w 726142"/>
              <a:gd name="connsiteY7" fmla="*/ 176804 h 756262"/>
              <a:gd name="connsiteX8" fmla="*/ 397140 w 726142"/>
              <a:gd name="connsiteY8" fmla="*/ 358170 h 756262"/>
              <a:gd name="connsiteX9" fmla="*/ 541752 w 726142"/>
              <a:gd name="connsiteY9" fmla="*/ 544668 h 756262"/>
              <a:gd name="connsiteX10" fmla="*/ 709800 w 726142"/>
              <a:gd name="connsiteY10" fmla="*/ 737318 h 756262"/>
              <a:gd name="connsiteX11" fmla="*/ 560202 w 726142"/>
              <a:gd name="connsiteY11" fmla="*/ 746281 h 756262"/>
              <a:gd name="connsiteX12" fmla="*/ 422157 w 726142"/>
              <a:gd name="connsiteY12" fmla="*/ 589442 h 756262"/>
              <a:gd name="connsiteX13" fmla="*/ 325025 w 726142"/>
              <a:gd name="connsiteY13" fmla="*/ 455821 h 756262"/>
              <a:gd name="connsiteX14" fmla="*/ 189571 w 726142"/>
              <a:gd name="connsiteY14" fmla="*/ 623089 h 756262"/>
              <a:gd name="connsiteX15" fmla="*/ 118365 w 726142"/>
              <a:gd name="connsiteY15" fmla="*/ 756262 h 756262"/>
              <a:gd name="connsiteX16" fmla="*/ 136 w 726142"/>
              <a:gd name="connsiteY16" fmla="*/ 658897 h 756262"/>
              <a:gd name="connsiteX17" fmla="*/ 104021 w 726142"/>
              <a:gd name="connsiteY17" fmla="*/ 523281 h 756262"/>
              <a:gd name="connsiteX18" fmla="*/ 248633 w 726142"/>
              <a:gd name="connsiteY18" fmla="*/ 351040 h 756262"/>
              <a:gd name="connsiteX19" fmla="*/ 102596 w 726142"/>
              <a:gd name="connsiteY19" fmla="*/ 169674 h 756262"/>
              <a:gd name="connsiteX20" fmla="*/ 20097 w 726142"/>
              <a:gd name="connsiteY20" fmla="*/ 60293 h 756262"/>
              <a:gd name="connsiteX0" fmla="*/ 20097 w 703689"/>
              <a:gd name="connsiteY0" fmla="*/ 60293 h 756262"/>
              <a:gd name="connsiteX1" fmla="*/ 86996 w 703689"/>
              <a:gd name="connsiteY1" fmla="*/ 5704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0097 w 703689"/>
              <a:gd name="connsiteY20" fmla="*/ 60293 h 756262"/>
              <a:gd name="connsiteX0" fmla="*/ 28652 w 703689"/>
              <a:gd name="connsiteY0" fmla="*/ 60293 h 756262"/>
              <a:gd name="connsiteX1" fmla="*/ 86996 w 703689"/>
              <a:gd name="connsiteY1" fmla="*/ 5704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8652 w 703689"/>
              <a:gd name="connsiteY20" fmla="*/ 60293 h 756262"/>
              <a:gd name="connsiteX0" fmla="*/ 28652 w 703689"/>
              <a:gd name="connsiteY0" fmla="*/ 60293 h 756262"/>
              <a:gd name="connsiteX1" fmla="*/ 86996 w 703689"/>
              <a:gd name="connsiteY1" fmla="*/ 5704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8652 w 703689"/>
              <a:gd name="connsiteY20" fmla="*/ 60293 h 756262"/>
              <a:gd name="connsiteX0" fmla="*/ 28652 w 703689"/>
              <a:gd name="connsiteY0" fmla="*/ 60293 h 756262"/>
              <a:gd name="connsiteX1" fmla="*/ 86996 w 703689"/>
              <a:gd name="connsiteY1" fmla="*/ 5704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8652 w 703689"/>
              <a:gd name="connsiteY20" fmla="*/ 60293 h 756262"/>
              <a:gd name="connsiteX0" fmla="*/ 28652 w 703689"/>
              <a:gd name="connsiteY0" fmla="*/ 60293 h 756262"/>
              <a:gd name="connsiteX1" fmla="*/ 86996 w 703689"/>
              <a:gd name="connsiteY1" fmla="*/ 11407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8652 w 703689"/>
              <a:gd name="connsiteY20" fmla="*/ 60293 h 756262"/>
              <a:gd name="connsiteX0" fmla="*/ 28652 w 703689"/>
              <a:gd name="connsiteY0" fmla="*/ 60293 h 756262"/>
              <a:gd name="connsiteX1" fmla="*/ 86996 w 703689"/>
              <a:gd name="connsiteY1" fmla="*/ 11407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28652 w 703689"/>
              <a:gd name="connsiteY20" fmla="*/ 60293 h 756262"/>
              <a:gd name="connsiteX0" fmla="*/ 18671 w 703689"/>
              <a:gd name="connsiteY0" fmla="*/ 60293 h 756262"/>
              <a:gd name="connsiteX1" fmla="*/ 86996 w 703689"/>
              <a:gd name="connsiteY1" fmla="*/ 11407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18671 w 703689"/>
              <a:gd name="connsiteY20" fmla="*/ 60293 h 756262"/>
              <a:gd name="connsiteX0" fmla="*/ 18671 w 703689"/>
              <a:gd name="connsiteY0" fmla="*/ 60293 h 756262"/>
              <a:gd name="connsiteX1" fmla="*/ 86996 w 703689"/>
              <a:gd name="connsiteY1" fmla="*/ 11407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18671 w 703689"/>
              <a:gd name="connsiteY20" fmla="*/ 60293 h 756262"/>
              <a:gd name="connsiteX0" fmla="*/ 18671 w 703689"/>
              <a:gd name="connsiteY0" fmla="*/ 60293 h 756262"/>
              <a:gd name="connsiteX1" fmla="*/ 92699 w 703689"/>
              <a:gd name="connsiteY1" fmla="*/ 1426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18671 w 703689"/>
              <a:gd name="connsiteY20" fmla="*/ 60293 h 756262"/>
              <a:gd name="connsiteX0" fmla="*/ 18671 w 703689"/>
              <a:gd name="connsiteY0" fmla="*/ 60293 h 756262"/>
              <a:gd name="connsiteX1" fmla="*/ 92699 w 703689"/>
              <a:gd name="connsiteY1" fmla="*/ 1426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18671 w 703689"/>
              <a:gd name="connsiteY20" fmla="*/ 60293 h 756262"/>
              <a:gd name="connsiteX0" fmla="*/ 18671 w 703689"/>
              <a:gd name="connsiteY0" fmla="*/ 60293 h 756262"/>
              <a:gd name="connsiteX1" fmla="*/ 92699 w 703689"/>
              <a:gd name="connsiteY1" fmla="*/ 1426 h 756262"/>
              <a:gd name="connsiteX2" fmla="*/ 213811 w 703689"/>
              <a:gd name="connsiteY2" fmla="*/ 116919 h 756262"/>
              <a:gd name="connsiteX3" fmla="*/ 327877 w 703689"/>
              <a:gd name="connsiteY3" fmla="*/ 250537 h 756262"/>
              <a:gd name="connsiteX4" fmla="*/ 479016 w 703689"/>
              <a:gd name="connsiteY4" fmla="*/ 78421 h 756262"/>
              <a:gd name="connsiteX5" fmla="*/ 570183 w 703689"/>
              <a:gd name="connsiteY5" fmla="*/ 0 h 756262"/>
              <a:gd name="connsiteX6" fmla="*/ 649915 w 703689"/>
              <a:gd name="connsiteY6" fmla="*/ 64571 h 756262"/>
              <a:gd name="connsiteX7" fmla="*/ 558862 w 703689"/>
              <a:gd name="connsiteY7" fmla="*/ 176804 h 756262"/>
              <a:gd name="connsiteX8" fmla="*/ 397140 w 703689"/>
              <a:gd name="connsiteY8" fmla="*/ 358170 h 756262"/>
              <a:gd name="connsiteX9" fmla="*/ 541752 w 703689"/>
              <a:gd name="connsiteY9" fmla="*/ 544668 h 756262"/>
              <a:gd name="connsiteX10" fmla="*/ 685561 w 703689"/>
              <a:gd name="connsiteY10" fmla="*/ 744447 h 756262"/>
              <a:gd name="connsiteX11" fmla="*/ 560202 w 703689"/>
              <a:gd name="connsiteY11" fmla="*/ 746281 h 756262"/>
              <a:gd name="connsiteX12" fmla="*/ 422157 w 703689"/>
              <a:gd name="connsiteY12" fmla="*/ 589442 h 756262"/>
              <a:gd name="connsiteX13" fmla="*/ 325025 w 703689"/>
              <a:gd name="connsiteY13" fmla="*/ 455821 h 756262"/>
              <a:gd name="connsiteX14" fmla="*/ 189571 w 703689"/>
              <a:gd name="connsiteY14" fmla="*/ 623089 h 756262"/>
              <a:gd name="connsiteX15" fmla="*/ 118365 w 703689"/>
              <a:gd name="connsiteY15" fmla="*/ 756262 h 756262"/>
              <a:gd name="connsiteX16" fmla="*/ 136 w 703689"/>
              <a:gd name="connsiteY16" fmla="*/ 658897 h 756262"/>
              <a:gd name="connsiteX17" fmla="*/ 104021 w 703689"/>
              <a:gd name="connsiteY17" fmla="*/ 523281 h 756262"/>
              <a:gd name="connsiteX18" fmla="*/ 248633 w 703689"/>
              <a:gd name="connsiteY18" fmla="*/ 351040 h 756262"/>
              <a:gd name="connsiteX19" fmla="*/ 102596 w 703689"/>
              <a:gd name="connsiteY19" fmla="*/ 169674 h 756262"/>
              <a:gd name="connsiteX20" fmla="*/ 18671 w 703689"/>
              <a:gd name="connsiteY20" fmla="*/ 60293 h 756262"/>
              <a:gd name="connsiteX0" fmla="*/ 18671 w 703689"/>
              <a:gd name="connsiteY0" fmla="*/ 60293 h 760461"/>
              <a:gd name="connsiteX1" fmla="*/ 92699 w 703689"/>
              <a:gd name="connsiteY1" fmla="*/ 1426 h 760461"/>
              <a:gd name="connsiteX2" fmla="*/ 213811 w 703689"/>
              <a:gd name="connsiteY2" fmla="*/ 116919 h 760461"/>
              <a:gd name="connsiteX3" fmla="*/ 327877 w 703689"/>
              <a:gd name="connsiteY3" fmla="*/ 250537 h 760461"/>
              <a:gd name="connsiteX4" fmla="*/ 479016 w 703689"/>
              <a:gd name="connsiteY4" fmla="*/ 78421 h 760461"/>
              <a:gd name="connsiteX5" fmla="*/ 570183 w 703689"/>
              <a:gd name="connsiteY5" fmla="*/ 0 h 760461"/>
              <a:gd name="connsiteX6" fmla="*/ 649915 w 703689"/>
              <a:gd name="connsiteY6" fmla="*/ 64571 h 760461"/>
              <a:gd name="connsiteX7" fmla="*/ 558862 w 703689"/>
              <a:gd name="connsiteY7" fmla="*/ 176804 h 760461"/>
              <a:gd name="connsiteX8" fmla="*/ 397140 w 703689"/>
              <a:gd name="connsiteY8" fmla="*/ 358170 h 760461"/>
              <a:gd name="connsiteX9" fmla="*/ 541752 w 703689"/>
              <a:gd name="connsiteY9" fmla="*/ 544668 h 760461"/>
              <a:gd name="connsiteX10" fmla="*/ 685561 w 703689"/>
              <a:gd name="connsiteY10" fmla="*/ 744447 h 760461"/>
              <a:gd name="connsiteX11" fmla="*/ 560202 w 703689"/>
              <a:gd name="connsiteY11" fmla="*/ 746281 h 760461"/>
              <a:gd name="connsiteX12" fmla="*/ 422157 w 703689"/>
              <a:gd name="connsiteY12" fmla="*/ 589442 h 760461"/>
              <a:gd name="connsiteX13" fmla="*/ 325025 w 703689"/>
              <a:gd name="connsiteY13" fmla="*/ 455821 h 760461"/>
              <a:gd name="connsiteX14" fmla="*/ 189571 w 703689"/>
              <a:gd name="connsiteY14" fmla="*/ 623089 h 760461"/>
              <a:gd name="connsiteX15" fmla="*/ 118365 w 703689"/>
              <a:gd name="connsiteY15" fmla="*/ 756262 h 760461"/>
              <a:gd name="connsiteX16" fmla="*/ 136 w 703689"/>
              <a:gd name="connsiteY16" fmla="*/ 658897 h 760461"/>
              <a:gd name="connsiteX17" fmla="*/ 104021 w 703689"/>
              <a:gd name="connsiteY17" fmla="*/ 523281 h 760461"/>
              <a:gd name="connsiteX18" fmla="*/ 248633 w 703689"/>
              <a:gd name="connsiteY18" fmla="*/ 351040 h 760461"/>
              <a:gd name="connsiteX19" fmla="*/ 102596 w 703689"/>
              <a:gd name="connsiteY19" fmla="*/ 169674 h 760461"/>
              <a:gd name="connsiteX20" fmla="*/ 18671 w 703689"/>
              <a:gd name="connsiteY20" fmla="*/ 60293 h 760461"/>
              <a:gd name="connsiteX0" fmla="*/ 18671 w 703689"/>
              <a:gd name="connsiteY0" fmla="*/ 60293 h 760461"/>
              <a:gd name="connsiteX1" fmla="*/ 92699 w 703689"/>
              <a:gd name="connsiteY1" fmla="*/ 1426 h 760461"/>
              <a:gd name="connsiteX2" fmla="*/ 213811 w 703689"/>
              <a:gd name="connsiteY2" fmla="*/ 116919 h 760461"/>
              <a:gd name="connsiteX3" fmla="*/ 327877 w 703689"/>
              <a:gd name="connsiteY3" fmla="*/ 250537 h 760461"/>
              <a:gd name="connsiteX4" fmla="*/ 479016 w 703689"/>
              <a:gd name="connsiteY4" fmla="*/ 78421 h 760461"/>
              <a:gd name="connsiteX5" fmla="*/ 570183 w 703689"/>
              <a:gd name="connsiteY5" fmla="*/ 0 h 760461"/>
              <a:gd name="connsiteX6" fmla="*/ 649915 w 703689"/>
              <a:gd name="connsiteY6" fmla="*/ 64571 h 760461"/>
              <a:gd name="connsiteX7" fmla="*/ 558862 w 703689"/>
              <a:gd name="connsiteY7" fmla="*/ 176804 h 760461"/>
              <a:gd name="connsiteX8" fmla="*/ 397140 w 703689"/>
              <a:gd name="connsiteY8" fmla="*/ 358170 h 760461"/>
              <a:gd name="connsiteX9" fmla="*/ 541752 w 703689"/>
              <a:gd name="connsiteY9" fmla="*/ 544668 h 760461"/>
              <a:gd name="connsiteX10" fmla="*/ 685561 w 703689"/>
              <a:gd name="connsiteY10" fmla="*/ 744447 h 760461"/>
              <a:gd name="connsiteX11" fmla="*/ 560202 w 703689"/>
              <a:gd name="connsiteY11" fmla="*/ 746281 h 760461"/>
              <a:gd name="connsiteX12" fmla="*/ 422157 w 703689"/>
              <a:gd name="connsiteY12" fmla="*/ 589442 h 760461"/>
              <a:gd name="connsiteX13" fmla="*/ 325025 w 703689"/>
              <a:gd name="connsiteY13" fmla="*/ 455821 h 760461"/>
              <a:gd name="connsiteX14" fmla="*/ 189571 w 703689"/>
              <a:gd name="connsiteY14" fmla="*/ 623089 h 760461"/>
              <a:gd name="connsiteX15" fmla="*/ 118365 w 703689"/>
              <a:gd name="connsiteY15" fmla="*/ 756262 h 760461"/>
              <a:gd name="connsiteX16" fmla="*/ 136 w 703689"/>
              <a:gd name="connsiteY16" fmla="*/ 658897 h 760461"/>
              <a:gd name="connsiteX17" fmla="*/ 104021 w 703689"/>
              <a:gd name="connsiteY17" fmla="*/ 523281 h 760461"/>
              <a:gd name="connsiteX18" fmla="*/ 248633 w 703689"/>
              <a:gd name="connsiteY18" fmla="*/ 351040 h 760461"/>
              <a:gd name="connsiteX19" fmla="*/ 102596 w 703689"/>
              <a:gd name="connsiteY19" fmla="*/ 169674 h 760461"/>
              <a:gd name="connsiteX20" fmla="*/ 18671 w 703689"/>
              <a:gd name="connsiteY20" fmla="*/ 60293 h 760461"/>
              <a:gd name="connsiteX0" fmla="*/ 18671 w 703689"/>
              <a:gd name="connsiteY0" fmla="*/ 61178 h 761346"/>
              <a:gd name="connsiteX1" fmla="*/ 92699 w 703689"/>
              <a:gd name="connsiteY1" fmla="*/ 2311 h 761346"/>
              <a:gd name="connsiteX2" fmla="*/ 213811 w 703689"/>
              <a:gd name="connsiteY2" fmla="*/ 117804 h 761346"/>
              <a:gd name="connsiteX3" fmla="*/ 327877 w 703689"/>
              <a:gd name="connsiteY3" fmla="*/ 251422 h 761346"/>
              <a:gd name="connsiteX4" fmla="*/ 479016 w 703689"/>
              <a:gd name="connsiteY4" fmla="*/ 79306 h 761346"/>
              <a:gd name="connsiteX5" fmla="*/ 570183 w 703689"/>
              <a:gd name="connsiteY5" fmla="*/ 885 h 761346"/>
              <a:gd name="connsiteX6" fmla="*/ 649915 w 703689"/>
              <a:gd name="connsiteY6" fmla="*/ 65456 h 761346"/>
              <a:gd name="connsiteX7" fmla="*/ 558862 w 703689"/>
              <a:gd name="connsiteY7" fmla="*/ 177689 h 761346"/>
              <a:gd name="connsiteX8" fmla="*/ 397140 w 703689"/>
              <a:gd name="connsiteY8" fmla="*/ 359055 h 761346"/>
              <a:gd name="connsiteX9" fmla="*/ 541752 w 703689"/>
              <a:gd name="connsiteY9" fmla="*/ 545553 h 761346"/>
              <a:gd name="connsiteX10" fmla="*/ 685561 w 703689"/>
              <a:gd name="connsiteY10" fmla="*/ 745332 h 761346"/>
              <a:gd name="connsiteX11" fmla="*/ 560202 w 703689"/>
              <a:gd name="connsiteY11" fmla="*/ 747166 h 761346"/>
              <a:gd name="connsiteX12" fmla="*/ 422157 w 703689"/>
              <a:gd name="connsiteY12" fmla="*/ 590327 h 761346"/>
              <a:gd name="connsiteX13" fmla="*/ 325025 w 703689"/>
              <a:gd name="connsiteY13" fmla="*/ 456706 h 761346"/>
              <a:gd name="connsiteX14" fmla="*/ 189571 w 703689"/>
              <a:gd name="connsiteY14" fmla="*/ 623974 h 761346"/>
              <a:gd name="connsiteX15" fmla="*/ 118365 w 703689"/>
              <a:gd name="connsiteY15" fmla="*/ 757147 h 761346"/>
              <a:gd name="connsiteX16" fmla="*/ 136 w 703689"/>
              <a:gd name="connsiteY16" fmla="*/ 659782 h 761346"/>
              <a:gd name="connsiteX17" fmla="*/ 104021 w 703689"/>
              <a:gd name="connsiteY17" fmla="*/ 524166 h 761346"/>
              <a:gd name="connsiteX18" fmla="*/ 248633 w 703689"/>
              <a:gd name="connsiteY18" fmla="*/ 351925 h 761346"/>
              <a:gd name="connsiteX19" fmla="*/ 102596 w 703689"/>
              <a:gd name="connsiteY19" fmla="*/ 170559 h 761346"/>
              <a:gd name="connsiteX20" fmla="*/ 18671 w 703689"/>
              <a:gd name="connsiteY20" fmla="*/ 61178 h 761346"/>
              <a:gd name="connsiteX0" fmla="*/ 18671 w 703689"/>
              <a:gd name="connsiteY0" fmla="*/ 61178 h 761346"/>
              <a:gd name="connsiteX1" fmla="*/ 92699 w 703689"/>
              <a:gd name="connsiteY1" fmla="*/ 2311 h 761346"/>
              <a:gd name="connsiteX2" fmla="*/ 213811 w 703689"/>
              <a:gd name="connsiteY2" fmla="*/ 117804 h 761346"/>
              <a:gd name="connsiteX3" fmla="*/ 327877 w 703689"/>
              <a:gd name="connsiteY3" fmla="*/ 251422 h 761346"/>
              <a:gd name="connsiteX4" fmla="*/ 479016 w 703689"/>
              <a:gd name="connsiteY4" fmla="*/ 79306 h 761346"/>
              <a:gd name="connsiteX5" fmla="*/ 570183 w 703689"/>
              <a:gd name="connsiteY5" fmla="*/ 885 h 761346"/>
              <a:gd name="connsiteX6" fmla="*/ 649915 w 703689"/>
              <a:gd name="connsiteY6" fmla="*/ 65456 h 761346"/>
              <a:gd name="connsiteX7" fmla="*/ 558862 w 703689"/>
              <a:gd name="connsiteY7" fmla="*/ 177689 h 761346"/>
              <a:gd name="connsiteX8" fmla="*/ 397140 w 703689"/>
              <a:gd name="connsiteY8" fmla="*/ 359055 h 761346"/>
              <a:gd name="connsiteX9" fmla="*/ 541752 w 703689"/>
              <a:gd name="connsiteY9" fmla="*/ 545553 h 761346"/>
              <a:gd name="connsiteX10" fmla="*/ 685561 w 703689"/>
              <a:gd name="connsiteY10" fmla="*/ 745332 h 761346"/>
              <a:gd name="connsiteX11" fmla="*/ 560202 w 703689"/>
              <a:gd name="connsiteY11" fmla="*/ 747166 h 761346"/>
              <a:gd name="connsiteX12" fmla="*/ 422157 w 703689"/>
              <a:gd name="connsiteY12" fmla="*/ 590327 h 761346"/>
              <a:gd name="connsiteX13" fmla="*/ 325025 w 703689"/>
              <a:gd name="connsiteY13" fmla="*/ 456706 h 761346"/>
              <a:gd name="connsiteX14" fmla="*/ 189571 w 703689"/>
              <a:gd name="connsiteY14" fmla="*/ 623974 h 761346"/>
              <a:gd name="connsiteX15" fmla="*/ 118365 w 703689"/>
              <a:gd name="connsiteY15" fmla="*/ 757147 h 761346"/>
              <a:gd name="connsiteX16" fmla="*/ 136 w 703689"/>
              <a:gd name="connsiteY16" fmla="*/ 659782 h 761346"/>
              <a:gd name="connsiteX17" fmla="*/ 104021 w 703689"/>
              <a:gd name="connsiteY17" fmla="*/ 524166 h 761346"/>
              <a:gd name="connsiteX18" fmla="*/ 248633 w 703689"/>
              <a:gd name="connsiteY18" fmla="*/ 351925 h 761346"/>
              <a:gd name="connsiteX19" fmla="*/ 102596 w 703689"/>
              <a:gd name="connsiteY19" fmla="*/ 170559 h 761346"/>
              <a:gd name="connsiteX20" fmla="*/ 18671 w 703689"/>
              <a:gd name="connsiteY20" fmla="*/ 61178 h 761346"/>
              <a:gd name="connsiteX0" fmla="*/ 18671 w 703689"/>
              <a:gd name="connsiteY0" fmla="*/ 61178 h 761346"/>
              <a:gd name="connsiteX1" fmla="*/ 92699 w 703689"/>
              <a:gd name="connsiteY1" fmla="*/ 2311 h 761346"/>
              <a:gd name="connsiteX2" fmla="*/ 213811 w 703689"/>
              <a:gd name="connsiteY2" fmla="*/ 117804 h 761346"/>
              <a:gd name="connsiteX3" fmla="*/ 327877 w 703689"/>
              <a:gd name="connsiteY3" fmla="*/ 251422 h 761346"/>
              <a:gd name="connsiteX4" fmla="*/ 479016 w 703689"/>
              <a:gd name="connsiteY4" fmla="*/ 79306 h 761346"/>
              <a:gd name="connsiteX5" fmla="*/ 570183 w 703689"/>
              <a:gd name="connsiteY5" fmla="*/ 885 h 761346"/>
              <a:gd name="connsiteX6" fmla="*/ 649915 w 703689"/>
              <a:gd name="connsiteY6" fmla="*/ 65456 h 761346"/>
              <a:gd name="connsiteX7" fmla="*/ 558862 w 703689"/>
              <a:gd name="connsiteY7" fmla="*/ 177689 h 761346"/>
              <a:gd name="connsiteX8" fmla="*/ 397140 w 703689"/>
              <a:gd name="connsiteY8" fmla="*/ 359055 h 761346"/>
              <a:gd name="connsiteX9" fmla="*/ 541752 w 703689"/>
              <a:gd name="connsiteY9" fmla="*/ 545553 h 761346"/>
              <a:gd name="connsiteX10" fmla="*/ 685561 w 703689"/>
              <a:gd name="connsiteY10" fmla="*/ 745332 h 761346"/>
              <a:gd name="connsiteX11" fmla="*/ 560202 w 703689"/>
              <a:gd name="connsiteY11" fmla="*/ 747166 h 761346"/>
              <a:gd name="connsiteX12" fmla="*/ 422157 w 703689"/>
              <a:gd name="connsiteY12" fmla="*/ 590327 h 761346"/>
              <a:gd name="connsiteX13" fmla="*/ 325025 w 703689"/>
              <a:gd name="connsiteY13" fmla="*/ 456706 h 761346"/>
              <a:gd name="connsiteX14" fmla="*/ 189571 w 703689"/>
              <a:gd name="connsiteY14" fmla="*/ 623974 h 761346"/>
              <a:gd name="connsiteX15" fmla="*/ 118365 w 703689"/>
              <a:gd name="connsiteY15" fmla="*/ 757147 h 761346"/>
              <a:gd name="connsiteX16" fmla="*/ 136 w 703689"/>
              <a:gd name="connsiteY16" fmla="*/ 659782 h 761346"/>
              <a:gd name="connsiteX17" fmla="*/ 104021 w 703689"/>
              <a:gd name="connsiteY17" fmla="*/ 524166 h 761346"/>
              <a:gd name="connsiteX18" fmla="*/ 248633 w 703689"/>
              <a:gd name="connsiteY18" fmla="*/ 351925 h 761346"/>
              <a:gd name="connsiteX19" fmla="*/ 102596 w 703689"/>
              <a:gd name="connsiteY19" fmla="*/ 170559 h 761346"/>
              <a:gd name="connsiteX20" fmla="*/ 18671 w 703689"/>
              <a:gd name="connsiteY20" fmla="*/ 61178 h 761346"/>
              <a:gd name="connsiteX0" fmla="*/ 18671 w 703689"/>
              <a:gd name="connsiteY0" fmla="*/ 61178 h 761346"/>
              <a:gd name="connsiteX1" fmla="*/ 92699 w 703689"/>
              <a:gd name="connsiteY1" fmla="*/ 2311 h 761346"/>
              <a:gd name="connsiteX2" fmla="*/ 213811 w 703689"/>
              <a:gd name="connsiteY2" fmla="*/ 117804 h 761346"/>
              <a:gd name="connsiteX3" fmla="*/ 327877 w 703689"/>
              <a:gd name="connsiteY3" fmla="*/ 251422 h 761346"/>
              <a:gd name="connsiteX4" fmla="*/ 479016 w 703689"/>
              <a:gd name="connsiteY4" fmla="*/ 79306 h 761346"/>
              <a:gd name="connsiteX5" fmla="*/ 570183 w 703689"/>
              <a:gd name="connsiteY5" fmla="*/ 885 h 761346"/>
              <a:gd name="connsiteX6" fmla="*/ 649915 w 703689"/>
              <a:gd name="connsiteY6" fmla="*/ 65456 h 761346"/>
              <a:gd name="connsiteX7" fmla="*/ 558862 w 703689"/>
              <a:gd name="connsiteY7" fmla="*/ 177689 h 761346"/>
              <a:gd name="connsiteX8" fmla="*/ 397140 w 703689"/>
              <a:gd name="connsiteY8" fmla="*/ 359055 h 761346"/>
              <a:gd name="connsiteX9" fmla="*/ 541752 w 703689"/>
              <a:gd name="connsiteY9" fmla="*/ 545553 h 761346"/>
              <a:gd name="connsiteX10" fmla="*/ 685561 w 703689"/>
              <a:gd name="connsiteY10" fmla="*/ 745332 h 761346"/>
              <a:gd name="connsiteX11" fmla="*/ 560202 w 703689"/>
              <a:gd name="connsiteY11" fmla="*/ 747166 h 761346"/>
              <a:gd name="connsiteX12" fmla="*/ 422157 w 703689"/>
              <a:gd name="connsiteY12" fmla="*/ 590327 h 761346"/>
              <a:gd name="connsiteX13" fmla="*/ 325025 w 703689"/>
              <a:gd name="connsiteY13" fmla="*/ 456706 h 761346"/>
              <a:gd name="connsiteX14" fmla="*/ 189571 w 703689"/>
              <a:gd name="connsiteY14" fmla="*/ 623974 h 761346"/>
              <a:gd name="connsiteX15" fmla="*/ 118365 w 703689"/>
              <a:gd name="connsiteY15" fmla="*/ 757147 h 761346"/>
              <a:gd name="connsiteX16" fmla="*/ 136 w 703689"/>
              <a:gd name="connsiteY16" fmla="*/ 659782 h 761346"/>
              <a:gd name="connsiteX17" fmla="*/ 104021 w 703689"/>
              <a:gd name="connsiteY17" fmla="*/ 524166 h 761346"/>
              <a:gd name="connsiteX18" fmla="*/ 248633 w 703689"/>
              <a:gd name="connsiteY18" fmla="*/ 351925 h 761346"/>
              <a:gd name="connsiteX19" fmla="*/ 102596 w 703689"/>
              <a:gd name="connsiteY19" fmla="*/ 170559 h 761346"/>
              <a:gd name="connsiteX20" fmla="*/ 18671 w 703689"/>
              <a:gd name="connsiteY20" fmla="*/ 61178 h 761346"/>
              <a:gd name="connsiteX0" fmla="*/ 24374 w 703689"/>
              <a:gd name="connsiteY0" fmla="*/ 69005 h 762044"/>
              <a:gd name="connsiteX1" fmla="*/ 92699 w 703689"/>
              <a:gd name="connsiteY1" fmla="*/ 3009 h 762044"/>
              <a:gd name="connsiteX2" fmla="*/ 213811 w 703689"/>
              <a:gd name="connsiteY2" fmla="*/ 118502 h 762044"/>
              <a:gd name="connsiteX3" fmla="*/ 327877 w 703689"/>
              <a:gd name="connsiteY3" fmla="*/ 252120 h 762044"/>
              <a:gd name="connsiteX4" fmla="*/ 479016 w 703689"/>
              <a:gd name="connsiteY4" fmla="*/ 80004 h 762044"/>
              <a:gd name="connsiteX5" fmla="*/ 570183 w 703689"/>
              <a:gd name="connsiteY5" fmla="*/ 1583 h 762044"/>
              <a:gd name="connsiteX6" fmla="*/ 649915 w 703689"/>
              <a:gd name="connsiteY6" fmla="*/ 66154 h 762044"/>
              <a:gd name="connsiteX7" fmla="*/ 558862 w 703689"/>
              <a:gd name="connsiteY7" fmla="*/ 178387 h 762044"/>
              <a:gd name="connsiteX8" fmla="*/ 397140 w 703689"/>
              <a:gd name="connsiteY8" fmla="*/ 359753 h 762044"/>
              <a:gd name="connsiteX9" fmla="*/ 541752 w 703689"/>
              <a:gd name="connsiteY9" fmla="*/ 546251 h 762044"/>
              <a:gd name="connsiteX10" fmla="*/ 685561 w 703689"/>
              <a:gd name="connsiteY10" fmla="*/ 746030 h 762044"/>
              <a:gd name="connsiteX11" fmla="*/ 560202 w 703689"/>
              <a:gd name="connsiteY11" fmla="*/ 747864 h 762044"/>
              <a:gd name="connsiteX12" fmla="*/ 422157 w 703689"/>
              <a:gd name="connsiteY12" fmla="*/ 591025 h 762044"/>
              <a:gd name="connsiteX13" fmla="*/ 325025 w 703689"/>
              <a:gd name="connsiteY13" fmla="*/ 457404 h 762044"/>
              <a:gd name="connsiteX14" fmla="*/ 189571 w 703689"/>
              <a:gd name="connsiteY14" fmla="*/ 624672 h 762044"/>
              <a:gd name="connsiteX15" fmla="*/ 118365 w 703689"/>
              <a:gd name="connsiteY15" fmla="*/ 757845 h 762044"/>
              <a:gd name="connsiteX16" fmla="*/ 136 w 703689"/>
              <a:gd name="connsiteY16" fmla="*/ 660480 h 762044"/>
              <a:gd name="connsiteX17" fmla="*/ 104021 w 703689"/>
              <a:gd name="connsiteY17" fmla="*/ 524864 h 762044"/>
              <a:gd name="connsiteX18" fmla="*/ 248633 w 703689"/>
              <a:gd name="connsiteY18" fmla="*/ 352623 h 762044"/>
              <a:gd name="connsiteX19" fmla="*/ 102596 w 703689"/>
              <a:gd name="connsiteY19" fmla="*/ 171257 h 762044"/>
              <a:gd name="connsiteX20" fmla="*/ 24374 w 703689"/>
              <a:gd name="connsiteY20" fmla="*/ 69005 h 762044"/>
              <a:gd name="connsiteX0" fmla="*/ 24374 w 703689"/>
              <a:gd name="connsiteY0" fmla="*/ 68702 h 761741"/>
              <a:gd name="connsiteX1" fmla="*/ 92699 w 703689"/>
              <a:gd name="connsiteY1" fmla="*/ 2706 h 761741"/>
              <a:gd name="connsiteX2" fmla="*/ 213811 w 703689"/>
              <a:gd name="connsiteY2" fmla="*/ 118199 h 761741"/>
              <a:gd name="connsiteX3" fmla="*/ 327877 w 703689"/>
              <a:gd name="connsiteY3" fmla="*/ 251817 h 761741"/>
              <a:gd name="connsiteX4" fmla="*/ 479016 w 703689"/>
              <a:gd name="connsiteY4" fmla="*/ 79701 h 761741"/>
              <a:gd name="connsiteX5" fmla="*/ 570183 w 703689"/>
              <a:gd name="connsiteY5" fmla="*/ 1280 h 761741"/>
              <a:gd name="connsiteX6" fmla="*/ 649915 w 703689"/>
              <a:gd name="connsiteY6" fmla="*/ 65851 h 761741"/>
              <a:gd name="connsiteX7" fmla="*/ 558862 w 703689"/>
              <a:gd name="connsiteY7" fmla="*/ 178084 h 761741"/>
              <a:gd name="connsiteX8" fmla="*/ 397140 w 703689"/>
              <a:gd name="connsiteY8" fmla="*/ 359450 h 761741"/>
              <a:gd name="connsiteX9" fmla="*/ 541752 w 703689"/>
              <a:gd name="connsiteY9" fmla="*/ 545948 h 761741"/>
              <a:gd name="connsiteX10" fmla="*/ 685561 w 703689"/>
              <a:gd name="connsiteY10" fmla="*/ 745727 h 761741"/>
              <a:gd name="connsiteX11" fmla="*/ 560202 w 703689"/>
              <a:gd name="connsiteY11" fmla="*/ 747561 h 761741"/>
              <a:gd name="connsiteX12" fmla="*/ 422157 w 703689"/>
              <a:gd name="connsiteY12" fmla="*/ 590722 h 761741"/>
              <a:gd name="connsiteX13" fmla="*/ 325025 w 703689"/>
              <a:gd name="connsiteY13" fmla="*/ 457101 h 761741"/>
              <a:gd name="connsiteX14" fmla="*/ 189571 w 703689"/>
              <a:gd name="connsiteY14" fmla="*/ 624369 h 761741"/>
              <a:gd name="connsiteX15" fmla="*/ 118365 w 703689"/>
              <a:gd name="connsiteY15" fmla="*/ 757542 h 761741"/>
              <a:gd name="connsiteX16" fmla="*/ 136 w 703689"/>
              <a:gd name="connsiteY16" fmla="*/ 660177 h 761741"/>
              <a:gd name="connsiteX17" fmla="*/ 104021 w 703689"/>
              <a:gd name="connsiteY17" fmla="*/ 524561 h 761741"/>
              <a:gd name="connsiteX18" fmla="*/ 248633 w 703689"/>
              <a:gd name="connsiteY18" fmla="*/ 352320 h 761741"/>
              <a:gd name="connsiteX19" fmla="*/ 102596 w 703689"/>
              <a:gd name="connsiteY19" fmla="*/ 170954 h 761741"/>
              <a:gd name="connsiteX20" fmla="*/ 24374 w 703689"/>
              <a:gd name="connsiteY20" fmla="*/ 68702 h 761741"/>
              <a:gd name="connsiteX0" fmla="*/ 24374 w 703689"/>
              <a:gd name="connsiteY0" fmla="*/ 74628 h 767667"/>
              <a:gd name="connsiteX1" fmla="*/ 32730 w 703689"/>
              <a:gd name="connsiteY1" fmla="*/ 15761 h 767667"/>
              <a:gd name="connsiteX2" fmla="*/ 92699 w 703689"/>
              <a:gd name="connsiteY2" fmla="*/ 8632 h 767667"/>
              <a:gd name="connsiteX3" fmla="*/ 213811 w 703689"/>
              <a:gd name="connsiteY3" fmla="*/ 124125 h 767667"/>
              <a:gd name="connsiteX4" fmla="*/ 327877 w 703689"/>
              <a:gd name="connsiteY4" fmla="*/ 257743 h 767667"/>
              <a:gd name="connsiteX5" fmla="*/ 479016 w 703689"/>
              <a:gd name="connsiteY5" fmla="*/ 85627 h 767667"/>
              <a:gd name="connsiteX6" fmla="*/ 570183 w 703689"/>
              <a:gd name="connsiteY6" fmla="*/ 7206 h 767667"/>
              <a:gd name="connsiteX7" fmla="*/ 649915 w 703689"/>
              <a:gd name="connsiteY7" fmla="*/ 71777 h 767667"/>
              <a:gd name="connsiteX8" fmla="*/ 558862 w 703689"/>
              <a:gd name="connsiteY8" fmla="*/ 184010 h 767667"/>
              <a:gd name="connsiteX9" fmla="*/ 397140 w 703689"/>
              <a:gd name="connsiteY9" fmla="*/ 365376 h 767667"/>
              <a:gd name="connsiteX10" fmla="*/ 541752 w 703689"/>
              <a:gd name="connsiteY10" fmla="*/ 551874 h 767667"/>
              <a:gd name="connsiteX11" fmla="*/ 685561 w 703689"/>
              <a:gd name="connsiteY11" fmla="*/ 751653 h 767667"/>
              <a:gd name="connsiteX12" fmla="*/ 560202 w 703689"/>
              <a:gd name="connsiteY12" fmla="*/ 753487 h 767667"/>
              <a:gd name="connsiteX13" fmla="*/ 422157 w 703689"/>
              <a:gd name="connsiteY13" fmla="*/ 596648 h 767667"/>
              <a:gd name="connsiteX14" fmla="*/ 325025 w 703689"/>
              <a:gd name="connsiteY14" fmla="*/ 463027 h 767667"/>
              <a:gd name="connsiteX15" fmla="*/ 189571 w 703689"/>
              <a:gd name="connsiteY15" fmla="*/ 630295 h 767667"/>
              <a:gd name="connsiteX16" fmla="*/ 118365 w 703689"/>
              <a:gd name="connsiteY16" fmla="*/ 763468 h 767667"/>
              <a:gd name="connsiteX17" fmla="*/ 136 w 703689"/>
              <a:gd name="connsiteY17" fmla="*/ 666103 h 767667"/>
              <a:gd name="connsiteX18" fmla="*/ 104021 w 703689"/>
              <a:gd name="connsiteY18" fmla="*/ 530487 h 767667"/>
              <a:gd name="connsiteX19" fmla="*/ 248633 w 703689"/>
              <a:gd name="connsiteY19" fmla="*/ 358246 h 767667"/>
              <a:gd name="connsiteX20" fmla="*/ 102596 w 703689"/>
              <a:gd name="connsiteY20" fmla="*/ 176880 h 767667"/>
              <a:gd name="connsiteX21" fmla="*/ 24374 w 703689"/>
              <a:gd name="connsiteY21" fmla="*/ 74628 h 767667"/>
              <a:gd name="connsiteX0" fmla="*/ 24374 w 703689"/>
              <a:gd name="connsiteY0" fmla="*/ 70624 h 763663"/>
              <a:gd name="connsiteX1" fmla="*/ 49840 w 703689"/>
              <a:gd name="connsiteY1" fmla="*/ 27441 h 763663"/>
              <a:gd name="connsiteX2" fmla="*/ 92699 w 703689"/>
              <a:gd name="connsiteY2" fmla="*/ 4628 h 763663"/>
              <a:gd name="connsiteX3" fmla="*/ 213811 w 703689"/>
              <a:gd name="connsiteY3" fmla="*/ 120121 h 763663"/>
              <a:gd name="connsiteX4" fmla="*/ 327877 w 703689"/>
              <a:gd name="connsiteY4" fmla="*/ 253739 h 763663"/>
              <a:gd name="connsiteX5" fmla="*/ 479016 w 703689"/>
              <a:gd name="connsiteY5" fmla="*/ 81623 h 763663"/>
              <a:gd name="connsiteX6" fmla="*/ 570183 w 703689"/>
              <a:gd name="connsiteY6" fmla="*/ 3202 h 763663"/>
              <a:gd name="connsiteX7" fmla="*/ 649915 w 703689"/>
              <a:gd name="connsiteY7" fmla="*/ 67773 h 763663"/>
              <a:gd name="connsiteX8" fmla="*/ 558862 w 703689"/>
              <a:gd name="connsiteY8" fmla="*/ 180006 h 763663"/>
              <a:gd name="connsiteX9" fmla="*/ 397140 w 703689"/>
              <a:gd name="connsiteY9" fmla="*/ 361372 h 763663"/>
              <a:gd name="connsiteX10" fmla="*/ 541752 w 703689"/>
              <a:gd name="connsiteY10" fmla="*/ 547870 h 763663"/>
              <a:gd name="connsiteX11" fmla="*/ 685561 w 703689"/>
              <a:gd name="connsiteY11" fmla="*/ 747649 h 763663"/>
              <a:gd name="connsiteX12" fmla="*/ 560202 w 703689"/>
              <a:gd name="connsiteY12" fmla="*/ 749483 h 763663"/>
              <a:gd name="connsiteX13" fmla="*/ 422157 w 703689"/>
              <a:gd name="connsiteY13" fmla="*/ 592644 h 763663"/>
              <a:gd name="connsiteX14" fmla="*/ 325025 w 703689"/>
              <a:gd name="connsiteY14" fmla="*/ 459023 h 763663"/>
              <a:gd name="connsiteX15" fmla="*/ 189571 w 703689"/>
              <a:gd name="connsiteY15" fmla="*/ 626291 h 763663"/>
              <a:gd name="connsiteX16" fmla="*/ 118365 w 703689"/>
              <a:gd name="connsiteY16" fmla="*/ 759464 h 763663"/>
              <a:gd name="connsiteX17" fmla="*/ 136 w 703689"/>
              <a:gd name="connsiteY17" fmla="*/ 662099 h 763663"/>
              <a:gd name="connsiteX18" fmla="*/ 104021 w 703689"/>
              <a:gd name="connsiteY18" fmla="*/ 526483 h 763663"/>
              <a:gd name="connsiteX19" fmla="*/ 248633 w 703689"/>
              <a:gd name="connsiteY19" fmla="*/ 354242 h 763663"/>
              <a:gd name="connsiteX20" fmla="*/ 102596 w 703689"/>
              <a:gd name="connsiteY20" fmla="*/ 172876 h 763663"/>
              <a:gd name="connsiteX21" fmla="*/ 24374 w 703689"/>
              <a:gd name="connsiteY21" fmla="*/ 70624 h 763663"/>
              <a:gd name="connsiteX0" fmla="*/ 24374 w 703689"/>
              <a:gd name="connsiteY0" fmla="*/ 68308 h 761347"/>
              <a:gd name="connsiteX1" fmla="*/ 49840 w 703689"/>
              <a:gd name="connsiteY1" fmla="*/ 25125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2596 w 703689"/>
              <a:gd name="connsiteY20" fmla="*/ 170560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2596 w 703689"/>
              <a:gd name="connsiteY20" fmla="*/ 170560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9725 w 703689"/>
              <a:gd name="connsiteY20" fmla="*/ 171986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9725 w 703689"/>
              <a:gd name="connsiteY20" fmla="*/ 171986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9725 w 703689"/>
              <a:gd name="connsiteY20" fmla="*/ 171986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9725 w 703689"/>
              <a:gd name="connsiteY20" fmla="*/ 171986 h 761347"/>
              <a:gd name="connsiteX21" fmla="*/ 24374 w 703689"/>
              <a:gd name="connsiteY21" fmla="*/ 68308 h 761347"/>
              <a:gd name="connsiteX0" fmla="*/ 24374 w 703689"/>
              <a:gd name="connsiteY0" fmla="*/ 68308 h 761347"/>
              <a:gd name="connsiteX1" fmla="*/ 48414 w 703689"/>
              <a:gd name="connsiteY1" fmla="*/ 20848 h 761347"/>
              <a:gd name="connsiteX2" fmla="*/ 104106 w 703689"/>
              <a:gd name="connsiteY2" fmla="*/ 6589 h 761347"/>
              <a:gd name="connsiteX3" fmla="*/ 213811 w 703689"/>
              <a:gd name="connsiteY3" fmla="*/ 117805 h 761347"/>
              <a:gd name="connsiteX4" fmla="*/ 327877 w 703689"/>
              <a:gd name="connsiteY4" fmla="*/ 251423 h 761347"/>
              <a:gd name="connsiteX5" fmla="*/ 479016 w 703689"/>
              <a:gd name="connsiteY5" fmla="*/ 79307 h 761347"/>
              <a:gd name="connsiteX6" fmla="*/ 570183 w 703689"/>
              <a:gd name="connsiteY6" fmla="*/ 886 h 761347"/>
              <a:gd name="connsiteX7" fmla="*/ 649915 w 703689"/>
              <a:gd name="connsiteY7" fmla="*/ 65457 h 761347"/>
              <a:gd name="connsiteX8" fmla="*/ 558862 w 703689"/>
              <a:gd name="connsiteY8" fmla="*/ 177690 h 761347"/>
              <a:gd name="connsiteX9" fmla="*/ 397140 w 703689"/>
              <a:gd name="connsiteY9" fmla="*/ 359056 h 761347"/>
              <a:gd name="connsiteX10" fmla="*/ 541752 w 703689"/>
              <a:gd name="connsiteY10" fmla="*/ 545554 h 761347"/>
              <a:gd name="connsiteX11" fmla="*/ 685561 w 703689"/>
              <a:gd name="connsiteY11" fmla="*/ 745333 h 761347"/>
              <a:gd name="connsiteX12" fmla="*/ 560202 w 703689"/>
              <a:gd name="connsiteY12" fmla="*/ 747167 h 761347"/>
              <a:gd name="connsiteX13" fmla="*/ 422157 w 703689"/>
              <a:gd name="connsiteY13" fmla="*/ 590328 h 761347"/>
              <a:gd name="connsiteX14" fmla="*/ 325025 w 703689"/>
              <a:gd name="connsiteY14" fmla="*/ 456707 h 761347"/>
              <a:gd name="connsiteX15" fmla="*/ 189571 w 703689"/>
              <a:gd name="connsiteY15" fmla="*/ 623975 h 761347"/>
              <a:gd name="connsiteX16" fmla="*/ 118365 w 703689"/>
              <a:gd name="connsiteY16" fmla="*/ 757148 h 761347"/>
              <a:gd name="connsiteX17" fmla="*/ 136 w 703689"/>
              <a:gd name="connsiteY17" fmla="*/ 659783 h 761347"/>
              <a:gd name="connsiteX18" fmla="*/ 104021 w 703689"/>
              <a:gd name="connsiteY18" fmla="*/ 524167 h 761347"/>
              <a:gd name="connsiteX19" fmla="*/ 248633 w 703689"/>
              <a:gd name="connsiteY19" fmla="*/ 351926 h 761347"/>
              <a:gd name="connsiteX20" fmla="*/ 109725 w 703689"/>
              <a:gd name="connsiteY20" fmla="*/ 171986 h 761347"/>
              <a:gd name="connsiteX21" fmla="*/ 24374 w 703689"/>
              <a:gd name="connsiteY21" fmla="*/ 68308 h 761347"/>
              <a:gd name="connsiteX0" fmla="*/ 24374 w 703689"/>
              <a:gd name="connsiteY0" fmla="*/ 68308 h 761215"/>
              <a:gd name="connsiteX1" fmla="*/ 48414 w 703689"/>
              <a:gd name="connsiteY1" fmla="*/ 20848 h 761215"/>
              <a:gd name="connsiteX2" fmla="*/ 104106 w 703689"/>
              <a:gd name="connsiteY2" fmla="*/ 6589 h 761215"/>
              <a:gd name="connsiteX3" fmla="*/ 213811 w 703689"/>
              <a:gd name="connsiteY3" fmla="*/ 117805 h 761215"/>
              <a:gd name="connsiteX4" fmla="*/ 327877 w 703689"/>
              <a:gd name="connsiteY4" fmla="*/ 251423 h 761215"/>
              <a:gd name="connsiteX5" fmla="*/ 479016 w 703689"/>
              <a:gd name="connsiteY5" fmla="*/ 79307 h 761215"/>
              <a:gd name="connsiteX6" fmla="*/ 570183 w 703689"/>
              <a:gd name="connsiteY6" fmla="*/ 886 h 761215"/>
              <a:gd name="connsiteX7" fmla="*/ 649915 w 703689"/>
              <a:gd name="connsiteY7" fmla="*/ 65457 h 761215"/>
              <a:gd name="connsiteX8" fmla="*/ 558862 w 703689"/>
              <a:gd name="connsiteY8" fmla="*/ 177690 h 761215"/>
              <a:gd name="connsiteX9" fmla="*/ 397140 w 703689"/>
              <a:gd name="connsiteY9" fmla="*/ 359056 h 761215"/>
              <a:gd name="connsiteX10" fmla="*/ 541752 w 703689"/>
              <a:gd name="connsiteY10" fmla="*/ 545554 h 761215"/>
              <a:gd name="connsiteX11" fmla="*/ 685561 w 703689"/>
              <a:gd name="connsiteY11" fmla="*/ 745333 h 761215"/>
              <a:gd name="connsiteX12" fmla="*/ 560202 w 703689"/>
              <a:gd name="connsiteY12" fmla="*/ 747167 h 761215"/>
              <a:gd name="connsiteX13" fmla="*/ 433564 w 703689"/>
              <a:gd name="connsiteY13" fmla="*/ 587476 h 761215"/>
              <a:gd name="connsiteX14" fmla="*/ 325025 w 703689"/>
              <a:gd name="connsiteY14" fmla="*/ 456707 h 761215"/>
              <a:gd name="connsiteX15" fmla="*/ 189571 w 703689"/>
              <a:gd name="connsiteY15" fmla="*/ 623975 h 761215"/>
              <a:gd name="connsiteX16" fmla="*/ 118365 w 703689"/>
              <a:gd name="connsiteY16" fmla="*/ 757148 h 761215"/>
              <a:gd name="connsiteX17" fmla="*/ 136 w 703689"/>
              <a:gd name="connsiteY17" fmla="*/ 659783 h 761215"/>
              <a:gd name="connsiteX18" fmla="*/ 104021 w 703689"/>
              <a:gd name="connsiteY18" fmla="*/ 524167 h 761215"/>
              <a:gd name="connsiteX19" fmla="*/ 248633 w 703689"/>
              <a:gd name="connsiteY19" fmla="*/ 351926 h 761215"/>
              <a:gd name="connsiteX20" fmla="*/ 109725 w 703689"/>
              <a:gd name="connsiteY20" fmla="*/ 171986 h 761215"/>
              <a:gd name="connsiteX21" fmla="*/ 24374 w 703689"/>
              <a:gd name="connsiteY21" fmla="*/ 68308 h 761215"/>
              <a:gd name="connsiteX0" fmla="*/ 24374 w 703689"/>
              <a:gd name="connsiteY0" fmla="*/ 68308 h 761421"/>
              <a:gd name="connsiteX1" fmla="*/ 48414 w 703689"/>
              <a:gd name="connsiteY1" fmla="*/ 20848 h 761421"/>
              <a:gd name="connsiteX2" fmla="*/ 104106 w 703689"/>
              <a:gd name="connsiteY2" fmla="*/ 6589 h 761421"/>
              <a:gd name="connsiteX3" fmla="*/ 213811 w 703689"/>
              <a:gd name="connsiteY3" fmla="*/ 117805 h 761421"/>
              <a:gd name="connsiteX4" fmla="*/ 327877 w 703689"/>
              <a:gd name="connsiteY4" fmla="*/ 251423 h 761421"/>
              <a:gd name="connsiteX5" fmla="*/ 479016 w 703689"/>
              <a:gd name="connsiteY5" fmla="*/ 79307 h 761421"/>
              <a:gd name="connsiteX6" fmla="*/ 570183 w 703689"/>
              <a:gd name="connsiteY6" fmla="*/ 886 h 761421"/>
              <a:gd name="connsiteX7" fmla="*/ 649915 w 703689"/>
              <a:gd name="connsiteY7" fmla="*/ 65457 h 761421"/>
              <a:gd name="connsiteX8" fmla="*/ 558862 w 703689"/>
              <a:gd name="connsiteY8" fmla="*/ 177690 h 761421"/>
              <a:gd name="connsiteX9" fmla="*/ 397140 w 703689"/>
              <a:gd name="connsiteY9" fmla="*/ 359056 h 761421"/>
              <a:gd name="connsiteX10" fmla="*/ 541752 w 703689"/>
              <a:gd name="connsiteY10" fmla="*/ 545554 h 761421"/>
              <a:gd name="connsiteX11" fmla="*/ 685561 w 703689"/>
              <a:gd name="connsiteY11" fmla="*/ 745333 h 761421"/>
              <a:gd name="connsiteX12" fmla="*/ 560202 w 703689"/>
              <a:gd name="connsiteY12" fmla="*/ 747167 h 761421"/>
              <a:gd name="connsiteX13" fmla="*/ 443545 w 703689"/>
              <a:gd name="connsiteY13" fmla="*/ 584624 h 761421"/>
              <a:gd name="connsiteX14" fmla="*/ 325025 w 703689"/>
              <a:gd name="connsiteY14" fmla="*/ 456707 h 761421"/>
              <a:gd name="connsiteX15" fmla="*/ 189571 w 703689"/>
              <a:gd name="connsiteY15" fmla="*/ 623975 h 761421"/>
              <a:gd name="connsiteX16" fmla="*/ 118365 w 703689"/>
              <a:gd name="connsiteY16" fmla="*/ 757148 h 761421"/>
              <a:gd name="connsiteX17" fmla="*/ 136 w 703689"/>
              <a:gd name="connsiteY17" fmla="*/ 659783 h 761421"/>
              <a:gd name="connsiteX18" fmla="*/ 104021 w 703689"/>
              <a:gd name="connsiteY18" fmla="*/ 524167 h 761421"/>
              <a:gd name="connsiteX19" fmla="*/ 248633 w 703689"/>
              <a:gd name="connsiteY19" fmla="*/ 351926 h 761421"/>
              <a:gd name="connsiteX20" fmla="*/ 109725 w 703689"/>
              <a:gd name="connsiteY20" fmla="*/ 171986 h 761421"/>
              <a:gd name="connsiteX21" fmla="*/ 24374 w 703689"/>
              <a:gd name="connsiteY21" fmla="*/ 68308 h 761421"/>
              <a:gd name="connsiteX0" fmla="*/ 24374 w 703689"/>
              <a:gd name="connsiteY0" fmla="*/ 68308 h 760802"/>
              <a:gd name="connsiteX1" fmla="*/ 48414 w 703689"/>
              <a:gd name="connsiteY1" fmla="*/ 20848 h 760802"/>
              <a:gd name="connsiteX2" fmla="*/ 104106 w 703689"/>
              <a:gd name="connsiteY2" fmla="*/ 6589 h 760802"/>
              <a:gd name="connsiteX3" fmla="*/ 213811 w 703689"/>
              <a:gd name="connsiteY3" fmla="*/ 117805 h 760802"/>
              <a:gd name="connsiteX4" fmla="*/ 327877 w 703689"/>
              <a:gd name="connsiteY4" fmla="*/ 251423 h 760802"/>
              <a:gd name="connsiteX5" fmla="*/ 479016 w 703689"/>
              <a:gd name="connsiteY5" fmla="*/ 79307 h 760802"/>
              <a:gd name="connsiteX6" fmla="*/ 570183 w 703689"/>
              <a:gd name="connsiteY6" fmla="*/ 886 h 760802"/>
              <a:gd name="connsiteX7" fmla="*/ 649915 w 703689"/>
              <a:gd name="connsiteY7" fmla="*/ 65457 h 760802"/>
              <a:gd name="connsiteX8" fmla="*/ 558862 w 703689"/>
              <a:gd name="connsiteY8" fmla="*/ 177690 h 760802"/>
              <a:gd name="connsiteX9" fmla="*/ 397140 w 703689"/>
              <a:gd name="connsiteY9" fmla="*/ 359056 h 760802"/>
              <a:gd name="connsiteX10" fmla="*/ 541752 w 703689"/>
              <a:gd name="connsiteY10" fmla="*/ 545554 h 760802"/>
              <a:gd name="connsiteX11" fmla="*/ 685561 w 703689"/>
              <a:gd name="connsiteY11" fmla="*/ 745333 h 760802"/>
              <a:gd name="connsiteX12" fmla="*/ 560202 w 703689"/>
              <a:gd name="connsiteY12" fmla="*/ 747167 h 760802"/>
              <a:gd name="connsiteX13" fmla="*/ 442119 w 703689"/>
              <a:gd name="connsiteY13" fmla="*/ 593179 h 760802"/>
              <a:gd name="connsiteX14" fmla="*/ 325025 w 703689"/>
              <a:gd name="connsiteY14" fmla="*/ 456707 h 760802"/>
              <a:gd name="connsiteX15" fmla="*/ 189571 w 703689"/>
              <a:gd name="connsiteY15" fmla="*/ 623975 h 760802"/>
              <a:gd name="connsiteX16" fmla="*/ 118365 w 703689"/>
              <a:gd name="connsiteY16" fmla="*/ 757148 h 760802"/>
              <a:gd name="connsiteX17" fmla="*/ 136 w 703689"/>
              <a:gd name="connsiteY17" fmla="*/ 659783 h 760802"/>
              <a:gd name="connsiteX18" fmla="*/ 104021 w 703689"/>
              <a:gd name="connsiteY18" fmla="*/ 524167 h 760802"/>
              <a:gd name="connsiteX19" fmla="*/ 248633 w 703689"/>
              <a:gd name="connsiteY19" fmla="*/ 351926 h 760802"/>
              <a:gd name="connsiteX20" fmla="*/ 109725 w 703689"/>
              <a:gd name="connsiteY20" fmla="*/ 171986 h 760802"/>
              <a:gd name="connsiteX21" fmla="*/ 24374 w 703689"/>
              <a:gd name="connsiteY21" fmla="*/ 68308 h 760802"/>
              <a:gd name="connsiteX0" fmla="*/ 24374 w 703689"/>
              <a:gd name="connsiteY0" fmla="*/ 68308 h 760802"/>
              <a:gd name="connsiteX1" fmla="*/ 48414 w 703689"/>
              <a:gd name="connsiteY1" fmla="*/ 20848 h 760802"/>
              <a:gd name="connsiteX2" fmla="*/ 104106 w 703689"/>
              <a:gd name="connsiteY2" fmla="*/ 6589 h 760802"/>
              <a:gd name="connsiteX3" fmla="*/ 213811 w 703689"/>
              <a:gd name="connsiteY3" fmla="*/ 117805 h 760802"/>
              <a:gd name="connsiteX4" fmla="*/ 327877 w 703689"/>
              <a:gd name="connsiteY4" fmla="*/ 251423 h 760802"/>
              <a:gd name="connsiteX5" fmla="*/ 479016 w 703689"/>
              <a:gd name="connsiteY5" fmla="*/ 79307 h 760802"/>
              <a:gd name="connsiteX6" fmla="*/ 570183 w 703689"/>
              <a:gd name="connsiteY6" fmla="*/ 886 h 760802"/>
              <a:gd name="connsiteX7" fmla="*/ 649915 w 703689"/>
              <a:gd name="connsiteY7" fmla="*/ 65457 h 760802"/>
              <a:gd name="connsiteX8" fmla="*/ 558862 w 703689"/>
              <a:gd name="connsiteY8" fmla="*/ 177690 h 760802"/>
              <a:gd name="connsiteX9" fmla="*/ 397140 w 703689"/>
              <a:gd name="connsiteY9" fmla="*/ 359056 h 760802"/>
              <a:gd name="connsiteX10" fmla="*/ 541752 w 703689"/>
              <a:gd name="connsiteY10" fmla="*/ 545554 h 760802"/>
              <a:gd name="connsiteX11" fmla="*/ 685561 w 703689"/>
              <a:gd name="connsiteY11" fmla="*/ 745333 h 760802"/>
              <a:gd name="connsiteX12" fmla="*/ 560202 w 703689"/>
              <a:gd name="connsiteY12" fmla="*/ 747167 h 760802"/>
              <a:gd name="connsiteX13" fmla="*/ 442119 w 703689"/>
              <a:gd name="connsiteY13" fmla="*/ 593179 h 760802"/>
              <a:gd name="connsiteX14" fmla="*/ 325025 w 703689"/>
              <a:gd name="connsiteY14" fmla="*/ 456707 h 760802"/>
              <a:gd name="connsiteX15" fmla="*/ 189571 w 703689"/>
              <a:gd name="connsiteY15" fmla="*/ 623975 h 760802"/>
              <a:gd name="connsiteX16" fmla="*/ 118365 w 703689"/>
              <a:gd name="connsiteY16" fmla="*/ 757148 h 760802"/>
              <a:gd name="connsiteX17" fmla="*/ 136 w 703689"/>
              <a:gd name="connsiteY17" fmla="*/ 659783 h 760802"/>
              <a:gd name="connsiteX18" fmla="*/ 104021 w 703689"/>
              <a:gd name="connsiteY18" fmla="*/ 524167 h 760802"/>
              <a:gd name="connsiteX19" fmla="*/ 248633 w 703689"/>
              <a:gd name="connsiteY19" fmla="*/ 351926 h 760802"/>
              <a:gd name="connsiteX20" fmla="*/ 109725 w 703689"/>
              <a:gd name="connsiteY20" fmla="*/ 171986 h 760802"/>
              <a:gd name="connsiteX21" fmla="*/ 24374 w 703689"/>
              <a:gd name="connsiteY21" fmla="*/ 68308 h 760802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18365 w 703689"/>
              <a:gd name="connsiteY16" fmla="*/ 757148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18365 w 703689"/>
              <a:gd name="connsiteY16" fmla="*/ 757148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18365 w 703689"/>
              <a:gd name="connsiteY16" fmla="*/ 757148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12662 w 703689"/>
              <a:gd name="connsiteY16" fmla="*/ 722928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12662 w 703689"/>
              <a:gd name="connsiteY16" fmla="*/ 722928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32624 w 703689"/>
              <a:gd name="connsiteY16" fmla="*/ 702966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32624 w 703689"/>
              <a:gd name="connsiteY16" fmla="*/ 702966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32624 w 703689"/>
              <a:gd name="connsiteY16" fmla="*/ 702966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  <a:gd name="connsiteX0" fmla="*/ 24374 w 703689"/>
              <a:gd name="connsiteY0" fmla="*/ 68308 h 758996"/>
              <a:gd name="connsiteX1" fmla="*/ 48414 w 703689"/>
              <a:gd name="connsiteY1" fmla="*/ 20848 h 758996"/>
              <a:gd name="connsiteX2" fmla="*/ 104106 w 703689"/>
              <a:gd name="connsiteY2" fmla="*/ 6589 h 758996"/>
              <a:gd name="connsiteX3" fmla="*/ 213811 w 703689"/>
              <a:gd name="connsiteY3" fmla="*/ 117805 h 758996"/>
              <a:gd name="connsiteX4" fmla="*/ 327877 w 703689"/>
              <a:gd name="connsiteY4" fmla="*/ 251423 h 758996"/>
              <a:gd name="connsiteX5" fmla="*/ 479016 w 703689"/>
              <a:gd name="connsiteY5" fmla="*/ 79307 h 758996"/>
              <a:gd name="connsiteX6" fmla="*/ 570183 w 703689"/>
              <a:gd name="connsiteY6" fmla="*/ 886 h 758996"/>
              <a:gd name="connsiteX7" fmla="*/ 649915 w 703689"/>
              <a:gd name="connsiteY7" fmla="*/ 65457 h 758996"/>
              <a:gd name="connsiteX8" fmla="*/ 558862 w 703689"/>
              <a:gd name="connsiteY8" fmla="*/ 177690 h 758996"/>
              <a:gd name="connsiteX9" fmla="*/ 397140 w 703689"/>
              <a:gd name="connsiteY9" fmla="*/ 359056 h 758996"/>
              <a:gd name="connsiteX10" fmla="*/ 541752 w 703689"/>
              <a:gd name="connsiteY10" fmla="*/ 545554 h 758996"/>
              <a:gd name="connsiteX11" fmla="*/ 685561 w 703689"/>
              <a:gd name="connsiteY11" fmla="*/ 745333 h 758996"/>
              <a:gd name="connsiteX12" fmla="*/ 564480 w 703689"/>
              <a:gd name="connsiteY12" fmla="*/ 744315 h 758996"/>
              <a:gd name="connsiteX13" fmla="*/ 442119 w 703689"/>
              <a:gd name="connsiteY13" fmla="*/ 593179 h 758996"/>
              <a:gd name="connsiteX14" fmla="*/ 325025 w 703689"/>
              <a:gd name="connsiteY14" fmla="*/ 456707 h 758996"/>
              <a:gd name="connsiteX15" fmla="*/ 189571 w 703689"/>
              <a:gd name="connsiteY15" fmla="*/ 623975 h 758996"/>
              <a:gd name="connsiteX16" fmla="*/ 132624 w 703689"/>
              <a:gd name="connsiteY16" fmla="*/ 702966 h 758996"/>
              <a:gd name="connsiteX17" fmla="*/ 136 w 703689"/>
              <a:gd name="connsiteY17" fmla="*/ 659783 h 758996"/>
              <a:gd name="connsiteX18" fmla="*/ 104021 w 703689"/>
              <a:gd name="connsiteY18" fmla="*/ 524167 h 758996"/>
              <a:gd name="connsiteX19" fmla="*/ 248633 w 703689"/>
              <a:gd name="connsiteY19" fmla="*/ 351926 h 758996"/>
              <a:gd name="connsiteX20" fmla="*/ 109725 w 703689"/>
              <a:gd name="connsiteY20" fmla="*/ 171986 h 758996"/>
              <a:gd name="connsiteX21" fmla="*/ 24374 w 703689"/>
              <a:gd name="connsiteY21" fmla="*/ 68308 h 75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3689" h="758996">
                <a:moveTo>
                  <a:pt x="24374" y="68308"/>
                </a:moveTo>
                <a:cubicBezTo>
                  <a:pt x="14156" y="43118"/>
                  <a:pt x="37027" y="31847"/>
                  <a:pt x="48414" y="20848"/>
                </a:cubicBezTo>
                <a:cubicBezTo>
                  <a:pt x="59801" y="9849"/>
                  <a:pt x="76540" y="-9571"/>
                  <a:pt x="104106" y="6589"/>
                </a:cubicBezTo>
                <a:cubicBezTo>
                  <a:pt x="131672" y="22749"/>
                  <a:pt x="176041" y="73435"/>
                  <a:pt x="213811" y="117805"/>
                </a:cubicBezTo>
                <a:cubicBezTo>
                  <a:pt x="251581" y="162175"/>
                  <a:pt x="273934" y="184172"/>
                  <a:pt x="327877" y="251423"/>
                </a:cubicBezTo>
                <a:cubicBezTo>
                  <a:pt x="388950" y="188924"/>
                  <a:pt x="441483" y="121063"/>
                  <a:pt x="479016" y="79307"/>
                </a:cubicBezTo>
                <a:cubicBezTo>
                  <a:pt x="516549" y="37551"/>
                  <a:pt x="531723" y="-6854"/>
                  <a:pt x="570183" y="886"/>
                </a:cubicBezTo>
                <a:cubicBezTo>
                  <a:pt x="608643" y="8626"/>
                  <a:pt x="649663" y="34802"/>
                  <a:pt x="649915" y="65457"/>
                </a:cubicBezTo>
                <a:cubicBezTo>
                  <a:pt x="650167" y="96112"/>
                  <a:pt x="599090" y="129232"/>
                  <a:pt x="558862" y="177690"/>
                </a:cubicBezTo>
                <a:cubicBezTo>
                  <a:pt x="518634" y="226148"/>
                  <a:pt x="452747" y="294894"/>
                  <a:pt x="397140" y="359056"/>
                </a:cubicBezTo>
                <a:cubicBezTo>
                  <a:pt x="458451" y="443180"/>
                  <a:pt x="490355" y="480462"/>
                  <a:pt x="541752" y="545554"/>
                </a:cubicBezTo>
                <a:cubicBezTo>
                  <a:pt x="593149" y="610646"/>
                  <a:pt x="758055" y="728840"/>
                  <a:pt x="685561" y="745333"/>
                </a:cubicBezTo>
                <a:cubicBezTo>
                  <a:pt x="632843" y="756876"/>
                  <a:pt x="605054" y="769674"/>
                  <a:pt x="564480" y="744315"/>
                </a:cubicBezTo>
                <a:cubicBezTo>
                  <a:pt x="523906" y="718956"/>
                  <a:pt x="482028" y="641114"/>
                  <a:pt x="442119" y="593179"/>
                </a:cubicBezTo>
                <a:cubicBezTo>
                  <a:pt x="402210" y="545244"/>
                  <a:pt x="364056" y="502198"/>
                  <a:pt x="325025" y="456707"/>
                </a:cubicBezTo>
                <a:cubicBezTo>
                  <a:pt x="291727" y="467543"/>
                  <a:pt x="225916" y="579842"/>
                  <a:pt x="189571" y="623975"/>
                </a:cubicBezTo>
                <a:cubicBezTo>
                  <a:pt x="153226" y="668108"/>
                  <a:pt x="180588" y="638465"/>
                  <a:pt x="132624" y="702966"/>
                </a:cubicBezTo>
                <a:cubicBezTo>
                  <a:pt x="84660" y="767467"/>
                  <a:pt x="21010" y="706496"/>
                  <a:pt x="136" y="659783"/>
                </a:cubicBezTo>
                <a:cubicBezTo>
                  <a:pt x="-3443" y="619289"/>
                  <a:pt x="64506" y="572150"/>
                  <a:pt x="104021" y="524167"/>
                </a:cubicBezTo>
                <a:cubicBezTo>
                  <a:pt x="143536" y="476185"/>
                  <a:pt x="215838" y="393512"/>
                  <a:pt x="248633" y="351926"/>
                </a:cubicBezTo>
                <a:cubicBezTo>
                  <a:pt x="224395" y="297507"/>
                  <a:pt x="146388" y="211413"/>
                  <a:pt x="109725" y="171986"/>
                </a:cubicBezTo>
                <a:cubicBezTo>
                  <a:pt x="73062" y="132559"/>
                  <a:pt x="34592" y="93498"/>
                  <a:pt x="24374" y="68308"/>
                </a:cubicBezTo>
                <a:close/>
              </a:path>
            </a:pathLst>
          </a:custGeom>
          <a:solidFill>
            <a:srgbClr val="E2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D1517717-3652-45E5-B3D2-68D700D6918B}"/>
              </a:ext>
            </a:extLst>
          </p:cNvPr>
          <p:cNvSpPr>
            <a:spLocks noChangeAspect="1"/>
          </p:cNvSpPr>
          <p:nvPr/>
        </p:nvSpPr>
        <p:spPr>
          <a:xfrm rot="18790977" flipH="1">
            <a:off x="2637749" y="799698"/>
            <a:ext cx="2198850" cy="886011"/>
          </a:xfrm>
          <a:custGeom>
            <a:avLst/>
            <a:gdLst>
              <a:gd name="connsiteX0" fmla="*/ 0 w 971550"/>
              <a:gd name="connsiteY0" fmla="*/ 370783 h 523875"/>
              <a:gd name="connsiteX1" fmla="*/ 787264 w 971550"/>
              <a:gd name="connsiteY1" fmla="*/ 370783 h 523875"/>
              <a:gd name="connsiteX2" fmla="*/ 787264 w 971550"/>
              <a:gd name="connsiteY2" fmla="*/ 111842 h 523875"/>
              <a:gd name="connsiteX3" fmla="*/ 756070 w 971550"/>
              <a:gd name="connsiteY3" fmla="*/ 111842 h 523875"/>
              <a:gd name="connsiteX4" fmla="*/ 863810 w 971550"/>
              <a:gd name="connsiteY4" fmla="*/ 0 h 523875"/>
              <a:gd name="connsiteX5" fmla="*/ 971550 w 971550"/>
              <a:gd name="connsiteY5" fmla="*/ 111842 h 523875"/>
              <a:gd name="connsiteX6" fmla="*/ 940356 w 971550"/>
              <a:gd name="connsiteY6" fmla="*/ 111842 h 523875"/>
              <a:gd name="connsiteX7" fmla="*/ 940356 w 971550"/>
              <a:gd name="connsiteY7" fmla="*/ 523875 h 523875"/>
              <a:gd name="connsiteX8" fmla="*/ 0 w 971550"/>
              <a:gd name="connsiteY8" fmla="*/ 523875 h 523875"/>
              <a:gd name="connsiteX9" fmla="*/ 0 w 971550"/>
              <a:gd name="connsiteY9" fmla="*/ 370783 h 523875"/>
              <a:gd name="connsiteX0" fmla="*/ 0 w 940356"/>
              <a:gd name="connsiteY0" fmla="*/ 370783 h 523875"/>
              <a:gd name="connsiteX1" fmla="*/ 787264 w 940356"/>
              <a:gd name="connsiteY1" fmla="*/ 370783 h 523875"/>
              <a:gd name="connsiteX2" fmla="*/ 787264 w 940356"/>
              <a:gd name="connsiteY2" fmla="*/ 111842 h 523875"/>
              <a:gd name="connsiteX3" fmla="*/ 756070 w 940356"/>
              <a:gd name="connsiteY3" fmla="*/ 111842 h 523875"/>
              <a:gd name="connsiteX4" fmla="*/ 863810 w 940356"/>
              <a:gd name="connsiteY4" fmla="*/ 0 h 523875"/>
              <a:gd name="connsiteX5" fmla="*/ 940356 w 940356"/>
              <a:gd name="connsiteY5" fmla="*/ 111842 h 523875"/>
              <a:gd name="connsiteX6" fmla="*/ 940356 w 940356"/>
              <a:gd name="connsiteY6" fmla="*/ 523875 h 523875"/>
              <a:gd name="connsiteX7" fmla="*/ 0 w 940356"/>
              <a:gd name="connsiteY7" fmla="*/ 523875 h 523875"/>
              <a:gd name="connsiteX8" fmla="*/ 0 w 940356"/>
              <a:gd name="connsiteY8" fmla="*/ 370783 h 523875"/>
              <a:gd name="connsiteX0" fmla="*/ 0 w 940356"/>
              <a:gd name="connsiteY0" fmla="*/ 370783 h 523875"/>
              <a:gd name="connsiteX1" fmla="*/ 787264 w 940356"/>
              <a:gd name="connsiteY1" fmla="*/ 370783 h 523875"/>
              <a:gd name="connsiteX2" fmla="*/ 787264 w 940356"/>
              <a:gd name="connsiteY2" fmla="*/ 111842 h 523875"/>
              <a:gd name="connsiteX3" fmla="*/ 863810 w 940356"/>
              <a:gd name="connsiteY3" fmla="*/ 0 h 523875"/>
              <a:gd name="connsiteX4" fmla="*/ 940356 w 940356"/>
              <a:gd name="connsiteY4" fmla="*/ 111842 h 523875"/>
              <a:gd name="connsiteX5" fmla="*/ 940356 w 940356"/>
              <a:gd name="connsiteY5" fmla="*/ 523875 h 523875"/>
              <a:gd name="connsiteX6" fmla="*/ 0 w 940356"/>
              <a:gd name="connsiteY6" fmla="*/ 523875 h 523875"/>
              <a:gd name="connsiteX7" fmla="*/ 0 w 940356"/>
              <a:gd name="connsiteY7" fmla="*/ 370783 h 523875"/>
              <a:gd name="connsiteX0" fmla="*/ 158709 w 940356"/>
              <a:gd name="connsiteY0" fmla="*/ 222553 h 523875"/>
              <a:gd name="connsiteX1" fmla="*/ 787264 w 940356"/>
              <a:gd name="connsiteY1" fmla="*/ 370783 h 523875"/>
              <a:gd name="connsiteX2" fmla="*/ 787264 w 940356"/>
              <a:gd name="connsiteY2" fmla="*/ 111842 h 523875"/>
              <a:gd name="connsiteX3" fmla="*/ 863810 w 940356"/>
              <a:gd name="connsiteY3" fmla="*/ 0 h 523875"/>
              <a:gd name="connsiteX4" fmla="*/ 940356 w 940356"/>
              <a:gd name="connsiteY4" fmla="*/ 111842 h 523875"/>
              <a:gd name="connsiteX5" fmla="*/ 940356 w 940356"/>
              <a:gd name="connsiteY5" fmla="*/ 523875 h 523875"/>
              <a:gd name="connsiteX6" fmla="*/ 0 w 940356"/>
              <a:gd name="connsiteY6" fmla="*/ 523875 h 523875"/>
              <a:gd name="connsiteX7" fmla="*/ 158709 w 940356"/>
              <a:gd name="connsiteY7" fmla="*/ 222553 h 523875"/>
              <a:gd name="connsiteX0" fmla="*/ 63071 w 844718"/>
              <a:gd name="connsiteY0" fmla="*/ 222553 h 523875"/>
              <a:gd name="connsiteX1" fmla="*/ 691626 w 844718"/>
              <a:gd name="connsiteY1" fmla="*/ 370783 h 523875"/>
              <a:gd name="connsiteX2" fmla="*/ 691626 w 844718"/>
              <a:gd name="connsiteY2" fmla="*/ 111842 h 523875"/>
              <a:gd name="connsiteX3" fmla="*/ 768172 w 844718"/>
              <a:gd name="connsiteY3" fmla="*/ 0 h 523875"/>
              <a:gd name="connsiteX4" fmla="*/ 844718 w 844718"/>
              <a:gd name="connsiteY4" fmla="*/ 111842 h 523875"/>
              <a:gd name="connsiteX5" fmla="*/ 844718 w 844718"/>
              <a:gd name="connsiteY5" fmla="*/ 523875 h 523875"/>
              <a:gd name="connsiteX6" fmla="*/ 0 w 844718"/>
              <a:gd name="connsiteY6" fmla="*/ 352376 h 523875"/>
              <a:gd name="connsiteX7" fmla="*/ 63071 w 844718"/>
              <a:gd name="connsiteY7" fmla="*/ 222553 h 523875"/>
              <a:gd name="connsiteX0" fmla="*/ 63071 w 910222"/>
              <a:gd name="connsiteY0" fmla="*/ 222553 h 530208"/>
              <a:gd name="connsiteX1" fmla="*/ 691626 w 910222"/>
              <a:gd name="connsiteY1" fmla="*/ 370783 h 530208"/>
              <a:gd name="connsiteX2" fmla="*/ 691626 w 910222"/>
              <a:gd name="connsiteY2" fmla="*/ 111842 h 530208"/>
              <a:gd name="connsiteX3" fmla="*/ 768172 w 910222"/>
              <a:gd name="connsiteY3" fmla="*/ 0 h 530208"/>
              <a:gd name="connsiteX4" fmla="*/ 844718 w 910222"/>
              <a:gd name="connsiteY4" fmla="*/ 111842 h 530208"/>
              <a:gd name="connsiteX5" fmla="*/ 844718 w 910222"/>
              <a:gd name="connsiteY5" fmla="*/ 523875 h 530208"/>
              <a:gd name="connsiteX6" fmla="*/ 0 w 910222"/>
              <a:gd name="connsiteY6" fmla="*/ 352376 h 530208"/>
              <a:gd name="connsiteX7" fmla="*/ 63071 w 910222"/>
              <a:gd name="connsiteY7" fmla="*/ 222553 h 530208"/>
              <a:gd name="connsiteX0" fmla="*/ 63071 w 892962"/>
              <a:gd name="connsiteY0" fmla="*/ 222553 h 535870"/>
              <a:gd name="connsiteX1" fmla="*/ 691626 w 892962"/>
              <a:gd name="connsiteY1" fmla="*/ 370783 h 535870"/>
              <a:gd name="connsiteX2" fmla="*/ 691626 w 892962"/>
              <a:gd name="connsiteY2" fmla="*/ 111842 h 535870"/>
              <a:gd name="connsiteX3" fmla="*/ 768172 w 892962"/>
              <a:gd name="connsiteY3" fmla="*/ 0 h 535870"/>
              <a:gd name="connsiteX4" fmla="*/ 844718 w 892962"/>
              <a:gd name="connsiteY4" fmla="*/ 111842 h 535870"/>
              <a:gd name="connsiteX5" fmla="*/ 819635 w 892962"/>
              <a:gd name="connsiteY5" fmla="*/ 529724 h 535870"/>
              <a:gd name="connsiteX6" fmla="*/ 0 w 892962"/>
              <a:gd name="connsiteY6" fmla="*/ 352376 h 535870"/>
              <a:gd name="connsiteX7" fmla="*/ 63071 w 892962"/>
              <a:gd name="connsiteY7" fmla="*/ 222553 h 535870"/>
              <a:gd name="connsiteX0" fmla="*/ 63071 w 864262"/>
              <a:gd name="connsiteY0" fmla="*/ 222553 h 545348"/>
              <a:gd name="connsiteX1" fmla="*/ 691626 w 864262"/>
              <a:gd name="connsiteY1" fmla="*/ 370783 h 545348"/>
              <a:gd name="connsiteX2" fmla="*/ 691626 w 864262"/>
              <a:gd name="connsiteY2" fmla="*/ 111842 h 545348"/>
              <a:gd name="connsiteX3" fmla="*/ 768172 w 864262"/>
              <a:gd name="connsiteY3" fmla="*/ 0 h 545348"/>
              <a:gd name="connsiteX4" fmla="*/ 844718 w 864262"/>
              <a:gd name="connsiteY4" fmla="*/ 111842 h 545348"/>
              <a:gd name="connsiteX5" fmla="*/ 819635 w 864262"/>
              <a:gd name="connsiteY5" fmla="*/ 529724 h 545348"/>
              <a:gd name="connsiteX6" fmla="*/ 409475 w 864262"/>
              <a:gd name="connsiteY6" fmla="*/ 446635 h 545348"/>
              <a:gd name="connsiteX7" fmla="*/ 0 w 864262"/>
              <a:gd name="connsiteY7" fmla="*/ 352376 h 545348"/>
              <a:gd name="connsiteX8" fmla="*/ 63071 w 864262"/>
              <a:gd name="connsiteY8" fmla="*/ 222553 h 545348"/>
              <a:gd name="connsiteX0" fmla="*/ 63071 w 864262"/>
              <a:gd name="connsiteY0" fmla="*/ 222553 h 545348"/>
              <a:gd name="connsiteX1" fmla="*/ 691626 w 864262"/>
              <a:gd name="connsiteY1" fmla="*/ 370783 h 545348"/>
              <a:gd name="connsiteX2" fmla="*/ 691626 w 864262"/>
              <a:gd name="connsiteY2" fmla="*/ 111842 h 545348"/>
              <a:gd name="connsiteX3" fmla="*/ 768172 w 864262"/>
              <a:gd name="connsiteY3" fmla="*/ 0 h 545348"/>
              <a:gd name="connsiteX4" fmla="*/ 844718 w 864262"/>
              <a:gd name="connsiteY4" fmla="*/ 111842 h 545348"/>
              <a:gd name="connsiteX5" fmla="*/ 819635 w 864262"/>
              <a:gd name="connsiteY5" fmla="*/ 529724 h 545348"/>
              <a:gd name="connsiteX6" fmla="*/ 409475 w 864262"/>
              <a:gd name="connsiteY6" fmla="*/ 446635 h 545348"/>
              <a:gd name="connsiteX7" fmla="*/ 0 w 864262"/>
              <a:gd name="connsiteY7" fmla="*/ 352376 h 545348"/>
              <a:gd name="connsiteX8" fmla="*/ 63071 w 864262"/>
              <a:gd name="connsiteY8" fmla="*/ 222553 h 545348"/>
              <a:gd name="connsiteX0" fmla="*/ 63071 w 864262"/>
              <a:gd name="connsiteY0" fmla="*/ 222553 h 545348"/>
              <a:gd name="connsiteX1" fmla="*/ 455266 w 864262"/>
              <a:gd name="connsiteY1" fmla="*/ 296934 h 545348"/>
              <a:gd name="connsiteX2" fmla="*/ 691626 w 864262"/>
              <a:gd name="connsiteY2" fmla="*/ 370783 h 545348"/>
              <a:gd name="connsiteX3" fmla="*/ 691626 w 864262"/>
              <a:gd name="connsiteY3" fmla="*/ 111842 h 545348"/>
              <a:gd name="connsiteX4" fmla="*/ 768172 w 864262"/>
              <a:gd name="connsiteY4" fmla="*/ 0 h 545348"/>
              <a:gd name="connsiteX5" fmla="*/ 844718 w 864262"/>
              <a:gd name="connsiteY5" fmla="*/ 111842 h 545348"/>
              <a:gd name="connsiteX6" fmla="*/ 819635 w 864262"/>
              <a:gd name="connsiteY6" fmla="*/ 529724 h 545348"/>
              <a:gd name="connsiteX7" fmla="*/ 409475 w 864262"/>
              <a:gd name="connsiteY7" fmla="*/ 446635 h 545348"/>
              <a:gd name="connsiteX8" fmla="*/ 0 w 864262"/>
              <a:gd name="connsiteY8" fmla="*/ 352376 h 545348"/>
              <a:gd name="connsiteX9" fmla="*/ 63071 w 864262"/>
              <a:gd name="connsiteY9" fmla="*/ 222553 h 545348"/>
              <a:gd name="connsiteX0" fmla="*/ 63071 w 864262"/>
              <a:gd name="connsiteY0" fmla="*/ 222553 h 545348"/>
              <a:gd name="connsiteX1" fmla="*/ 455266 w 864262"/>
              <a:gd name="connsiteY1" fmla="*/ 296934 h 545348"/>
              <a:gd name="connsiteX2" fmla="*/ 691626 w 864262"/>
              <a:gd name="connsiteY2" fmla="*/ 370783 h 545348"/>
              <a:gd name="connsiteX3" fmla="*/ 691626 w 864262"/>
              <a:gd name="connsiteY3" fmla="*/ 111842 h 545348"/>
              <a:gd name="connsiteX4" fmla="*/ 768172 w 864262"/>
              <a:gd name="connsiteY4" fmla="*/ 0 h 545348"/>
              <a:gd name="connsiteX5" fmla="*/ 844718 w 864262"/>
              <a:gd name="connsiteY5" fmla="*/ 111842 h 545348"/>
              <a:gd name="connsiteX6" fmla="*/ 819635 w 864262"/>
              <a:gd name="connsiteY6" fmla="*/ 529724 h 545348"/>
              <a:gd name="connsiteX7" fmla="*/ 409475 w 864262"/>
              <a:gd name="connsiteY7" fmla="*/ 446635 h 545348"/>
              <a:gd name="connsiteX8" fmla="*/ 0 w 864262"/>
              <a:gd name="connsiteY8" fmla="*/ 352376 h 545348"/>
              <a:gd name="connsiteX9" fmla="*/ 63071 w 864262"/>
              <a:gd name="connsiteY9" fmla="*/ 222553 h 545348"/>
              <a:gd name="connsiteX0" fmla="*/ 63071 w 864262"/>
              <a:gd name="connsiteY0" fmla="*/ 222553 h 545348"/>
              <a:gd name="connsiteX1" fmla="*/ 455266 w 864262"/>
              <a:gd name="connsiteY1" fmla="*/ 296934 h 545348"/>
              <a:gd name="connsiteX2" fmla="*/ 691626 w 864262"/>
              <a:gd name="connsiteY2" fmla="*/ 370783 h 545348"/>
              <a:gd name="connsiteX3" fmla="*/ 691626 w 864262"/>
              <a:gd name="connsiteY3" fmla="*/ 111842 h 545348"/>
              <a:gd name="connsiteX4" fmla="*/ 768172 w 864262"/>
              <a:gd name="connsiteY4" fmla="*/ 0 h 545348"/>
              <a:gd name="connsiteX5" fmla="*/ 844718 w 864262"/>
              <a:gd name="connsiteY5" fmla="*/ 111842 h 545348"/>
              <a:gd name="connsiteX6" fmla="*/ 819635 w 864262"/>
              <a:gd name="connsiteY6" fmla="*/ 529724 h 545348"/>
              <a:gd name="connsiteX7" fmla="*/ 409475 w 864262"/>
              <a:gd name="connsiteY7" fmla="*/ 446635 h 545348"/>
              <a:gd name="connsiteX8" fmla="*/ 0 w 864262"/>
              <a:gd name="connsiteY8" fmla="*/ 352376 h 545348"/>
              <a:gd name="connsiteX9" fmla="*/ 63071 w 864262"/>
              <a:gd name="connsiteY9" fmla="*/ 222553 h 545348"/>
              <a:gd name="connsiteX0" fmla="*/ 63071 w 864262"/>
              <a:gd name="connsiteY0" fmla="*/ 222553 h 545348"/>
              <a:gd name="connsiteX1" fmla="*/ 455266 w 864262"/>
              <a:gd name="connsiteY1" fmla="*/ 296934 h 545348"/>
              <a:gd name="connsiteX2" fmla="*/ 691626 w 864262"/>
              <a:gd name="connsiteY2" fmla="*/ 370783 h 545348"/>
              <a:gd name="connsiteX3" fmla="*/ 691626 w 864262"/>
              <a:gd name="connsiteY3" fmla="*/ 111842 h 545348"/>
              <a:gd name="connsiteX4" fmla="*/ 768172 w 864262"/>
              <a:gd name="connsiteY4" fmla="*/ 0 h 545348"/>
              <a:gd name="connsiteX5" fmla="*/ 844718 w 864262"/>
              <a:gd name="connsiteY5" fmla="*/ 111842 h 545348"/>
              <a:gd name="connsiteX6" fmla="*/ 819635 w 864262"/>
              <a:gd name="connsiteY6" fmla="*/ 529724 h 545348"/>
              <a:gd name="connsiteX7" fmla="*/ 409475 w 864262"/>
              <a:gd name="connsiteY7" fmla="*/ 446635 h 545348"/>
              <a:gd name="connsiteX8" fmla="*/ 0 w 864262"/>
              <a:gd name="connsiteY8" fmla="*/ 352376 h 545348"/>
              <a:gd name="connsiteX9" fmla="*/ 63071 w 864262"/>
              <a:gd name="connsiteY9" fmla="*/ 222553 h 545348"/>
              <a:gd name="connsiteX0" fmla="*/ 52304 w 864262"/>
              <a:gd name="connsiteY0" fmla="*/ 254903 h 545348"/>
              <a:gd name="connsiteX1" fmla="*/ 455266 w 864262"/>
              <a:gd name="connsiteY1" fmla="*/ 296934 h 545348"/>
              <a:gd name="connsiteX2" fmla="*/ 691626 w 864262"/>
              <a:gd name="connsiteY2" fmla="*/ 370783 h 545348"/>
              <a:gd name="connsiteX3" fmla="*/ 691626 w 864262"/>
              <a:gd name="connsiteY3" fmla="*/ 111842 h 545348"/>
              <a:gd name="connsiteX4" fmla="*/ 768172 w 864262"/>
              <a:gd name="connsiteY4" fmla="*/ 0 h 545348"/>
              <a:gd name="connsiteX5" fmla="*/ 844718 w 864262"/>
              <a:gd name="connsiteY5" fmla="*/ 111842 h 545348"/>
              <a:gd name="connsiteX6" fmla="*/ 819635 w 864262"/>
              <a:gd name="connsiteY6" fmla="*/ 529724 h 545348"/>
              <a:gd name="connsiteX7" fmla="*/ 409475 w 864262"/>
              <a:gd name="connsiteY7" fmla="*/ 446635 h 545348"/>
              <a:gd name="connsiteX8" fmla="*/ 0 w 864262"/>
              <a:gd name="connsiteY8" fmla="*/ 352376 h 545348"/>
              <a:gd name="connsiteX9" fmla="*/ 52304 w 864262"/>
              <a:gd name="connsiteY9" fmla="*/ 254903 h 545348"/>
              <a:gd name="connsiteX0" fmla="*/ 56328 w 868286"/>
              <a:gd name="connsiteY0" fmla="*/ 254903 h 545348"/>
              <a:gd name="connsiteX1" fmla="*/ 459290 w 868286"/>
              <a:gd name="connsiteY1" fmla="*/ 296934 h 545348"/>
              <a:gd name="connsiteX2" fmla="*/ 695650 w 868286"/>
              <a:gd name="connsiteY2" fmla="*/ 370783 h 545348"/>
              <a:gd name="connsiteX3" fmla="*/ 695650 w 868286"/>
              <a:gd name="connsiteY3" fmla="*/ 111842 h 545348"/>
              <a:gd name="connsiteX4" fmla="*/ 772196 w 868286"/>
              <a:gd name="connsiteY4" fmla="*/ 0 h 545348"/>
              <a:gd name="connsiteX5" fmla="*/ 848742 w 868286"/>
              <a:gd name="connsiteY5" fmla="*/ 111842 h 545348"/>
              <a:gd name="connsiteX6" fmla="*/ 823659 w 868286"/>
              <a:gd name="connsiteY6" fmla="*/ 529724 h 545348"/>
              <a:gd name="connsiteX7" fmla="*/ 413499 w 868286"/>
              <a:gd name="connsiteY7" fmla="*/ 446635 h 545348"/>
              <a:gd name="connsiteX8" fmla="*/ 4024 w 868286"/>
              <a:gd name="connsiteY8" fmla="*/ 352376 h 545348"/>
              <a:gd name="connsiteX9" fmla="*/ 56328 w 868286"/>
              <a:gd name="connsiteY9" fmla="*/ 254903 h 545348"/>
              <a:gd name="connsiteX0" fmla="*/ 70761 w 882719"/>
              <a:gd name="connsiteY0" fmla="*/ 254903 h 545348"/>
              <a:gd name="connsiteX1" fmla="*/ 473723 w 882719"/>
              <a:gd name="connsiteY1" fmla="*/ 296934 h 545348"/>
              <a:gd name="connsiteX2" fmla="*/ 710083 w 882719"/>
              <a:gd name="connsiteY2" fmla="*/ 370783 h 545348"/>
              <a:gd name="connsiteX3" fmla="*/ 710083 w 882719"/>
              <a:gd name="connsiteY3" fmla="*/ 111842 h 545348"/>
              <a:gd name="connsiteX4" fmla="*/ 786629 w 882719"/>
              <a:gd name="connsiteY4" fmla="*/ 0 h 545348"/>
              <a:gd name="connsiteX5" fmla="*/ 863175 w 882719"/>
              <a:gd name="connsiteY5" fmla="*/ 111842 h 545348"/>
              <a:gd name="connsiteX6" fmla="*/ 838092 w 882719"/>
              <a:gd name="connsiteY6" fmla="*/ 529724 h 545348"/>
              <a:gd name="connsiteX7" fmla="*/ 427932 w 882719"/>
              <a:gd name="connsiteY7" fmla="*/ 446635 h 545348"/>
              <a:gd name="connsiteX8" fmla="*/ 18457 w 882719"/>
              <a:gd name="connsiteY8" fmla="*/ 352376 h 545348"/>
              <a:gd name="connsiteX9" fmla="*/ 70761 w 882719"/>
              <a:gd name="connsiteY9" fmla="*/ 254903 h 545348"/>
              <a:gd name="connsiteX0" fmla="*/ 97707 w 909665"/>
              <a:gd name="connsiteY0" fmla="*/ 254903 h 545348"/>
              <a:gd name="connsiteX1" fmla="*/ 500669 w 909665"/>
              <a:gd name="connsiteY1" fmla="*/ 296934 h 545348"/>
              <a:gd name="connsiteX2" fmla="*/ 737029 w 909665"/>
              <a:gd name="connsiteY2" fmla="*/ 370783 h 545348"/>
              <a:gd name="connsiteX3" fmla="*/ 737029 w 909665"/>
              <a:gd name="connsiteY3" fmla="*/ 111842 h 545348"/>
              <a:gd name="connsiteX4" fmla="*/ 813575 w 909665"/>
              <a:gd name="connsiteY4" fmla="*/ 0 h 545348"/>
              <a:gd name="connsiteX5" fmla="*/ 890121 w 909665"/>
              <a:gd name="connsiteY5" fmla="*/ 111842 h 545348"/>
              <a:gd name="connsiteX6" fmla="*/ 865038 w 909665"/>
              <a:gd name="connsiteY6" fmla="*/ 529724 h 545348"/>
              <a:gd name="connsiteX7" fmla="*/ 454878 w 909665"/>
              <a:gd name="connsiteY7" fmla="*/ 446635 h 545348"/>
              <a:gd name="connsiteX8" fmla="*/ 45403 w 909665"/>
              <a:gd name="connsiteY8" fmla="*/ 352376 h 545348"/>
              <a:gd name="connsiteX9" fmla="*/ 97707 w 909665"/>
              <a:gd name="connsiteY9" fmla="*/ 254903 h 545348"/>
              <a:gd name="connsiteX0" fmla="*/ 62410 w 894777"/>
              <a:gd name="connsiteY0" fmla="*/ 248812 h 545348"/>
              <a:gd name="connsiteX1" fmla="*/ 485781 w 894777"/>
              <a:gd name="connsiteY1" fmla="*/ 296934 h 545348"/>
              <a:gd name="connsiteX2" fmla="*/ 722141 w 894777"/>
              <a:gd name="connsiteY2" fmla="*/ 370783 h 545348"/>
              <a:gd name="connsiteX3" fmla="*/ 722141 w 894777"/>
              <a:gd name="connsiteY3" fmla="*/ 111842 h 545348"/>
              <a:gd name="connsiteX4" fmla="*/ 798687 w 894777"/>
              <a:gd name="connsiteY4" fmla="*/ 0 h 545348"/>
              <a:gd name="connsiteX5" fmla="*/ 875233 w 894777"/>
              <a:gd name="connsiteY5" fmla="*/ 111842 h 545348"/>
              <a:gd name="connsiteX6" fmla="*/ 850150 w 894777"/>
              <a:gd name="connsiteY6" fmla="*/ 529724 h 545348"/>
              <a:gd name="connsiteX7" fmla="*/ 439990 w 894777"/>
              <a:gd name="connsiteY7" fmla="*/ 446635 h 545348"/>
              <a:gd name="connsiteX8" fmla="*/ 30515 w 894777"/>
              <a:gd name="connsiteY8" fmla="*/ 352376 h 545348"/>
              <a:gd name="connsiteX9" fmla="*/ 62410 w 894777"/>
              <a:gd name="connsiteY9" fmla="*/ 248812 h 545348"/>
              <a:gd name="connsiteX0" fmla="*/ 60659 w 895750"/>
              <a:gd name="connsiteY0" fmla="*/ 269115 h 545348"/>
              <a:gd name="connsiteX1" fmla="*/ 486754 w 895750"/>
              <a:gd name="connsiteY1" fmla="*/ 296934 h 545348"/>
              <a:gd name="connsiteX2" fmla="*/ 723114 w 895750"/>
              <a:gd name="connsiteY2" fmla="*/ 370783 h 545348"/>
              <a:gd name="connsiteX3" fmla="*/ 723114 w 895750"/>
              <a:gd name="connsiteY3" fmla="*/ 111842 h 545348"/>
              <a:gd name="connsiteX4" fmla="*/ 799660 w 895750"/>
              <a:gd name="connsiteY4" fmla="*/ 0 h 545348"/>
              <a:gd name="connsiteX5" fmla="*/ 876206 w 895750"/>
              <a:gd name="connsiteY5" fmla="*/ 111842 h 545348"/>
              <a:gd name="connsiteX6" fmla="*/ 851123 w 895750"/>
              <a:gd name="connsiteY6" fmla="*/ 529724 h 545348"/>
              <a:gd name="connsiteX7" fmla="*/ 440963 w 895750"/>
              <a:gd name="connsiteY7" fmla="*/ 446635 h 545348"/>
              <a:gd name="connsiteX8" fmla="*/ 31488 w 895750"/>
              <a:gd name="connsiteY8" fmla="*/ 352376 h 545348"/>
              <a:gd name="connsiteX9" fmla="*/ 60659 w 895750"/>
              <a:gd name="connsiteY9" fmla="*/ 269115 h 545348"/>
              <a:gd name="connsiteX0" fmla="*/ 64219 w 899310"/>
              <a:gd name="connsiteY0" fmla="*/ 269115 h 545348"/>
              <a:gd name="connsiteX1" fmla="*/ 490314 w 899310"/>
              <a:gd name="connsiteY1" fmla="*/ 296934 h 545348"/>
              <a:gd name="connsiteX2" fmla="*/ 726674 w 899310"/>
              <a:gd name="connsiteY2" fmla="*/ 370783 h 545348"/>
              <a:gd name="connsiteX3" fmla="*/ 726674 w 899310"/>
              <a:gd name="connsiteY3" fmla="*/ 111842 h 545348"/>
              <a:gd name="connsiteX4" fmla="*/ 803220 w 899310"/>
              <a:gd name="connsiteY4" fmla="*/ 0 h 545348"/>
              <a:gd name="connsiteX5" fmla="*/ 879766 w 899310"/>
              <a:gd name="connsiteY5" fmla="*/ 111842 h 545348"/>
              <a:gd name="connsiteX6" fmla="*/ 854683 w 899310"/>
              <a:gd name="connsiteY6" fmla="*/ 529724 h 545348"/>
              <a:gd name="connsiteX7" fmla="*/ 444523 w 899310"/>
              <a:gd name="connsiteY7" fmla="*/ 446635 h 545348"/>
              <a:gd name="connsiteX8" fmla="*/ 35048 w 899310"/>
              <a:gd name="connsiteY8" fmla="*/ 352376 h 545348"/>
              <a:gd name="connsiteX9" fmla="*/ 64219 w 899310"/>
              <a:gd name="connsiteY9" fmla="*/ 269115 h 545348"/>
              <a:gd name="connsiteX0" fmla="*/ 64528 w 899340"/>
              <a:gd name="connsiteY0" fmla="*/ 269115 h 541653"/>
              <a:gd name="connsiteX1" fmla="*/ 490623 w 899340"/>
              <a:gd name="connsiteY1" fmla="*/ 296934 h 541653"/>
              <a:gd name="connsiteX2" fmla="*/ 726983 w 899340"/>
              <a:gd name="connsiteY2" fmla="*/ 370783 h 541653"/>
              <a:gd name="connsiteX3" fmla="*/ 726983 w 899340"/>
              <a:gd name="connsiteY3" fmla="*/ 111842 h 541653"/>
              <a:gd name="connsiteX4" fmla="*/ 803529 w 899340"/>
              <a:gd name="connsiteY4" fmla="*/ 0 h 541653"/>
              <a:gd name="connsiteX5" fmla="*/ 880075 w 899340"/>
              <a:gd name="connsiteY5" fmla="*/ 111842 h 541653"/>
              <a:gd name="connsiteX6" fmla="*/ 854992 w 899340"/>
              <a:gd name="connsiteY6" fmla="*/ 529724 h 541653"/>
              <a:gd name="connsiteX7" fmla="*/ 449079 w 899340"/>
              <a:gd name="connsiteY7" fmla="*/ 421231 h 541653"/>
              <a:gd name="connsiteX8" fmla="*/ 35357 w 899340"/>
              <a:gd name="connsiteY8" fmla="*/ 352376 h 541653"/>
              <a:gd name="connsiteX9" fmla="*/ 64528 w 899340"/>
              <a:gd name="connsiteY9" fmla="*/ 269115 h 541653"/>
              <a:gd name="connsiteX0" fmla="*/ 76816 w 911628"/>
              <a:gd name="connsiteY0" fmla="*/ 269115 h 541653"/>
              <a:gd name="connsiteX1" fmla="*/ 502911 w 911628"/>
              <a:gd name="connsiteY1" fmla="*/ 296934 h 541653"/>
              <a:gd name="connsiteX2" fmla="*/ 739271 w 911628"/>
              <a:gd name="connsiteY2" fmla="*/ 370783 h 541653"/>
              <a:gd name="connsiteX3" fmla="*/ 739271 w 911628"/>
              <a:gd name="connsiteY3" fmla="*/ 111842 h 541653"/>
              <a:gd name="connsiteX4" fmla="*/ 815817 w 911628"/>
              <a:gd name="connsiteY4" fmla="*/ 0 h 541653"/>
              <a:gd name="connsiteX5" fmla="*/ 892363 w 911628"/>
              <a:gd name="connsiteY5" fmla="*/ 111842 h 541653"/>
              <a:gd name="connsiteX6" fmla="*/ 867280 w 911628"/>
              <a:gd name="connsiteY6" fmla="*/ 529724 h 541653"/>
              <a:gd name="connsiteX7" fmla="*/ 461367 w 911628"/>
              <a:gd name="connsiteY7" fmla="*/ 421231 h 541653"/>
              <a:gd name="connsiteX8" fmla="*/ 35704 w 911628"/>
              <a:gd name="connsiteY8" fmla="*/ 347702 h 541653"/>
              <a:gd name="connsiteX9" fmla="*/ 76816 w 911628"/>
              <a:gd name="connsiteY9" fmla="*/ 269115 h 541653"/>
              <a:gd name="connsiteX0" fmla="*/ 81099 w 915911"/>
              <a:gd name="connsiteY0" fmla="*/ 269115 h 541653"/>
              <a:gd name="connsiteX1" fmla="*/ 507194 w 915911"/>
              <a:gd name="connsiteY1" fmla="*/ 296934 h 541653"/>
              <a:gd name="connsiteX2" fmla="*/ 743554 w 915911"/>
              <a:gd name="connsiteY2" fmla="*/ 370783 h 541653"/>
              <a:gd name="connsiteX3" fmla="*/ 743554 w 915911"/>
              <a:gd name="connsiteY3" fmla="*/ 111842 h 541653"/>
              <a:gd name="connsiteX4" fmla="*/ 820100 w 915911"/>
              <a:gd name="connsiteY4" fmla="*/ 0 h 541653"/>
              <a:gd name="connsiteX5" fmla="*/ 896646 w 915911"/>
              <a:gd name="connsiteY5" fmla="*/ 111842 h 541653"/>
              <a:gd name="connsiteX6" fmla="*/ 871563 w 915911"/>
              <a:gd name="connsiteY6" fmla="*/ 529724 h 541653"/>
              <a:gd name="connsiteX7" fmla="*/ 465650 w 915911"/>
              <a:gd name="connsiteY7" fmla="*/ 421231 h 541653"/>
              <a:gd name="connsiteX8" fmla="*/ 39987 w 915911"/>
              <a:gd name="connsiteY8" fmla="*/ 347702 h 541653"/>
              <a:gd name="connsiteX9" fmla="*/ 81099 w 915911"/>
              <a:gd name="connsiteY9" fmla="*/ 269115 h 541653"/>
              <a:gd name="connsiteX0" fmla="*/ 61456 w 896268"/>
              <a:gd name="connsiteY0" fmla="*/ 269115 h 541624"/>
              <a:gd name="connsiteX1" fmla="*/ 487551 w 896268"/>
              <a:gd name="connsiteY1" fmla="*/ 296934 h 541624"/>
              <a:gd name="connsiteX2" fmla="*/ 723911 w 896268"/>
              <a:gd name="connsiteY2" fmla="*/ 370783 h 541624"/>
              <a:gd name="connsiteX3" fmla="*/ 723911 w 896268"/>
              <a:gd name="connsiteY3" fmla="*/ 111842 h 541624"/>
              <a:gd name="connsiteX4" fmla="*/ 800457 w 896268"/>
              <a:gd name="connsiteY4" fmla="*/ 0 h 541624"/>
              <a:gd name="connsiteX5" fmla="*/ 877003 w 896268"/>
              <a:gd name="connsiteY5" fmla="*/ 111842 h 541624"/>
              <a:gd name="connsiteX6" fmla="*/ 851920 w 896268"/>
              <a:gd name="connsiteY6" fmla="*/ 529724 h 541624"/>
              <a:gd name="connsiteX7" fmla="*/ 446007 w 896268"/>
              <a:gd name="connsiteY7" fmla="*/ 421231 h 541624"/>
              <a:gd name="connsiteX8" fmla="*/ 38015 w 896268"/>
              <a:gd name="connsiteY8" fmla="*/ 358367 h 541624"/>
              <a:gd name="connsiteX9" fmla="*/ 20344 w 896268"/>
              <a:gd name="connsiteY9" fmla="*/ 347702 h 541624"/>
              <a:gd name="connsiteX10" fmla="*/ 61456 w 896268"/>
              <a:gd name="connsiteY10" fmla="*/ 269115 h 541624"/>
              <a:gd name="connsiteX0" fmla="*/ 65511 w 900323"/>
              <a:gd name="connsiteY0" fmla="*/ 269115 h 541624"/>
              <a:gd name="connsiteX1" fmla="*/ 491606 w 900323"/>
              <a:gd name="connsiteY1" fmla="*/ 296934 h 541624"/>
              <a:gd name="connsiteX2" fmla="*/ 727966 w 900323"/>
              <a:gd name="connsiteY2" fmla="*/ 370783 h 541624"/>
              <a:gd name="connsiteX3" fmla="*/ 727966 w 900323"/>
              <a:gd name="connsiteY3" fmla="*/ 111842 h 541624"/>
              <a:gd name="connsiteX4" fmla="*/ 804512 w 900323"/>
              <a:gd name="connsiteY4" fmla="*/ 0 h 541624"/>
              <a:gd name="connsiteX5" fmla="*/ 881058 w 900323"/>
              <a:gd name="connsiteY5" fmla="*/ 111842 h 541624"/>
              <a:gd name="connsiteX6" fmla="*/ 855975 w 900323"/>
              <a:gd name="connsiteY6" fmla="*/ 529724 h 541624"/>
              <a:gd name="connsiteX7" fmla="*/ 450062 w 900323"/>
              <a:gd name="connsiteY7" fmla="*/ 421231 h 541624"/>
              <a:gd name="connsiteX8" fmla="*/ 42070 w 900323"/>
              <a:gd name="connsiteY8" fmla="*/ 358367 h 541624"/>
              <a:gd name="connsiteX9" fmla="*/ 14394 w 900323"/>
              <a:gd name="connsiteY9" fmla="*/ 318513 h 541624"/>
              <a:gd name="connsiteX10" fmla="*/ 65511 w 900323"/>
              <a:gd name="connsiteY10" fmla="*/ 269115 h 541624"/>
              <a:gd name="connsiteX0" fmla="*/ 65511 w 900323"/>
              <a:gd name="connsiteY0" fmla="*/ 269115 h 541624"/>
              <a:gd name="connsiteX1" fmla="*/ 491606 w 900323"/>
              <a:gd name="connsiteY1" fmla="*/ 296934 h 541624"/>
              <a:gd name="connsiteX2" fmla="*/ 727966 w 900323"/>
              <a:gd name="connsiteY2" fmla="*/ 370783 h 541624"/>
              <a:gd name="connsiteX3" fmla="*/ 727966 w 900323"/>
              <a:gd name="connsiteY3" fmla="*/ 111842 h 541624"/>
              <a:gd name="connsiteX4" fmla="*/ 804512 w 900323"/>
              <a:gd name="connsiteY4" fmla="*/ 0 h 541624"/>
              <a:gd name="connsiteX5" fmla="*/ 881058 w 900323"/>
              <a:gd name="connsiteY5" fmla="*/ 111842 h 541624"/>
              <a:gd name="connsiteX6" fmla="*/ 855975 w 900323"/>
              <a:gd name="connsiteY6" fmla="*/ 529724 h 541624"/>
              <a:gd name="connsiteX7" fmla="*/ 450062 w 900323"/>
              <a:gd name="connsiteY7" fmla="*/ 421231 h 541624"/>
              <a:gd name="connsiteX8" fmla="*/ 42070 w 900323"/>
              <a:gd name="connsiteY8" fmla="*/ 358367 h 541624"/>
              <a:gd name="connsiteX9" fmla="*/ 14394 w 900323"/>
              <a:gd name="connsiteY9" fmla="*/ 318513 h 541624"/>
              <a:gd name="connsiteX10" fmla="*/ 65511 w 900323"/>
              <a:gd name="connsiteY10" fmla="*/ 269115 h 541624"/>
              <a:gd name="connsiteX0" fmla="*/ 75367 w 910179"/>
              <a:gd name="connsiteY0" fmla="*/ 269115 h 541624"/>
              <a:gd name="connsiteX1" fmla="*/ 501462 w 910179"/>
              <a:gd name="connsiteY1" fmla="*/ 296934 h 541624"/>
              <a:gd name="connsiteX2" fmla="*/ 737822 w 910179"/>
              <a:gd name="connsiteY2" fmla="*/ 370783 h 541624"/>
              <a:gd name="connsiteX3" fmla="*/ 737822 w 910179"/>
              <a:gd name="connsiteY3" fmla="*/ 111842 h 541624"/>
              <a:gd name="connsiteX4" fmla="*/ 814368 w 910179"/>
              <a:gd name="connsiteY4" fmla="*/ 0 h 541624"/>
              <a:gd name="connsiteX5" fmla="*/ 890914 w 910179"/>
              <a:gd name="connsiteY5" fmla="*/ 111842 h 541624"/>
              <a:gd name="connsiteX6" fmla="*/ 865831 w 910179"/>
              <a:gd name="connsiteY6" fmla="*/ 529724 h 541624"/>
              <a:gd name="connsiteX7" fmla="*/ 459918 w 910179"/>
              <a:gd name="connsiteY7" fmla="*/ 421231 h 541624"/>
              <a:gd name="connsiteX8" fmla="*/ 51926 w 910179"/>
              <a:gd name="connsiteY8" fmla="*/ 358367 h 541624"/>
              <a:gd name="connsiteX9" fmla="*/ 24250 w 910179"/>
              <a:gd name="connsiteY9" fmla="*/ 318513 h 541624"/>
              <a:gd name="connsiteX10" fmla="*/ 75367 w 910179"/>
              <a:gd name="connsiteY10" fmla="*/ 269115 h 541624"/>
              <a:gd name="connsiteX0" fmla="*/ 64773 w 899585"/>
              <a:gd name="connsiteY0" fmla="*/ 269115 h 541624"/>
              <a:gd name="connsiteX1" fmla="*/ 490868 w 899585"/>
              <a:gd name="connsiteY1" fmla="*/ 296934 h 541624"/>
              <a:gd name="connsiteX2" fmla="*/ 727228 w 899585"/>
              <a:gd name="connsiteY2" fmla="*/ 370783 h 541624"/>
              <a:gd name="connsiteX3" fmla="*/ 727228 w 899585"/>
              <a:gd name="connsiteY3" fmla="*/ 111842 h 541624"/>
              <a:gd name="connsiteX4" fmla="*/ 803774 w 899585"/>
              <a:gd name="connsiteY4" fmla="*/ 0 h 541624"/>
              <a:gd name="connsiteX5" fmla="*/ 880320 w 899585"/>
              <a:gd name="connsiteY5" fmla="*/ 111842 h 541624"/>
              <a:gd name="connsiteX6" fmla="*/ 855237 w 899585"/>
              <a:gd name="connsiteY6" fmla="*/ 529724 h 541624"/>
              <a:gd name="connsiteX7" fmla="*/ 449324 w 899585"/>
              <a:gd name="connsiteY7" fmla="*/ 421231 h 541624"/>
              <a:gd name="connsiteX8" fmla="*/ 41332 w 899585"/>
              <a:gd name="connsiteY8" fmla="*/ 358367 h 541624"/>
              <a:gd name="connsiteX9" fmla="*/ 13656 w 899585"/>
              <a:gd name="connsiteY9" fmla="*/ 318513 h 541624"/>
              <a:gd name="connsiteX10" fmla="*/ 64773 w 899585"/>
              <a:gd name="connsiteY10" fmla="*/ 269115 h 541624"/>
              <a:gd name="connsiteX0" fmla="*/ 96675 w 931487"/>
              <a:gd name="connsiteY0" fmla="*/ 269115 h 541624"/>
              <a:gd name="connsiteX1" fmla="*/ 522770 w 931487"/>
              <a:gd name="connsiteY1" fmla="*/ 296934 h 541624"/>
              <a:gd name="connsiteX2" fmla="*/ 759130 w 931487"/>
              <a:gd name="connsiteY2" fmla="*/ 370783 h 541624"/>
              <a:gd name="connsiteX3" fmla="*/ 759130 w 931487"/>
              <a:gd name="connsiteY3" fmla="*/ 111842 h 541624"/>
              <a:gd name="connsiteX4" fmla="*/ 835676 w 931487"/>
              <a:gd name="connsiteY4" fmla="*/ 0 h 541624"/>
              <a:gd name="connsiteX5" fmla="*/ 912222 w 931487"/>
              <a:gd name="connsiteY5" fmla="*/ 111842 h 541624"/>
              <a:gd name="connsiteX6" fmla="*/ 887139 w 931487"/>
              <a:gd name="connsiteY6" fmla="*/ 529724 h 541624"/>
              <a:gd name="connsiteX7" fmla="*/ 481226 w 931487"/>
              <a:gd name="connsiteY7" fmla="*/ 421231 h 541624"/>
              <a:gd name="connsiteX8" fmla="*/ 73234 w 931487"/>
              <a:gd name="connsiteY8" fmla="*/ 358367 h 541624"/>
              <a:gd name="connsiteX9" fmla="*/ 299 w 931487"/>
              <a:gd name="connsiteY9" fmla="*/ 322786 h 541624"/>
              <a:gd name="connsiteX10" fmla="*/ 96675 w 931487"/>
              <a:gd name="connsiteY10" fmla="*/ 269115 h 541624"/>
              <a:gd name="connsiteX0" fmla="*/ 106941 w 941753"/>
              <a:gd name="connsiteY0" fmla="*/ 269115 h 541624"/>
              <a:gd name="connsiteX1" fmla="*/ 533036 w 941753"/>
              <a:gd name="connsiteY1" fmla="*/ 296934 h 541624"/>
              <a:gd name="connsiteX2" fmla="*/ 769396 w 941753"/>
              <a:gd name="connsiteY2" fmla="*/ 370783 h 541624"/>
              <a:gd name="connsiteX3" fmla="*/ 769396 w 941753"/>
              <a:gd name="connsiteY3" fmla="*/ 111842 h 541624"/>
              <a:gd name="connsiteX4" fmla="*/ 845942 w 941753"/>
              <a:gd name="connsiteY4" fmla="*/ 0 h 541624"/>
              <a:gd name="connsiteX5" fmla="*/ 922488 w 941753"/>
              <a:gd name="connsiteY5" fmla="*/ 111842 h 541624"/>
              <a:gd name="connsiteX6" fmla="*/ 897405 w 941753"/>
              <a:gd name="connsiteY6" fmla="*/ 529724 h 541624"/>
              <a:gd name="connsiteX7" fmla="*/ 491492 w 941753"/>
              <a:gd name="connsiteY7" fmla="*/ 421231 h 541624"/>
              <a:gd name="connsiteX8" fmla="*/ 83500 w 941753"/>
              <a:gd name="connsiteY8" fmla="*/ 358367 h 541624"/>
              <a:gd name="connsiteX9" fmla="*/ 138 w 941753"/>
              <a:gd name="connsiteY9" fmla="*/ 329501 h 541624"/>
              <a:gd name="connsiteX10" fmla="*/ 106941 w 941753"/>
              <a:gd name="connsiteY10" fmla="*/ 269115 h 541624"/>
              <a:gd name="connsiteX0" fmla="*/ 106806 w 941618"/>
              <a:gd name="connsiteY0" fmla="*/ 269115 h 541624"/>
              <a:gd name="connsiteX1" fmla="*/ 532901 w 941618"/>
              <a:gd name="connsiteY1" fmla="*/ 296934 h 541624"/>
              <a:gd name="connsiteX2" fmla="*/ 769261 w 941618"/>
              <a:gd name="connsiteY2" fmla="*/ 370783 h 541624"/>
              <a:gd name="connsiteX3" fmla="*/ 769261 w 941618"/>
              <a:gd name="connsiteY3" fmla="*/ 111842 h 541624"/>
              <a:gd name="connsiteX4" fmla="*/ 845807 w 941618"/>
              <a:gd name="connsiteY4" fmla="*/ 0 h 541624"/>
              <a:gd name="connsiteX5" fmla="*/ 922353 w 941618"/>
              <a:gd name="connsiteY5" fmla="*/ 111842 h 541624"/>
              <a:gd name="connsiteX6" fmla="*/ 897270 w 941618"/>
              <a:gd name="connsiteY6" fmla="*/ 529724 h 541624"/>
              <a:gd name="connsiteX7" fmla="*/ 491357 w 941618"/>
              <a:gd name="connsiteY7" fmla="*/ 421231 h 541624"/>
              <a:gd name="connsiteX8" fmla="*/ 83365 w 941618"/>
              <a:gd name="connsiteY8" fmla="*/ 358367 h 541624"/>
              <a:gd name="connsiteX9" fmla="*/ 3 w 941618"/>
              <a:gd name="connsiteY9" fmla="*/ 329501 h 541624"/>
              <a:gd name="connsiteX10" fmla="*/ 106806 w 941618"/>
              <a:gd name="connsiteY10" fmla="*/ 269115 h 541624"/>
              <a:gd name="connsiteX0" fmla="*/ 106810 w 941622"/>
              <a:gd name="connsiteY0" fmla="*/ 269115 h 541624"/>
              <a:gd name="connsiteX1" fmla="*/ 532905 w 941622"/>
              <a:gd name="connsiteY1" fmla="*/ 296934 h 541624"/>
              <a:gd name="connsiteX2" fmla="*/ 769265 w 941622"/>
              <a:gd name="connsiteY2" fmla="*/ 370783 h 541624"/>
              <a:gd name="connsiteX3" fmla="*/ 769265 w 941622"/>
              <a:gd name="connsiteY3" fmla="*/ 111842 h 541624"/>
              <a:gd name="connsiteX4" fmla="*/ 845811 w 941622"/>
              <a:gd name="connsiteY4" fmla="*/ 0 h 541624"/>
              <a:gd name="connsiteX5" fmla="*/ 922357 w 941622"/>
              <a:gd name="connsiteY5" fmla="*/ 111842 h 541624"/>
              <a:gd name="connsiteX6" fmla="*/ 897274 w 941622"/>
              <a:gd name="connsiteY6" fmla="*/ 529724 h 541624"/>
              <a:gd name="connsiteX7" fmla="*/ 491361 w 941622"/>
              <a:gd name="connsiteY7" fmla="*/ 421231 h 541624"/>
              <a:gd name="connsiteX8" fmla="*/ 109474 w 941622"/>
              <a:gd name="connsiteY8" fmla="*/ 353992 h 541624"/>
              <a:gd name="connsiteX9" fmla="*/ 7 w 941622"/>
              <a:gd name="connsiteY9" fmla="*/ 329501 h 541624"/>
              <a:gd name="connsiteX10" fmla="*/ 106810 w 941622"/>
              <a:gd name="connsiteY10" fmla="*/ 269115 h 541624"/>
              <a:gd name="connsiteX0" fmla="*/ 106810 w 941622"/>
              <a:gd name="connsiteY0" fmla="*/ 269115 h 541624"/>
              <a:gd name="connsiteX1" fmla="*/ 532905 w 941622"/>
              <a:gd name="connsiteY1" fmla="*/ 296934 h 541624"/>
              <a:gd name="connsiteX2" fmla="*/ 769265 w 941622"/>
              <a:gd name="connsiteY2" fmla="*/ 370783 h 541624"/>
              <a:gd name="connsiteX3" fmla="*/ 769265 w 941622"/>
              <a:gd name="connsiteY3" fmla="*/ 111842 h 541624"/>
              <a:gd name="connsiteX4" fmla="*/ 845811 w 941622"/>
              <a:gd name="connsiteY4" fmla="*/ 0 h 541624"/>
              <a:gd name="connsiteX5" fmla="*/ 922357 w 941622"/>
              <a:gd name="connsiteY5" fmla="*/ 111842 h 541624"/>
              <a:gd name="connsiteX6" fmla="*/ 897274 w 941622"/>
              <a:gd name="connsiteY6" fmla="*/ 529724 h 541624"/>
              <a:gd name="connsiteX7" fmla="*/ 491361 w 941622"/>
              <a:gd name="connsiteY7" fmla="*/ 421231 h 541624"/>
              <a:gd name="connsiteX8" fmla="*/ 109474 w 941622"/>
              <a:gd name="connsiteY8" fmla="*/ 353992 h 541624"/>
              <a:gd name="connsiteX9" fmla="*/ 7 w 941622"/>
              <a:gd name="connsiteY9" fmla="*/ 329501 h 541624"/>
              <a:gd name="connsiteX10" fmla="*/ 106810 w 941622"/>
              <a:gd name="connsiteY10" fmla="*/ 269115 h 541624"/>
              <a:gd name="connsiteX0" fmla="*/ 106810 w 941622"/>
              <a:gd name="connsiteY0" fmla="*/ 269115 h 541624"/>
              <a:gd name="connsiteX1" fmla="*/ 532905 w 941622"/>
              <a:gd name="connsiteY1" fmla="*/ 296934 h 541624"/>
              <a:gd name="connsiteX2" fmla="*/ 769265 w 941622"/>
              <a:gd name="connsiteY2" fmla="*/ 370783 h 541624"/>
              <a:gd name="connsiteX3" fmla="*/ 769265 w 941622"/>
              <a:gd name="connsiteY3" fmla="*/ 111842 h 541624"/>
              <a:gd name="connsiteX4" fmla="*/ 845811 w 941622"/>
              <a:gd name="connsiteY4" fmla="*/ 0 h 541624"/>
              <a:gd name="connsiteX5" fmla="*/ 922357 w 941622"/>
              <a:gd name="connsiteY5" fmla="*/ 111842 h 541624"/>
              <a:gd name="connsiteX6" fmla="*/ 897274 w 941622"/>
              <a:gd name="connsiteY6" fmla="*/ 529724 h 541624"/>
              <a:gd name="connsiteX7" fmla="*/ 491361 w 941622"/>
              <a:gd name="connsiteY7" fmla="*/ 421231 h 541624"/>
              <a:gd name="connsiteX8" fmla="*/ 109474 w 941622"/>
              <a:gd name="connsiteY8" fmla="*/ 353992 h 541624"/>
              <a:gd name="connsiteX9" fmla="*/ 7 w 941622"/>
              <a:gd name="connsiteY9" fmla="*/ 329501 h 541624"/>
              <a:gd name="connsiteX10" fmla="*/ 106810 w 941622"/>
              <a:gd name="connsiteY10" fmla="*/ 269115 h 541624"/>
              <a:gd name="connsiteX0" fmla="*/ 106810 w 941622"/>
              <a:gd name="connsiteY0" fmla="*/ 269115 h 541624"/>
              <a:gd name="connsiteX1" fmla="*/ 532905 w 941622"/>
              <a:gd name="connsiteY1" fmla="*/ 296934 h 541624"/>
              <a:gd name="connsiteX2" fmla="*/ 769265 w 941622"/>
              <a:gd name="connsiteY2" fmla="*/ 370783 h 541624"/>
              <a:gd name="connsiteX3" fmla="*/ 769265 w 941622"/>
              <a:gd name="connsiteY3" fmla="*/ 111842 h 541624"/>
              <a:gd name="connsiteX4" fmla="*/ 845811 w 941622"/>
              <a:gd name="connsiteY4" fmla="*/ 0 h 541624"/>
              <a:gd name="connsiteX5" fmla="*/ 922357 w 941622"/>
              <a:gd name="connsiteY5" fmla="*/ 111842 h 541624"/>
              <a:gd name="connsiteX6" fmla="*/ 897274 w 941622"/>
              <a:gd name="connsiteY6" fmla="*/ 529724 h 541624"/>
              <a:gd name="connsiteX7" fmla="*/ 491361 w 941622"/>
              <a:gd name="connsiteY7" fmla="*/ 421231 h 541624"/>
              <a:gd name="connsiteX8" fmla="*/ 109474 w 941622"/>
              <a:gd name="connsiteY8" fmla="*/ 353992 h 541624"/>
              <a:gd name="connsiteX9" fmla="*/ 7 w 941622"/>
              <a:gd name="connsiteY9" fmla="*/ 329501 h 541624"/>
              <a:gd name="connsiteX10" fmla="*/ 106810 w 941622"/>
              <a:gd name="connsiteY10" fmla="*/ 269115 h 541624"/>
              <a:gd name="connsiteX0" fmla="*/ 106806 w 941618"/>
              <a:gd name="connsiteY0" fmla="*/ 269115 h 541624"/>
              <a:gd name="connsiteX1" fmla="*/ 532901 w 941618"/>
              <a:gd name="connsiteY1" fmla="*/ 296934 h 541624"/>
              <a:gd name="connsiteX2" fmla="*/ 769261 w 941618"/>
              <a:gd name="connsiteY2" fmla="*/ 370783 h 541624"/>
              <a:gd name="connsiteX3" fmla="*/ 769261 w 941618"/>
              <a:gd name="connsiteY3" fmla="*/ 111842 h 541624"/>
              <a:gd name="connsiteX4" fmla="*/ 845807 w 941618"/>
              <a:gd name="connsiteY4" fmla="*/ 0 h 541624"/>
              <a:gd name="connsiteX5" fmla="*/ 922353 w 941618"/>
              <a:gd name="connsiteY5" fmla="*/ 111842 h 541624"/>
              <a:gd name="connsiteX6" fmla="*/ 897270 w 941618"/>
              <a:gd name="connsiteY6" fmla="*/ 529724 h 541624"/>
              <a:gd name="connsiteX7" fmla="*/ 491357 w 941618"/>
              <a:gd name="connsiteY7" fmla="*/ 421231 h 541624"/>
              <a:gd name="connsiteX8" fmla="*/ 108188 w 941618"/>
              <a:gd name="connsiteY8" fmla="*/ 358289 h 541624"/>
              <a:gd name="connsiteX9" fmla="*/ 3 w 941618"/>
              <a:gd name="connsiteY9" fmla="*/ 329501 h 541624"/>
              <a:gd name="connsiteX10" fmla="*/ 106806 w 941618"/>
              <a:gd name="connsiteY10" fmla="*/ 269115 h 541624"/>
              <a:gd name="connsiteX0" fmla="*/ 106806 w 941840"/>
              <a:gd name="connsiteY0" fmla="*/ 269115 h 539654"/>
              <a:gd name="connsiteX1" fmla="*/ 532901 w 941840"/>
              <a:gd name="connsiteY1" fmla="*/ 296934 h 539654"/>
              <a:gd name="connsiteX2" fmla="*/ 769261 w 941840"/>
              <a:gd name="connsiteY2" fmla="*/ 370783 h 539654"/>
              <a:gd name="connsiteX3" fmla="*/ 769261 w 941840"/>
              <a:gd name="connsiteY3" fmla="*/ 111842 h 539654"/>
              <a:gd name="connsiteX4" fmla="*/ 845807 w 941840"/>
              <a:gd name="connsiteY4" fmla="*/ 0 h 539654"/>
              <a:gd name="connsiteX5" fmla="*/ 922353 w 941840"/>
              <a:gd name="connsiteY5" fmla="*/ 111842 h 539654"/>
              <a:gd name="connsiteX6" fmla="*/ 897270 w 941840"/>
              <a:gd name="connsiteY6" fmla="*/ 529724 h 539654"/>
              <a:gd name="connsiteX7" fmla="*/ 487983 w 941840"/>
              <a:gd name="connsiteY7" fmla="*/ 404315 h 539654"/>
              <a:gd name="connsiteX8" fmla="*/ 108188 w 941840"/>
              <a:gd name="connsiteY8" fmla="*/ 358289 h 539654"/>
              <a:gd name="connsiteX9" fmla="*/ 3 w 941840"/>
              <a:gd name="connsiteY9" fmla="*/ 329501 h 539654"/>
              <a:gd name="connsiteX10" fmla="*/ 106806 w 941840"/>
              <a:gd name="connsiteY10" fmla="*/ 269115 h 539654"/>
              <a:gd name="connsiteX0" fmla="*/ 97528 w 932562"/>
              <a:gd name="connsiteY0" fmla="*/ 269115 h 539654"/>
              <a:gd name="connsiteX1" fmla="*/ 523623 w 932562"/>
              <a:gd name="connsiteY1" fmla="*/ 296934 h 539654"/>
              <a:gd name="connsiteX2" fmla="*/ 759983 w 932562"/>
              <a:gd name="connsiteY2" fmla="*/ 370783 h 539654"/>
              <a:gd name="connsiteX3" fmla="*/ 759983 w 932562"/>
              <a:gd name="connsiteY3" fmla="*/ 111842 h 539654"/>
              <a:gd name="connsiteX4" fmla="*/ 836529 w 932562"/>
              <a:gd name="connsiteY4" fmla="*/ 0 h 539654"/>
              <a:gd name="connsiteX5" fmla="*/ 913075 w 932562"/>
              <a:gd name="connsiteY5" fmla="*/ 111842 h 539654"/>
              <a:gd name="connsiteX6" fmla="*/ 887992 w 932562"/>
              <a:gd name="connsiteY6" fmla="*/ 529724 h 539654"/>
              <a:gd name="connsiteX7" fmla="*/ 478705 w 932562"/>
              <a:gd name="connsiteY7" fmla="*/ 404315 h 539654"/>
              <a:gd name="connsiteX8" fmla="*/ 98910 w 932562"/>
              <a:gd name="connsiteY8" fmla="*/ 358289 h 539654"/>
              <a:gd name="connsiteX9" fmla="*/ 4 w 932562"/>
              <a:gd name="connsiteY9" fmla="*/ 331335 h 539654"/>
              <a:gd name="connsiteX10" fmla="*/ 97528 w 932562"/>
              <a:gd name="connsiteY10" fmla="*/ 269115 h 539654"/>
              <a:gd name="connsiteX0" fmla="*/ 97528 w 932562"/>
              <a:gd name="connsiteY0" fmla="*/ 269115 h 539460"/>
              <a:gd name="connsiteX1" fmla="*/ 523623 w 932562"/>
              <a:gd name="connsiteY1" fmla="*/ 296934 h 539460"/>
              <a:gd name="connsiteX2" fmla="*/ 759983 w 932562"/>
              <a:gd name="connsiteY2" fmla="*/ 370783 h 539460"/>
              <a:gd name="connsiteX3" fmla="*/ 759983 w 932562"/>
              <a:gd name="connsiteY3" fmla="*/ 111842 h 539460"/>
              <a:gd name="connsiteX4" fmla="*/ 836529 w 932562"/>
              <a:gd name="connsiteY4" fmla="*/ 0 h 539460"/>
              <a:gd name="connsiteX5" fmla="*/ 913075 w 932562"/>
              <a:gd name="connsiteY5" fmla="*/ 111842 h 539460"/>
              <a:gd name="connsiteX6" fmla="*/ 887992 w 932562"/>
              <a:gd name="connsiteY6" fmla="*/ 529724 h 539460"/>
              <a:gd name="connsiteX7" fmla="*/ 478705 w 932562"/>
              <a:gd name="connsiteY7" fmla="*/ 404315 h 539460"/>
              <a:gd name="connsiteX8" fmla="*/ 300572 w 932562"/>
              <a:gd name="connsiteY8" fmla="*/ 364522 h 539460"/>
              <a:gd name="connsiteX9" fmla="*/ 98910 w 932562"/>
              <a:gd name="connsiteY9" fmla="*/ 358289 h 539460"/>
              <a:gd name="connsiteX10" fmla="*/ 4 w 932562"/>
              <a:gd name="connsiteY10" fmla="*/ 331335 h 539460"/>
              <a:gd name="connsiteX11" fmla="*/ 97528 w 932562"/>
              <a:gd name="connsiteY11" fmla="*/ 269115 h 539460"/>
              <a:gd name="connsiteX0" fmla="*/ 97528 w 932562"/>
              <a:gd name="connsiteY0" fmla="*/ 269115 h 539460"/>
              <a:gd name="connsiteX1" fmla="*/ 523623 w 932562"/>
              <a:gd name="connsiteY1" fmla="*/ 296934 h 539460"/>
              <a:gd name="connsiteX2" fmla="*/ 759983 w 932562"/>
              <a:gd name="connsiteY2" fmla="*/ 370783 h 539460"/>
              <a:gd name="connsiteX3" fmla="*/ 759983 w 932562"/>
              <a:gd name="connsiteY3" fmla="*/ 111842 h 539460"/>
              <a:gd name="connsiteX4" fmla="*/ 836529 w 932562"/>
              <a:gd name="connsiteY4" fmla="*/ 0 h 539460"/>
              <a:gd name="connsiteX5" fmla="*/ 913075 w 932562"/>
              <a:gd name="connsiteY5" fmla="*/ 111842 h 539460"/>
              <a:gd name="connsiteX6" fmla="*/ 887992 w 932562"/>
              <a:gd name="connsiteY6" fmla="*/ 529724 h 539460"/>
              <a:gd name="connsiteX7" fmla="*/ 478705 w 932562"/>
              <a:gd name="connsiteY7" fmla="*/ 404315 h 539460"/>
              <a:gd name="connsiteX8" fmla="*/ 296058 w 932562"/>
              <a:gd name="connsiteY8" fmla="*/ 371285 h 539460"/>
              <a:gd name="connsiteX9" fmla="*/ 98910 w 932562"/>
              <a:gd name="connsiteY9" fmla="*/ 358289 h 539460"/>
              <a:gd name="connsiteX10" fmla="*/ 4 w 932562"/>
              <a:gd name="connsiteY10" fmla="*/ 331335 h 539460"/>
              <a:gd name="connsiteX11" fmla="*/ 97528 w 932562"/>
              <a:gd name="connsiteY11" fmla="*/ 269115 h 539460"/>
              <a:gd name="connsiteX0" fmla="*/ 97528 w 932202"/>
              <a:gd name="connsiteY0" fmla="*/ 269115 h 538868"/>
              <a:gd name="connsiteX1" fmla="*/ 523623 w 932202"/>
              <a:gd name="connsiteY1" fmla="*/ 296934 h 538868"/>
              <a:gd name="connsiteX2" fmla="*/ 759983 w 932202"/>
              <a:gd name="connsiteY2" fmla="*/ 370783 h 538868"/>
              <a:gd name="connsiteX3" fmla="*/ 759983 w 932202"/>
              <a:gd name="connsiteY3" fmla="*/ 111842 h 538868"/>
              <a:gd name="connsiteX4" fmla="*/ 836529 w 932202"/>
              <a:gd name="connsiteY4" fmla="*/ 0 h 538868"/>
              <a:gd name="connsiteX5" fmla="*/ 913075 w 932202"/>
              <a:gd name="connsiteY5" fmla="*/ 111842 h 538868"/>
              <a:gd name="connsiteX6" fmla="*/ 887992 w 932202"/>
              <a:gd name="connsiteY6" fmla="*/ 529724 h 538868"/>
              <a:gd name="connsiteX7" fmla="*/ 484194 w 932202"/>
              <a:gd name="connsiteY7" fmla="*/ 398467 h 538868"/>
              <a:gd name="connsiteX8" fmla="*/ 296058 w 932202"/>
              <a:gd name="connsiteY8" fmla="*/ 371285 h 538868"/>
              <a:gd name="connsiteX9" fmla="*/ 98910 w 932202"/>
              <a:gd name="connsiteY9" fmla="*/ 358289 h 538868"/>
              <a:gd name="connsiteX10" fmla="*/ 4 w 932202"/>
              <a:gd name="connsiteY10" fmla="*/ 331335 h 538868"/>
              <a:gd name="connsiteX11" fmla="*/ 97528 w 932202"/>
              <a:gd name="connsiteY11" fmla="*/ 269115 h 538868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96058 w 932202"/>
              <a:gd name="connsiteY8" fmla="*/ 371285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0459 w 932202"/>
              <a:gd name="connsiteY8" fmla="*/ 369260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28 w 932202"/>
              <a:gd name="connsiteY0" fmla="*/ 269115 h 539286"/>
              <a:gd name="connsiteX1" fmla="*/ 523623 w 932202"/>
              <a:gd name="connsiteY1" fmla="*/ 296934 h 539286"/>
              <a:gd name="connsiteX2" fmla="*/ 759983 w 932202"/>
              <a:gd name="connsiteY2" fmla="*/ 370783 h 539286"/>
              <a:gd name="connsiteX3" fmla="*/ 759983 w 932202"/>
              <a:gd name="connsiteY3" fmla="*/ 111842 h 539286"/>
              <a:gd name="connsiteX4" fmla="*/ 836529 w 932202"/>
              <a:gd name="connsiteY4" fmla="*/ 0 h 539286"/>
              <a:gd name="connsiteX5" fmla="*/ 913075 w 932202"/>
              <a:gd name="connsiteY5" fmla="*/ 111842 h 539286"/>
              <a:gd name="connsiteX6" fmla="*/ 887992 w 932202"/>
              <a:gd name="connsiteY6" fmla="*/ 529724 h 539286"/>
              <a:gd name="connsiteX7" fmla="*/ 484194 w 932202"/>
              <a:gd name="connsiteY7" fmla="*/ 398467 h 539286"/>
              <a:gd name="connsiteX8" fmla="*/ 271254 w 932202"/>
              <a:gd name="connsiteY8" fmla="*/ 364506 h 539286"/>
              <a:gd name="connsiteX9" fmla="*/ 98910 w 932202"/>
              <a:gd name="connsiteY9" fmla="*/ 358289 h 539286"/>
              <a:gd name="connsiteX10" fmla="*/ 4 w 932202"/>
              <a:gd name="connsiteY10" fmla="*/ 331335 h 539286"/>
              <a:gd name="connsiteX11" fmla="*/ 97528 w 932202"/>
              <a:gd name="connsiteY11" fmla="*/ 269115 h 539286"/>
              <a:gd name="connsiteX0" fmla="*/ 97565 w 932239"/>
              <a:gd name="connsiteY0" fmla="*/ 269115 h 539286"/>
              <a:gd name="connsiteX1" fmla="*/ 523660 w 932239"/>
              <a:gd name="connsiteY1" fmla="*/ 296934 h 539286"/>
              <a:gd name="connsiteX2" fmla="*/ 760020 w 932239"/>
              <a:gd name="connsiteY2" fmla="*/ 370783 h 539286"/>
              <a:gd name="connsiteX3" fmla="*/ 760020 w 932239"/>
              <a:gd name="connsiteY3" fmla="*/ 111842 h 539286"/>
              <a:gd name="connsiteX4" fmla="*/ 836566 w 932239"/>
              <a:gd name="connsiteY4" fmla="*/ 0 h 539286"/>
              <a:gd name="connsiteX5" fmla="*/ 913112 w 932239"/>
              <a:gd name="connsiteY5" fmla="*/ 111842 h 539286"/>
              <a:gd name="connsiteX6" fmla="*/ 888029 w 932239"/>
              <a:gd name="connsiteY6" fmla="*/ 529724 h 539286"/>
              <a:gd name="connsiteX7" fmla="*/ 484231 w 932239"/>
              <a:gd name="connsiteY7" fmla="*/ 398467 h 539286"/>
              <a:gd name="connsiteX8" fmla="*/ 271291 w 932239"/>
              <a:gd name="connsiteY8" fmla="*/ 364506 h 539286"/>
              <a:gd name="connsiteX9" fmla="*/ 102606 w 932239"/>
              <a:gd name="connsiteY9" fmla="*/ 354390 h 539286"/>
              <a:gd name="connsiteX10" fmla="*/ 41 w 932239"/>
              <a:gd name="connsiteY10" fmla="*/ 331335 h 539286"/>
              <a:gd name="connsiteX11" fmla="*/ 97565 w 932239"/>
              <a:gd name="connsiteY11" fmla="*/ 269115 h 539286"/>
              <a:gd name="connsiteX0" fmla="*/ 97565 w 932239"/>
              <a:gd name="connsiteY0" fmla="*/ 269115 h 539286"/>
              <a:gd name="connsiteX1" fmla="*/ 523660 w 932239"/>
              <a:gd name="connsiteY1" fmla="*/ 296934 h 539286"/>
              <a:gd name="connsiteX2" fmla="*/ 760020 w 932239"/>
              <a:gd name="connsiteY2" fmla="*/ 370783 h 539286"/>
              <a:gd name="connsiteX3" fmla="*/ 760020 w 932239"/>
              <a:gd name="connsiteY3" fmla="*/ 111842 h 539286"/>
              <a:gd name="connsiteX4" fmla="*/ 836566 w 932239"/>
              <a:gd name="connsiteY4" fmla="*/ 0 h 539286"/>
              <a:gd name="connsiteX5" fmla="*/ 913112 w 932239"/>
              <a:gd name="connsiteY5" fmla="*/ 111842 h 539286"/>
              <a:gd name="connsiteX6" fmla="*/ 888029 w 932239"/>
              <a:gd name="connsiteY6" fmla="*/ 529724 h 539286"/>
              <a:gd name="connsiteX7" fmla="*/ 484231 w 932239"/>
              <a:gd name="connsiteY7" fmla="*/ 398467 h 539286"/>
              <a:gd name="connsiteX8" fmla="*/ 271291 w 932239"/>
              <a:gd name="connsiteY8" fmla="*/ 364506 h 539286"/>
              <a:gd name="connsiteX9" fmla="*/ 102606 w 932239"/>
              <a:gd name="connsiteY9" fmla="*/ 354390 h 539286"/>
              <a:gd name="connsiteX10" fmla="*/ 41 w 932239"/>
              <a:gd name="connsiteY10" fmla="*/ 331335 h 539286"/>
              <a:gd name="connsiteX11" fmla="*/ 97565 w 932239"/>
              <a:gd name="connsiteY11" fmla="*/ 269115 h 539286"/>
              <a:gd name="connsiteX0" fmla="*/ 97565 w 932239"/>
              <a:gd name="connsiteY0" fmla="*/ 269115 h 538868"/>
              <a:gd name="connsiteX1" fmla="*/ 523660 w 932239"/>
              <a:gd name="connsiteY1" fmla="*/ 296934 h 538868"/>
              <a:gd name="connsiteX2" fmla="*/ 760020 w 932239"/>
              <a:gd name="connsiteY2" fmla="*/ 370783 h 538868"/>
              <a:gd name="connsiteX3" fmla="*/ 760020 w 932239"/>
              <a:gd name="connsiteY3" fmla="*/ 111842 h 538868"/>
              <a:gd name="connsiteX4" fmla="*/ 836566 w 932239"/>
              <a:gd name="connsiteY4" fmla="*/ 0 h 538868"/>
              <a:gd name="connsiteX5" fmla="*/ 913112 w 932239"/>
              <a:gd name="connsiteY5" fmla="*/ 111842 h 538868"/>
              <a:gd name="connsiteX6" fmla="*/ 888029 w 932239"/>
              <a:gd name="connsiteY6" fmla="*/ 529724 h 538868"/>
              <a:gd name="connsiteX7" fmla="*/ 484231 w 932239"/>
              <a:gd name="connsiteY7" fmla="*/ 398467 h 538868"/>
              <a:gd name="connsiteX8" fmla="*/ 271291 w 932239"/>
              <a:gd name="connsiteY8" fmla="*/ 364506 h 538868"/>
              <a:gd name="connsiteX9" fmla="*/ 102606 w 932239"/>
              <a:gd name="connsiteY9" fmla="*/ 354390 h 538868"/>
              <a:gd name="connsiteX10" fmla="*/ 41 w 932239"/>
              <a:gd name="connsiteY10" fmla="*/ 331335 h 538868"/>
              <a:gd name="connsiteX11" fmla="*/ 97565 w 932239"/>
              <a:gd name="connsiteY11" fmla="*/ 269115 h 538868"/>
              <a:gd name="connsiteX0" fmla="*/ 97565 w 932239"/>
              <a:gd name="connsiteY0" fmla="*/ 269115 h 539051"/>
              <a:gd name="connsiteX1" fmla="*/ 523660 w 932239"/>
              <a:gd name="connsiteY1" fmla="*/ 296934 h 539051"/>
              <a:gd name="connsiteX2" fmla="*/ 760020 w 932239"/>
              <a:gd name="connsiteY2" fmla="*/ 370783 h 539051"/>
              <a:gd name="connsiteX3" fmla="*/ 760020 w 932239"/>
              <a:gd name="connsiteY3" fmla="*/ 111842 h 539051"/>
              <a:gd name="connsiteX4" fmla="*/ 836566 w 932239"/>
              <a:gd name="connsiteY4" fmla="*/ 0 h 539051"/>
              <a:gd name="connsiteX5" fmla="*/ 913112 w 932239"/>
              <a:gd name="connsiteY5" fmla="*/ 111842 h 539051"/>
              <a:gd name="connsiteX6" fmla="*/ 888029 w 932239"/>
              <a:gd name="connsiteY6" fmla="*/ 529724 h 539051"/>
              <a:gd name="connsiteX7" fmla="*/ 484231 w 932239"/>
              <a:gd name="connsiteY7" fmla="*/ 398467 h 539051"/>
              <a:gd name="connsiteX8" fmla="*/ 271291 w 932239"/>
              <a:gd name="connsiteY8" fmla="*/ 364506 h 539051"/>
              <a:gd name="connsiteX9" fmla="*/ 102606 w 932239"/>
              <a:gd name="connsiteY9" fmla="*/ 354390 h 539051"/>
              <a:gd name="connsiteX10" fmla="*/ 41 w 932239"/>
              <a:gd name="connsiteY10" fmla="*/ 331335 h 539051"/>
              <a:gd name="connsiteX11" fmla="*/ 97565 w 932239"/>
              <a:gd name="connsiteY11" fmla="*/ 269115 h 539051"/>
              <a:gd name="connsiteX0" fmla="*/ 97565 w 932239"/>
              <a:gd name="connsiteY0" fmla="*/ 269115 h 539051"/>
              <a:gd name="connsiteX1" fmla="*/ 523660 w 932239"/>
              <a:gd name="connsiteY1" fmla="*/ 296934 h 539051"/>
              <a:gd name="connsiteX2" fmla="*/ 760020 w 932239"/>
              <a:gd name="connsiteY2" fmla="*/ 370783 h 539051"/>
              <a:gd name="connsiteX3" fmla="*/ 760020 w 932239"/>
              <a:gd name="connsiteY3" fmla="*/ 111842 h 539051"/>
              <a:gd name="connsiteX4" fmla="*/ 836566 w 932239"/>
              <a:gd name="connsiteY4" fmla="*/ 0 h 539051"/>
              <a:gd name="connsiteX5" fmla="*/ 913112 w 932239"/>
              <a:gd name="connsiteY5" fmla="*/ 111842 h 539051"/>
              <a:gd name="connsiteX6" fmla="*/ 888029 w 932239"/>
              <a:gd name="connsiteY6" fmla="*/ 529724 h 539051"/>
              <a:gd name="connsiteX7" fmla="*/ 484231 w 932239"/>
              <a:gd name="connsiteY7" fmla="*/ 398467 h 539051"/>
              <a:gd name="connsiteX8" fmla="*/ 271291 w 932239"/>
              <a:gd name="connsiteY8" fmla="*/ 364506 h 539051"/>
              <a:gd name="connsiteX9" fmla="*/ 102606 w 932239"/>
              <a:gd name="connsiteY9" fmla="*/ 354390 h 539051"/>
              <a:gd name="connsiteX10" fmla="*/ 41 w 932239"/>
              <a:gd name="connsiteY10" fmla="*/ 331335 h 539051"/>
              <a:gd name="connsiteX11" fmla="*/ 97565 w 932239"/>
              <a:gd name="connsiteY11" fmla="*/ 269115 h 539051"/>
              <a:gd name="connsiteX0" fmla="*/ 97565 w 936960"/>
              <a:gd name="connsiteY0" fmla="*/ 269115 h 539051"/>
              <a:gd name="connsiteX1" fmla="*/ 523660 w 936960"/>
              <a:gd name="connsiteY1" fmla="*/ 296934 h 539051"/>
              <a:gd name="connsiteX2" fmla="*/ 760020 w 936960"/>
              <a:gd name="connsiteY2" fmla="*/ 370783 h 539051"/>
              <a:gd name="connsiteX3" fmla="*/ 760020 w 936960"/>
              <a:gd name="connsiteY3" fmla="*/ 111842 h 539051"/>
              <a:gd name="connsiteX4" fmla="*/ 836566 w 936960"/>
              <a:gd name="connsiteY4" fmla="*/ 0 h 539051"/>
              <a:gd name="connsiteX5" fmla="*/ 913112 w 936960"/>
              <a:gd name="connsiteY5" fmla="*/ 111842 h 539051"/>
              <a:gd name="connsiteX6" fmla="*/ 888029 w 936960"/>
              <a:gd name="connsiteY6" fmla="*/ 529724 h 539051"/>
              <a:gd name="connsiteX7" fmla="*/ 484231 w 936960"/>
              <a:gd name="connsiteY7" fmla="*/ 398467 h 539051"/>
              <a:gd name="connsiteX8" fmla="*/ 271291 w 936960"/>
              <a:gd name="connsiteY8" fmla="*/ 364506 h 539051"/>
              <a:gd name="connsiteX9" fmla="*/ 102606 w 936960"/>
              <a:gd name="connsiteY9" fmla="*/ 354390 h 539051"/>
              <a:gd name="connsiteX10" fmla="*/ 41 w 936960"/>
              <a:gd name="connsiteY10" fmla="*/ 331335 h 539051"/>
              <a:gd name="connsiteX11" fmla="*/ 97565 w 936960"/>
              <a:gd name="connsiteY11" fmla="*/ 269115 h 539051"/>
              <a:gd name="connsiteX0" fmla="*/ 97565 w 936960"/>
              <a:gd name="connsiteY0" fmla="*/ 278066 h 548002"/>
              <a:gd name="connsiteX1" fmla="*/ 523660 w 936960"/>
              <a:gd name="connsiteY1" fmla="*/ 305885 h 548002"/>
              <a:gd name="connsiteX2" fmla="*/ 760020 w 936960"/>
              <a:gd name="connsiteY2" fmla="*/ 379734 h 548002"/>
              <a:gd name="connsiteX3" fmla="*/ 760020 w 936960"/>
              <a:gd name="connsiteY3" fmla="*/ 120793 h 548002"/>
              <a:gd name="connsiteX4" fmla="*/ 836566 w 936960"/>
              <a:gd name="connsiteY4" fmla="*/ 8951 h 548002"/>
              <a:gd name="connsiteX5" fmla="*/ 913112 w 936960"/>
              <a:gd name="connsiteY5" fmla="*/ 120793 h 548002"/>
              <a:gd name="connsiteX6" fmla="*/ 888029 w 936960"/>
              <a:gd name="connsiteY6" fmla="*/ 538675 h 548002"/>
              <a:gd name="connsiteX7" fmla="*/ 484231 w 936960"/>
              <a:gd name="connsiteY7" fmla="*/ 407418 h 548002"/>
              <a:gd name="connsiteX8" fmla="*/ 271291 w 936960"/>
              <a:gd name="connsiteY8" fmla="*/ 373457 h 548002"/>
              <a:gd name="connsiteX9" fmla="*/ 102606 w 936960"/>
              <a:gd name="connsiteY9" fmla="*/ 363341 h 548002"/>
              <a:gd name="connsiteX10" fmla="*/ 41 w 936960"/>
              <a:gd name="connsiteY10" fmla="*/ 340286 h 548002"/>
              <a:gd name="connsiteX11" fmla="*/ 97565 w 936960"/>
              <a:gd name="connsiteY11" fmla="*/ 278066 h 548002"/>
              <a:gd name="connsiteX0" fmla="*/ 97565 w 936960"/>
              <a:gd name="connsiteY0" fmla="*/ 269153 h 539089"/>
              <a:gd name="connsiteX1" fmla="*/ 523660 w 936960"/>
              <a:gd name="connsiteY1" fmla="*/ 296972 h 539089"/>
              <a:gd name="connsiteX2" fmla="*/ 760020 w 936960"/>
              <a:gd name="connsiteY2" fmla="*/ 370821 h 539089"/>
              <a:gd name="connsiteX3" fmla="*/ 760020 w 936960"/>
              <a:gd name="connsiteY3" fmla="*/ 111880 h 539089"/>
              <a:gd name="connsiteX4" fmla="*/ 836566 w 936960"/>
              <a:gd name="connsiteY4" fmla="*/ 38 h 539089"/>
              <a:gd name="connsiteX5" fmla="*/ 913112 w 936960"/>
              <a:gd name="connsiteY5" fmla="*/ 111880 h 539089"/>
              <a:gd name="connsiteX6" fmla="*/ 888029 w 936960"/>
              <a:gd name="connsiteY6" fmla="*/ 529762 h 539089"/>
              <a:gd name="connsiteX7" fmla="*/ 484231 w 936960"/>
              <a:gd name="connsiteY7" fmla="*/ 398505 h 539089"/>
              <a:gd name="connsiteX8" fmla="*/ 271291 w 936960"/>
              <a:gd name="connsiteY8" fmla="*/ 364544 h 539089"/>
              <a:gd name="connsiteX9" fmla="*/ 102606 w 936960"/>
              <a:gd name="connsiteY9" fmla="*/ 354428 h 539089"/>
              <a:gd name="connsiteX10" fmla="*/ 41 w 936960"/>
              <a:gd name="connsiteY10" fmla="*/ 331373 h 539089"/>
              <a:gd name="connsiteX11" fmla="*/ 97565 w 936960"/>
              <a:gd name="connsiteY11" fmla="*/ 269153 h 539089"/>
              <a:gd name="connsiteX0" fmla="*/ 97565 w 936960"/>
              <a:gd name="connsiteY0" fmla="*/ 271795 h 541731"/>
              <a:gd name="connsiteX1" fmla="*/ 523660 w 936960"/>
              <a:gd name="connsiteY1" fmla="*/ 299614 h 541731"/>
              <a:gd name="connsiteX2" fmla="*/ 760020 w 936960"/>
              <a:gd name="connsiteY2" fmla="*/ 373463 h 541731"/>
              <a:gd name="connsiteX3" fmla="*/ 757153 w 936960"/>
              <a:gd name="connsiteY3" fmla="*/ 232829 h 541731"/>
              <a:gd name="connsiteX4" fmla="*/ 836566 w 936960"/>
              <a:gd name="connsiteY4" fmla="*/ 2680 h 541731"/>
              <a:gd name="connsiteX5" fmla="*/ 913112 w 936960"/>
              <a:gd name="connsiteY5" fmla="*/ 114522 h 541731"/>
              <a:gd name="connsiteX6" fmla="*/ 888029 w 936960"/>
              <a:gd name="connsiteY6" fmla="*/ 532404 h 541731"/>
              <a:gd name="connsiteX7" fmla="*/ 484231 w 936960"/>
              <a:gd name="connsiteY7" fmla="*/ 401147 h 541731"/>
              <a:gd name="connsiteX8" fmla="*/ 271291 w 936960"/>
              <a:gd name="connsiteY8" fmla="*/ 367186 h 541731"/>
              <a:gd name="connsiteX9" fmla="*/ 102606 w 936960"/>
              <a:gd name="connsiteY9" fmla="*/ 357070 h 541731"/>
              <a:gd name="connsiteX10" fmla="*/ 41 w 936960"/>
              <a:gd name="connsiteY10" fmla="*/ 334015 h 541731"/>
              <a:gd name="connsiteX11" fmla="*/ 97565 w 936960"/>
              <a:gd name="connsiteY11" fmla="*/ 271795 h 541731"/>
              <a:gd name="connsiteX0" fmla="*/ 97565 w 936960"/>
              <a:gd name="connsiteY0" fmla="*/ 271795 h 541731"/>
              <a:gd name="connsiteX1" fmla="*/ 523660 w 936960"/>
              <a:gd name="connsiteY1" fmla="*/ 299614 h 541731"/>
              <a:gd name="connsiteX2" fmla="*/ 760020 w 936960"/>
              <a:gd name="connsiteY2" fmla="*/ 373463 h 541731"/>
              <a:gd name="connsiteX3" fmla="*/ 757153 w 936960"/>
              <a:gd name="connsiteY3" fmla="*/ 232829 h 541731"/>
              <a:gd name="connsiteX4" fmla="*/ 836566 w 936960"/>
              <a:gd name="connsiteY4" fmla="*/ 2680 h 541731"/>
              <a:gd name="connsiteX5" fmla="*/ 913112 w 936960"/>
              <a:gd name="connsiteY5" fmla="*/ 114522 h 541731"/>
              <a:gd name="connsiteX6" fmla="*/ 888029 w 936960"/>
              <a:gd name="connsiteY6" fmla="*/ 532404 h 541731"/>
              <a:gd name="connsiteX7" fmla="*/ 484231 w 936960"/>
              <a:gd name="connsiteY7" fmla="*/ 401147 h 541731"/>
              <a:gd name="connsiteX8" fmla="*/ 271291 w 936960"/>
              <a:gd name="connsiteY8" fmla="*/ 367186 h 541731"/>
              <a:gd name="connsiteX9" fmla="*/ 102606 w 936960"/>
              <a:gd name="connsiteY9" fmla="*/ 357070 h 541731"/>
              <a:gd name="connsiteX10" fmla="*/ 41 w 936960"/>
              <a:gd name="connsiteY10" fmla="*/ 334015 h 541731"/>
              <a:gd name="connsiteX11" fmla="*/ 97565 w 936960"/>
              <a:gd name="connsiteY11" fmla="*/ 271795 h 541731"/>
              <a:gd name="connsiteX0" fmla="*/ 97565 w 932545"/>
              <a:gd name="connsiteY0" fmla="*/ 189940 h 459876"/>
              <a:gd name="connsiteX1" fmla="*/ 523660 w 932545"/>
              <a:gd name="connsiteY1" fmla="*/ 217759 h 459876"/>
              <a:gd name="connsiteX2" fmla="*/ 760020 w 932545"/>
              <a:gd name="connsiteY2" fmla="*/ 291608 h 459876"/>
              <a:gd name="connsiteX3" fmla="*/ 757153 w 932545"/>
              <a:gd name="connsiteY3" fmla="*/ 150974 h 459876"/>
              <a:gd name="connsiteX4" fmla="*/ 806331 w 932545"/>
              <a:gd name="connsiteY4" fmla="*/ 40946 h 459876"/>
              <a:gd name="connsiteX5" fmla="*/ 913112 w 932545"/>
              <a:gd name="connsiteY5" fmla="*/ 32667 h 459876"/>
              <a:gd name="connsiteX6" fmla="*/ 888029 w 932545"/>
              <a:gd name="connsiteY6" fmla="*/ 450549 h 459876"/>
              <a:gd name="connsiteX7" fmla="*/ 484231 w 932545"/>
              <a:gd name="connsiteY7" fmla="*/ 319292 h 459876"/>
              <a:gd name="connsiteX8" fmla="*/ 271291 w 932545"/>
              <a:gd name="connsiteY8" fmla="*/ 285331 h 459876"/>
              <a:gd name="connsiteX9" fmla="*/ 102606 w 932545"/>
              <a:gd name="connsiteY9" fmla="*/ 275215 h 459876"/>
              <a:gd name="connsiteX10" fmla="*/ 41 w 932545"/>
              <a:gd name="connsiteY10" fmla="*/ 252160 h 459876"/>
              <a:gd name="connsiteX11" fmla="*/ 97565 w 932545"/>
              <a:gd name="connsiteY11" fmla="*/ 189940 h 459876"/>
              <a:gd name="connsiteX0" fmla="*/ 97565 w 922096"/>
              <a:gd name="connsiteY0" fmla="*/ 149825 h 412323"/>
              <a:gd name="connsiteX1" fmla="*/ 523660 w 922096"/>
              <a:gd name="connsiteY1" fmla="*/ 177644 h 412323"/>
              <a:gd name="connsiteX2" fmla="*/ 760020 w 922096"/>
              <a:gd name="connsiteY2" fmla="*/ 251493 h 412323"/>
              <a:gd name="connsiteX3" fmla="*/ 757153 w 922096"/>
              <a:gd name="connsiteY3" fmla="*/ 110859 h 412323"/>
              <a:gd name="connsiteX4" fmla="*/ 806331 w 922096"/>
              <a:gd name="connsiteY4" fmla="*/ 831 h 412323"/>
              <a:gd name="connsiteX5" fmla="*/ 890344 w 922096"/>
              <a:gd name="connsiteY5" fmla="*/ 169180 h 412323"/>
              <a:gd name="connsiteX6" fmla="*/ 888029 w 922096"/>
              <a:gd name="connsiteY6" fmla="*/ 410434 h 412323"/>
              <a:gd name="connsiteX7" fmla="*/ 484231 w 922096"/>
              <a:gd name="connsiteY7" fmla="*/ 279177 h 412323"/>
              <a:gd name="connsiteX8" fmla="*/ 271291 w 922096"/>
              <a:gd name="connsiteY8" fmla="*/ 245216 h 412323"/>
              <a:gd name="connsiteX9" fmla="*/ 102606 w 922096"/>
              <a:gd name="connsiteY9" fmla="*/ 235100 h 412323"/>
              <a:gd name="connsiteX10" fmla="*/ 41 w 922096"/>
              <a:gd name="connsiteY10" fmla="*/ 212045 h 412323"/>
              <a:gd name="connsiteX11" fmla="*/ 97565 w 922096"/>
              <a:gd name="connsiteY11" fmla="*/ 149825 h 412323"/>
              <a:gd name="connsiteX0" fmla="*/ 97565 w 891822"/>
              <a:gd name="connsiteY0" fmla="*/ 149825 h 382465"/>
              <a:gd name="connsiteX1" fmla="*/ 523660 w 891822"/>
              <a:gd name="connsiteY1" fmla="*/ 177644 h 382465"/>
              <a:gd name="connsiteX2" fmla="*/ 760020 w 891822"/>
              <a:gd name="connsiteY2" fmla="*/ 251493 h 382465"/>
              <a:gd name="connsiteX3" fmla="*/ 757153 w 891822"/>
              <a:gd name="connsiteY3" fmla="*/ 110859 h 382465"/>
              <a:gd name="connsiteX4" fmla="*/ 806331 w 891822"/>
              <a:gd name="connsiteY4" fmla="*/ 831 h 382465"/>
              <a:gd name="connsiteX5" fmla="*/ 890344 w 891822"/>
              <a:gd name="connsiteY5" fmla="*/ 169180 h 382465"/>
              <a:gd name="connsiteX6" fmla="*/ 828434 w 891822"/>
              <a:gd name="connsiteY6" fmla="*/ 380170 h 382465"/>
              <a:gd name="connsiteX7" fmla="*/ 484231 w 891822"/>
              <a:gd name="connsiteY7" fmla="*/ 279177 h 382465"/>
              <a:gd name="connsiteX8" fmla="*/ 271291 w 891822"/>
              <a:gd name="connsiteY8" fmla="*/ 245216 h 382465"/>
              <a:gd name="connsiteX9" fmla="*/ 102606 w 891822"/>
              <a:gd name="connsiteY9" fmla="*/ 235100 h 382465"/>
              <a:gd name="connsiteX10" fmla="*/ 41 w 891822"/>
              <a:gd name="connsiteY10" fmla="*/ 212045 h 382465"/>
              <a:gd name="connsiteX11" fmla="*/ 97565 w 891822"/>
              <a:gd name="connsiteY11" fmla="*/ 149825 h 382465"/>
              <a:gd name="connsiteX0" fmla="*/ 97565 w 891822"/>
              <a:gd name="connsiteY0" fmla="*/ 149825 h 382465"/>
              <a:gd name="connsiteX1" fmla="*/ 523660 w 891822"/>
              <a:gd name="connsiteY1" fmla="*/ 177644 h 382465"/>
              <a:gd name="connsiteX2" fmla="*/ 760020 w 891822"/>
              <a:gd name="connsiteY2" fmla="*/ 251493 h 382465"/>
              <a:gd name="connsiteX3" fmla="*/ 757153 w 891822"/>
              <a:gd name="connsiteY3" fmla="*/ 110859 h 382465"/>
              <a:gd name="connsiteX4" fmla="*/ 806331 w 891822"/>
              <a:gd name="connsiteY4" fmla="*/ 831 h 382465"/>
              <a:gd name="connsiteX5" fmla="*/ 890344 w 891822"/>
              <a:gd name="connsiteY5" fmla="*/ 169180 h 382465"/>
              <a:gd name="connsiteX6" fmla="*/ 828434 w 891822"/>
              <a:gd name="connsiteY6" fmla="*/ 380170 h 382465"/>
              <a:gd name="connsiteX7" fmla="*/ 484231 w 891822"/>
              <a:gd name="connsiteY7" fmla="*/ 279177 h 382465"/>
              <a:gd name="connsiteX8" fmla="*/ 271291 w 891822"/>
              <a:gd name="connsiteY8" fmla="*/ 245216 h 382465"/>
              <a:gd name="connsiteX9" fmla="*/ 102606 w 891822"/>
              <a:gd name="connsiteY9" fmla="*/ 235100 h 382465"/>
              <a:gd name="connsiteX10" fmla="*/ 41 w 891822"/>
              <a:gd name="connsiteY10" fmla="*/ 212045 h 382465"/>
              <a:gd name="connsiteX11" fmla="*/ 97565 w 891822"/>
              <a:gd name="connsiteY11" fmla="*/ 149825 h 382465"/>
              <a:gd name="connsiteX0" fmla="*/ 97565 w 891822"/>
              <a:gd name="connsiteY0" fmla="*/ 149847 h 382487"/>
              <a:gd name="connsiteX1" fmla="*/ 523660 w 891822"/>
              <a:gd name="connsiteY1" fmla="*/ 177666 h 382487"/>
              <a:gd name="connsiteX2" fmla="*/ 794511 w 891822"/>
              <a:gd name="connsiteY2" fmla="*/ 265553 h 382487"/>
              <a:gd name="connsiteX3" fmla="*/ 757153 w 891822"/>
              <a:gd name="connsiteY3" fmla="*/ 110881 h 382487"/>
              <a:gd name="connsiteX4" fmla="*/ 806331 w 891822"/>
              <a:gd name="connsiteY4" fmla="*/ 853 h 382487"/>
              <a:gd name="connsiteX5" fmla="*/ 890344 w 891822"/>
              <a:gd name="connsiteY5" fmla="*/ 169202 h 382487"/>
              <a:gd name="connsiteX6" fmla="*/ 828434 w 891822"/>
              <a:gd name="connsiteY6" fmla="*/ 380192 h 382487"/>
              <a:gd name="connsiteX7" fmla="*/ 484231 w 891822"/>
              <a:gd name="connsiteY7" fmla="*/ 279199 h 382487"/>
              <a:gd name="connsiteX8" fmla="*/ 271291 w 891822"/>
              <a:gd name="connsiteY8" fmla="*/ 245238 h 382487"/>
              <a:gd name="connsiteX9" fmla="*/ 102606 w 891822"/>
              <a:gd name="connsiteY9" fmla="*/ 235122 h 382487"/>
              <a:gd name="connsiteX10" fmla="*/ 41 w 891822"/>
              <a:gd name="connsiteY10" fmla="*/ 212067 h 382487"/>
              <a:gd name="connsiteX11" fmla="*/ 97565 w 891822"/>
              <a:gd name="connsiteY11" fmla="*/ 149847 h 382487"/>
              <a:gd name="connsiteX0" fmla="*/ 97565 w 891822"/>
              <a:gd name="connsiteY0" fmla="*/ 149834 h 382474"/>
              <a:gd name="connsiteX1" fmla="*/ 523660 w 891822"/>
              <a:gd name="connsiteY1" fmla="*/ 177653 h 382474"/>
              <a:gd name="connsiteX2" fmla="*/ 780070 w 891822"/>
              <a:gd name="connsiteY2" fmla="*/ 257487 h 382474"/>
              <a:gd name="connsiteX3" fmla="*/ 757153 w 891822"/>
              <a:gd name="connsiteY3" fmla="*/ 110868 h 382474"/>
              <a:gd name="connsiteX4" fmla="*/ 806331 w 891822"/>
              <a:gd name="connsiteY4" fmla="*/ 840 h 382474"/>
              <a:gd name="connsiteX5" fmla="*/ 890344 w 891822"/>
              <a:gd name="connsiteY5" fmla="*/ 169189 h 382474"/>
              <a:gd name="connsiteX6" fmla="*/ 828434 w 891822"/>
              <a:gd name="connsiteY6" fmla="*/ 380179 h 382474"/>
              <a:gd name="connsiteX7" fmla="*/ 484231 w 891822"/>
              <a:gd name="connsiteY7" fmla="*/ 279186 h 382474"/>
              <a:gd name="connsiteX8" fmla="*/ 271291 w 891822"/>
              <a:gd name="connsiteY8" fmla="*/ 245225 h 382474"/>
              <a:gd name="connsiteX9" fmla="*/ 102606 w 891822"/>
              <a:gd name="connsiteY9" fmla="*/ 235109 h 382474"/>
              <a:gd name="connsiteX10" fmla="*/ 41 w 891822"/>
              <a:gd name="connsiteY10" fmla="*/ 212054 h 382474"/>
              <a:gd name="connsiteX11" fmla="*/ 97565 w 891822"/>
              <a:gd name="connsiteY11" fmla="*/ 149834 h 382474"/>
              <a:gd name="connsiteX0" fmla="*/ 97565 w 891547"/>
              <a:gd name="connsiteY0" fmla="*/ 149834 h 361225"/>
              <a:gd name="connsiteX1" fmla="*/ 523660 w 891547"/>
              <a:gd name="connsiteY1" fmla="*/ 177653 h 361225"/>
              <a:gd name="connsiteX2" fmla="*/ 780070 w 891547"/>
              <a:gd name="connsiteY2" fmla="*/ 257487 h 361225"/>
              <a:gd name="connsiteX3" fmla="*/ 757153 w 891547"/>
              <a:gd name="connsiteY3" fmla="*/ 110868 h 361225"/>
              <a:gd name="connsiteX4" fmla="*/ 806331 w 891547"/>
              <a:gd name="connsiteY4" fmla="*/ 840 h 361225"/>
              <a:gd name="connsiteX5" fmla="*/ 890344 w 891547"/>
              <a:gd name="connsiteY5" fmla="*/ 169189 h 361225"/>
              <a:gd name="connsiteX6" fmla="*/ 826800 w 891547"/>
              <a:gd name="connsiteY6" fmla="*/ 358479 h 361225"/>
              <a:gd name="connsiteX7" fmla="*/ 484231 w 891547"/>
              <a:gd name="connsiteY7" fmla="*/ 279186 h 361225"/>
              <a:gd name="connsiteX8" fmla="*/ 271291 w 891547"/>
              <a:gd name="connsiteY8" fmla="*/ 245225 h 361225"/>
              <a:gd name="connsiteX9" fmla="*/ 102606 w 891547"/>
              <a:gd name="connsiteY9" fmla="*/ 235109 h 361225"/>
              <a:gd name="connsiteX10" fmla="*/ 41 w 891547"/>
              <a:gd name="connsiteY10" fmla="*/ 212054 h 361225"/>
              <a:gd name="connsiteX11" fmla="*/ 97565 w 891547"/>
              <a:gd name="connsiteY11" fmla="*/ 149834 h 361225"/>
              <a:gd name="connsiteX0" fmla="*/ 97565 w 890665"/>
              <a:gd name="connsiteY0" fmla="*/ 149834 h 373497"/>
              <a:gd name="connsiteX1" fmla="*/ 523660 w 890665"/>
              <a:gd name="connsiteY1" fmla="*/ 177653 h 373497"/>
              <a:gd name="connsiteX2" fmla="*/ 780070 w 890665"/>
              <a:gd name="connsiteY2" fmla="*/ 257487 h 373497"/>
              <a:gd name="connsiteX3" fmla="*/ 757153 w 890665"/>
              <a:gd name="connsiteY3" fmla="*/ 110868 h 373497"/>
              <a:gd name="connsiteX4" fmla="*/ 806331 w 890665"/>
              <a:gd name="connsiteY4" fmla="*/ 840 h 373497"/>
              <a:gd name="connsiteX5" fmla="*/ 890344 w 890665"/>
              <a:gd name="connsiteY5" fmla="*/ 169189 h 373497"/>
              <a:gd name="connsiteX6" fmla="*/ 818687 w 890665"/>
              <a:gd name="connsiteY6" fmla="*/ 371031 h 373497"/>
              <a:gd name="connsiteX7" fmla="*/ 484231 w 890665"/>
              <a:gd name="connsiteY7" fmla="*/ 279186 h 373497"/>
              <a:gd name="connsiteX8" fmla="*/ 271291 w 890665"/>
              <a:gd name="connsiteY8" fmla="*/ 245225 h 373497"/>
              <a:gd name="connsiteX9" fmla="*/ 102606 w 890665"/>
              <a:gd name="connsiteY9" fmla="*/ 235109 h 373497"/>
              <a:gd name="connsiteX10" fmla="*/ 41 w 890665"/>
              <a:gd name="connsiteY10" fmla="*/ 212054 h 373497"/>
              <a:gd name="connsiteX11" fmla="*/ 97565 w 890665"/>
              <a:gd name="connsiteY11" fmla="*/ 149834 h 373497"/>
              <a:gd name="connsiteX0" fmla="*/ 97565 w 890569"/>
              <a:gd name="connsiteY0" fmla="*/ 149834 h 374672"/>
              <a:gd name="connsiteX1" fmla="*/ 523660 w 890569"/>
              <a:gd name="connsiteY1" fmla="*/ 177653 h 374672"/>
              <a:gd name="connsiteX2" fmla="*/ 780070 w 890569"/>
              <a:gd name="connsiteY2" fmla="*/ 257487 h 374672"/>
              <a:gd name="connsiteX3" fmla="*/ 757153 w 890569"/>
              <a:gd name="connsiteY3" fmla="*/ 110868 h 374672"/>
              <a:gd name="connsiteX4" fmla="*/ 806331 w 890569"/>
              <a:gd name="connsiteY4" fmla="*/ 840 h 374672"/>
              <a:gd name="connsiteX5" fmla="*/ 890344 w 890569"/>
              <a:gd name="connsiteY5" fmla="*/ 169189 h 374672"/>
              <a:gd name="connsiteX6" fmla="*/ 818687 w 890569"/>
              <a:gd name="connsiteY6" fmla="*/ 371031 h 374672"/>
              <a:gd name="connsiteX7" fmla="*/ 515003 w 890569"/>
              <a:gd name="connsiteY7" fmla="*/ 295233 h 374672"/>
              <a:gd name="connsiteX8" fmla="*/ 271291 w 890569"/>
              <a:gd name="connsiteY8" fmla="*/ 245225 h 374672"/>
              <a:gd name="connsiteX9" fmla="*/ 102606 w 890569"/>
              <a:gd name="connsiteY9" fmla="*/ 235109 h 374672"/>
              <a:gd name="connsiteX10" fmla="*/ 41 w 890569"/>
              <a:gd name="connsiteY10" fmla="*/ 212054 h 374672"/>
              <a:gd name="connsiteX11" fmla="*/ 97565 w 890569"/>
              <a:gd name="connsiteY11" fmla="*/ 149834 h 374672"/>
              <a:gd name="connsiteX0" fmla="*/ 97565 w 890557"/>
              <a:gd name="connsiteY0" fmla="*/ 149834 h 374057"/>
              <a:gd name="connsiteX1" fmla="*/ 523660 w 890557"/>
              <a:gd name="connsiteY1" fmla="*/ 177653 h 374057"/>
              <a:gd name="connsiteX2" fmla="*/ 780070 w 890557"/>
              <a:gd name="connsiteY2" fmla="*/ 257487 h 374057"/>
              <a:gd name="connsiteX3" fmla="*/ 757153 w 890557"/>
              <a:gd name="connsiteY3" fmla="*/ 110868 h 374057"/>
              <a:gd name="connsiteX4" fmla="*/ 806331 w 890557"/>
              <a:gd name="connsiteY4" fmla="*/ 840 h 374057"/>
              <a:gd name="connsiteX5" fmla="*/ 890344 w 890557"/>
              <a:gd name="connsiteY5" fmla="*/ 169189 h 374057"/>
              <a:gd name="connsiteX6" fmla="*/ 818687 w 890557"/>
              <a:gd name="connsiteY6" fmla="*/ 371031 h 374057"/>
              <a:gd name="connsiteX7" fmla="*/ 520432 w 890557"/>
              <a:gd name="connsiteY7" fmla="*/ 287495 h 374057"/>
              <a:gd name="connsiteX8" fmla="*/ 271291 w 890557"/>
              <a:gd name="connsiteY8" fmla="*/ 245225 h 374057"/>
              <a:gd name="connsiteX9" fmla="*/ 102606 w 890557"/>
              <a:gd name="connsiteY9" fmla="*/ 235109 h 374057"/>
              <a:gd name="connsiteX10" fmla="*/ 41 w 890557"/>
              <a:gd name="connsiteY10" fmla="*/ 212054 h 374057"/>
              <a:gd name="connsiteX11" fmla="*/ 97565 w 890557"/>
              <a:gd name="connsiteY11" fmla="*/ 149834 h 374057"/>
              <a:gd name="connsiteX0" fmla="*/ 97565 w 890519"/>
              <a:gd name="connsiteY0" fmla="*/ 149834 h 380663"/>
              <a:gd name="connsiteX1" fmla="*/ 523660 w 890519"/>
              <a:gd name="connsiteY1" fmla="*/ 177653 h 380663"/>
              <a:gd name="connsiteX2" fmla="*/ 780070 w 890519"/>
              <a:gd name="connsiteY2" fmla="*/ 257487 h 380663"/>
              <a:gd name="connsiteX3" fmla="*/ 757153 w 890519"/>
              <a:gd name="connsiteY3" fmla="*/ 110868 h 380663"/>
              <a:gd name="connsiteX4" fmla="*/ 806331 w 890519"/>
              <a:gd name="connsiteY4" fmla="*/ 840 h 380663"/>
              <a:gd name="connsiteX5" fmla="*/ 890344 w 890519"/>
              <a:gd name="connsiteY5" fmla="*/ 169189 h 380663"/>
              <a:gd name="connsiteX6" fmla="*/ 818687 w 890519"/>
              <a:gd name="connsiteY6" fmla="*/ 371031 h 380663"/>
              <a:gd name="connsiteX7" fmla="*/ 520432 w 890519"/>
              <a:gd name="connsiteY7" fmla="*/ 287495 h 380663"/>
              <a:gd name="connsiteX8" fmla="*/ 271291 w 890519"/>
              <a:gd name="connsiteY8" fmla="*/ 245225 h 380663"/>
              <a:gd name="connsiteX9" fmla="*/ 102606 w 890519"/>
              <a:gd name="connsiteY9" fmla="*/ 235109 h 380663"/>
              <a:gd name="connsiteX10" fmla="*/ 41 w 890519"/>
              <a:gd name="connsiteY10" fmla="*/ 212054 h 380663"/>
              <a:gd name="connsiteX11" fmla="*/ 97565 w 890519"/>
              <a:gd name="connsiteY11" fmla="*/ 149834 h 380663"/>
              <a:gd name="connsiteX0" fmla="*/ 97565 w 894514"/>
              <a:gd name="connsiteY0" fmla="*/ 149834 h 359645"/>
              <a:gd name="connsiteX1" fmla="*/ 523660 w 894514"/>
              <a:gd name="connsiteY1" fmla="*/ 177653 h 359645"/>
              <a:gd name="connsiteX2" fmla="*/ 780070 w 894514"/>
              <a:gd name="connsiteY2" fmla="*/ 257487 h 359645"/>
              <a:gd name="connsiteX3" fmla="*/ 757153 w 894514"/>
              <a:gd name="connsiteY3" fmla="*/ 110868 h 359645"/>
              <a:gd name="connsiteX4" fmla="*/ 806331 w 894514"/>
              <a:gd name="connsiteY4" fmla="*/ 840 h 359645"/>
              <a:gd name="connsiteX5" fmla="*/ 890344 w 894514"/>
              <a:gd name="connsiteY5" fmla="*/ 169189 h 359645"/>
              <a:gd name="connsiteX6" fmla="*/ 845396 w 894514"/>
              <a:gd name="connsiteY6" fmla="*/ 348432 h 359645"/>
              <a:gd name="connsiteX7" fmla="*/ 520432 w 894514"/>
              <a:gd name="connsiteY7" fmla="*/ 287495 h 359645"/>
              <a:gd name="connsiteX8" fmla="*/ 271291 w 894514"/>
              <a:gd name="connsiteY8" fmla="*/ 245225 h 359645"/>
              <a:gd name="connsiteX9" fmla="*/ 102606 w 894514"/>
              <a:gd name="connsiteY9" fmla="*/ 235109 h 359645"/>
              <a:gd name="connsiteX10" fmla="*/ 41 w 894514"/>
              <a:gd name="connsiteY10" fmla="*/ 212054 h 359645"/>
              <a:gd name="connsiteX11" fmla="*/ 97565 w 894514"/>
              <a:gd name="connsiteY11" fmla="*/ 149834 h 359645"/>
              <a:gd name="connsiteX0" fmla="*/ 97565 w 892661"/>
              <a:gd name="connsiteY0" fmla="*/ 149834 h 362397"/>
              <a:gd name="connsiteX1" fmla="*/ 523660 w 892661"/>
              <a:gd name="connsiteY1" fmla="*/ 177653 h 362397"/>
              <a:gd name="connsiteX2" fmla="*/ 780070 w 892661"/>
              <a:gd name="connsiteY2" fmla="*/ 257487 h 362397"/>
              <a:gd name="connsiteX3" fmla="*/ 757153 w 892661"/>
              <a:gd name="connsiteY3" fmla="*/ 110868 h 362397"/>
              <a:gd name="connsiteX4" fmla="*/ 806331 w 892661"/>
              <a:gd name="connsiteY4" fmla="*/ 840 h 362397"/>
              <a:gd name="connsiteX5" fmla="*/ 890344 w 892661"/>
              <a:gd name="connsiteY5" fmla="*/ 169189 h 362397"/>
              <a:gd name="connsiteX6" fmla="*/ 845396 w 892661"/>
              <a:gd name="connsiteY6" fmla="*/ 348432 h 362397"/>
              <a:gd name="connsiteX7" fmla="*/ 520432 w 892661"/>
              <a:gd name="connsiteY7" fmla="*/ 287495 h 362397"/>
              <a:gd name="connsiteX8" fmla="*/ 271291 w 892661"/>
              <a:gd name="connsiteY8" fmla="*/ 245225 h 362397"/>
              <a:gd name="connsiteX9" fmla="*/ 102606 w 892661"/>
              <a:gd name="connsiteY9" fmla="*/ 235109 h 362397"/>
              <a:gd name="connsiteX10" fmla="*/ 41 w 892661"/>
              <a:gd name="connsiteY10" fmla="*/ 212054 h 362397"/>
              <a:gd name="connsiteX11" fmla="*/ 97565 w 892661"/>
              <a:gd name="connsiteY11" fmla="*/ 149834 h 362397"/>
              <a:gd name="connsiteX0" fmla="*/ 97565 w 894423"/>
              <a:gd name="connsiteY0" fmla="*/ 149834 h 355352"/>
              <a:gd name="connsiteX1" fmla="*/ 523660 w 894423"/>
              <a:gd name="connsiteY1" fmla="*/ 177653 h 355352"/>
              <a:gd name="connsiteX2" fmla="*/ 780070 w 894423"/>
              <a:gd name="connsiteY2" fmla="*/ 257487 h 355352"/>
              <a:gd name="connsiteX3" fmla="*/ 757153 w 894423"/>
              <a:gd name="connsiteY3" fmla="*/ 110868 h 355352"/>
              <a:gd name="connsiteX4" fmla="*/ 806331 w 894423"/>
              <a:gd name="connsiteY4" fmla="*/ 840 h 355352"/>
              <a:gd name="connsiteX5" fmla="*/ 890344 w 894423"/>
              <a:gd name="connsiteY5" fmla="*/ 169189 h 355352"/>
              <a:gd name="connsiteX6" fmla="*/ 852714 w 894423"/>
              <a:gd name="connsiteY6" fmla="*/ 340634 h 355352"/>
              <a:gd name="connsiteX7" fmla="*/ 520432 w 894423"/>
              <a:gd name="connsiteY7" fmla="*/ 287495 h 355352"/>
              <a:gd name="connsiteX8" fmla="*/ 271291 w 894423"/>
              <a:gd name="connsiteY8" fmla="*/ 245225 h 355352"/>
              <a:gd name="connsiteX9" fmla="*/ 102606 w 894423"/>
              <a:gd name="connsiteY9" fmla="*/ 235109 h 355352"/>
              <a:gd name="connsiteX10" fmla="*/ 41 w 894423"/>
              <a:gd name="connsiteY10" fmla="*/ 212054 h 355352"/>
              <a:gd name="connsiteX11" fmla="*/ 97565 w 894423"/>
              <a:gd name="connsiteY11" fmla="*/ 149834 h 355352"/>
              <a:gd name="connsiteX0" fmla="*/ 97565 w 892491"/>
              <a:gd name="connsiteY0" fmla="*/ 149834 h 363283"/>
              <a:gd name="connsiteX1" fmla="*/ 523660 w 892491"/>
              <a:gd name="connsiteY1" fmla="*/ 177653 h 363283"/>
              <a:gd name="connsiteX2" fmla="*/ 780070 w 892491"/>
              <a:gd name="connsiteY2" fmla="*/ 257487 h 363283"/>
              <a:gd name="connsiteX3" fmla="*/ 757153 w 892491"/>
              <a:gd name="connsiteY3" fmla="*/ 110868 h 363283"/>
              <a:gd name="connsiteX4" fmla="*/ 806331 w 892491"/>
              <a:gd name="connsiteY4" fmla="*/ 840 h 363283"/>
              <a:gd name="connsiteX5" fmla="*/ 890344 w 892491"/>
              <a:gd name="connsiteY5" fmla="*/ 169189 h 363283"/>
              <a:gd name="connsiteX6" fmla="*/ 844481 w 892491"/>
              <a:gd name="connsiteY6" fmla="*/ 349407 h 363283"/>
              <a:gd name="connsiteX7" fmla="*/ 520432 w 892491"/>
              <a:gd name="connsiteY7" fmla="*/ 287495 h 363283"/>
              <a:gd name="connsiteX8" fmla="*/ 271291 w 892491"/>
              <a:gd name="connsiteY8" fmla="*/ 245225 h 363283"/>
              <a:gd name="connsiteX9" fmla="*/ 102606 w 892491"/>
              <a:gd name="connsiteY9" fmla="*/ 235109 h 363283"/>
              <a:gd name="connsiteX10" fmla="*/ 41 w 892491"/>
              <a:gd name="connsiteY10" fmla="*/ 212054 h 363283"/>
              <a:gd name="connsiteX11" fmla="*/ 97565 w 892491"/>
              <a:gd name="connsiteY11" fmla="*/ 149834 h 363283"/>
              <a:gd name="connsiteX0" fmla="*/ 97565 w 884708"/>
              <a:gd name="connsiteY0" fmla="*/ 150106 h 352917"/>
              <a:gd name="connsiteX1" fmla="*/ 523660 w 884708"/>
              <a:gd name="connsiteY1" fmla="*/ 177925 h 352917"/>
              <a:gd name="connsiteX2" fmla="*/ 780070 w 884708"/>
              <a:gd name="connsiteY2" fmla="*/ 257759 h 352917"/>
              <a:gd name="connsiteX3" fmla="*/ 757153 w 884708"/>
              <a:gd name="connsiteY3" fmla="*/ 111140 h 352917"/>
              <a:gd name="connsiteX4" fmla="*/ 806331 w 884708"/>
              <a:gd name="connsiteY4" fmla="*/ 1112 h 352917"/>
              <a:gd name="connsiteX5" fmla="*/ 875527 w 884708"/>
              <a:gd name="connsiteY5" fmla="*/ 179388 h 352917"/>
              <a:gd name="connsiteX6" fmla="*/ 844481 w 884708"/>
              <a:gd name="connsiteY6" fmla="*/ 349679 h 352917"/>
              <a:gd name="connsiteX7" fmla="*/ 520432 w 884708"/>
              <a:gd name="connsiteY7" fmla="*/ 287767 h 352917"/>
              <a:gd name="connsiteX8" fmla="*/ 271291 w 884708"/>
              <a:gd name="connsiteY8" fmla="*/ 245497 h 352917"/>
              <a:gd name="connsiteX9" fmla="*/ 102606 w 884708"/>
              <a:gd name="connsiteY9" fmla="*/ 235381 h 352917"/>
              <a:gd name="connsiteX10" fmla="*/ 41 w 884708"/>
              <a:gd name="connsiteY10" fmla="*/ 212326 h 352917"/>
              <a:gd name="connsiteX11" fmla="*/ 97565 w 884708"/>
              <a:gd name="connsiteY11" fmla="*/ 150106 h 352917"/>
              <a:gd name="connsiteX0" fmla="*/ 97565 w 884723"/>
              <a:gd name="connsiteY0" fmla="*/ 98241 h 301052"/>
              <a:gd name="connsiteX1" fmla="*/ 523660 w 884723"/>
              <a:gd name="connsiteY1" fmla="*/ 126060 h 301052"/>
              <a:gd name="connsiteX2" fmla="*/ 780070 w 884723"/>
              <a:gd name="connsiteY2" fmla="*/ 205894 h 301052"/>
              <a:gd name="connsiteX3" fmla="*/ 757153 w 884723"/>
              <a:gd name="connsiteY3" fmla="*/ 59275 h 301052"/>
              <a:gd name="connsiteX4" fmla="*/ 806120 w 884723"/>
              <a:gd name="connsiteY4" fmla="*/ 2214 h 301052"/>
              <a:gd name="connsiteX5" fmla="*/ 875527 w 884723"/>
              <a:gd name="connsiteY5" fmla="*/ 127523 h 301052"/>
              <a:gd name="connsiteX6" fmla="*/ 844481 w 884723"/>
              <a:gd name="connsiteY6" fmla="*/ 297814 h 301052"/>
              <a:gd name="connsiteX7" fmla="*/ 520432 w 884723"/>
              <a:gd name="connsiteY7" fmla="*/ 235902 h 301052"/>
              <a:gd name="connsiteX8" fmla="*/ 271291 w 884723"/>
              <a:gd name="connsiteY8" fmla="*/ 193632 h 301052"/>
              <a:gd name="connsiteX9" fmla="*/ 102606 w 884723"/>
              <a:gd name="connsiteY9" fmla="*/ 183516 h 301052"/>
              <a:gd name="connsiteX10" fmla="*/ 41 w 884723"/>
              <a:gd name="connsiteY10" fmla="*/ 160461 h 301052"/>
              <a:gd name="connsiteX11" fmla="*/ 97565 w 884723"/>
              <a:gd name="connsiteY11" fmla="*/ 98241 h 301052"/>
              <a:gd name="connsiteX0" fmla="*/ 97565 w 884723"/>
              <a:gd name="connsiteY0" fmla="*/ 96103 h 298914"/>
              <a:gd name="connsiteX1" fmla="*/ 523660 w 884723"/>
              <a:gd name="connsiteY1" fmla="*/ 123922 h 298914"/>
              <a:gd name="connsiteX2" fmla="*/ 780070 w 884723"/>
              <a:gd name="connsiteY2" fmla="*/ 203756 h 298914"/>
              <a:gd name="connsiteX3" fmla="*/ 757153 w 884723"/>
              <a:gd name="connsiteY3" fmla="*/ 57137 h 298914"/>
              <a:gd name="connsiteX4" fmla="*/ 806120 w 884723"/>
              <a:gd name="connsiteY4" fmla="*/ 76 h 298914"/>
              <a:gd name="connsiteX5" fmla="*/ 875527 w 884723"/>
              <a:gd name="connsiteY5" fmla="*/ 125385 h 298914"/>
              <a:gd name="connsiteX6" fmla="*/ 844481 w 884723"/>
              <a:gd name="connsiteY6" fmla="*/ 295676 h 298914"/>
              <a:gd name="connsiteX7" fmla="*/ 520432 w 884723"/>
              <a:gd name="connsiteY7" fmla="*/ 233764 h 298914"/>
              <a:gd name="connsiteX8" fmla="*/ 271291 w 884723"/>
              <a:gd name="connsiteY8" fmla="*/ 191494 h 298914"/>
              <a:gd name="connsiteX9" fmla="*/ 102606 w 884723"/>
              <a:gd name="connsiteY9" fmla="*/ 181378 h 298914"/>
              <a:gd name="connsiteX10" fmla="*/ 41 w 884723"/>
              <a:gd name="connsiteY10" fmla="*/ 158323 h 298914"/>
              <a:gd name="connsiteX11" fmla="*/ 97565 w 884723"/>
              <a:gd name="connsiteY11" fmla="*/ 96103 h 298914"/>
              <a:gd name="connsiteX0" fmla="*/ 97565 w 885353"/>
              <a:gd name="connsiteY0" fmla="*/ 93920 h 296731"/>
              <a:gd name="connsiteX1" fmla="*/ 523660 w 885353"/>
              <a:gd name="connsiteY1" fmla="*/ 121739 h 296731"/>
              <a:gd name="connsiteX2" fmla="*/ 780070 w 885353"/>
              <a:gd name="connsiteY2" fmla="*/ 201573 h 296731"/>
              <a:gd name="connsiteX3" fmla="*/ 757153 w 885353"/>
              <a:gd name="connsiteY3" fmla="*/ 54954 h 296731"/>
              <a:gd name="connsiteX4" fmla="*/ 796732 w 885353"/>
              <a:gd name="connsiteY4" fmla="*/ 82 h 296731"/>
              <a:gd name="connsiteX5" fmla="*/ 875527 w 885353"/>
              <a:gd name="connsiteY5" fmla="*/ 123202 h 296731"/>
              <a:gd name="connsiteX6" fmla="*/ 844481 w 885353"/>
              <a:gd name="connsiteY6" fmla="*/ 293493 h 296731"/>
              <a:gd name="connsiteX7" fmla="*/ 520432 w 885353"/>
              <a:gd name="connsiteY7" fmla="*/ 231581 h 296731"/>
              <a:gd name="connsiteX8" fmla="*/ 271291 w 885353"/>
              <a:gd name="connsiteY8" fmla="*/ 189311 h 296731"/>
              <a:gd name="connsiteX9" fmla="*/ 102606 w 885353"/>
              <a:gd name="connsiteY9" fmla="*/ 179195 h 296731"/>
              <a:gd name="connsiteX10" fmla="*/ 41 w 885353"/>
              <a:gd name="connsiteY10" fmla="*/ 156140 h 296731"/>
              <a:gd name="connsiteX11" fmla="*/ 97565 w 885353"/>
              <a:gd name="connsiteY11" fmla="*/ 93920 h 296731"/>
              <a:gd name="connsiteX0" fmla="*/ 97565 w 885353"/>
              <a:gd name="connsiteY0" fmla="*/ 98642 h 301453"/>
              <a:gd name="connsiteX1" fmla="*/ 523660 w 885353"/>
              <a:gd name="connsiteY1" fmla="*/ 126461 h 301453"/>
              <a:gd name="connsiteX2" fmla="*/ 780070 w 885353"/>
              <a:gd name="connsiteY2" fmla="*/ 206295 h 301453"/>
              <a:gd name="connsiteX3" fmla="*/ 752834 w 885353"/>
              <a:gd name="connsiteY3" fmla="*/ 42790 h 301453"/>
              <a:gd name="connsiteX4" fmla="*/ 796732 w 885353"/>
              <a:gd name="connsiteY4" fmla="*/ 4804 h 301453"/>
              <a:gd name="connsiteX5" fmla="*/ 875527 w 885353"/>
              <a:gd name="connsiteY5" fmla="*/ 127924 h 301453"/>
              <a:gd name="connsiteX6" fmla="*/ 844481 w 885353"/>
              <a:gd name="connsiteY6" fmla="*/ 298215 h 301453"/>
              <a:gd name="connsiteX7" fmla="*/ 520432 w 885353"/>
              <a:gd name="connsiteY7" fmla="*/ 236303 h 301453"/>
              <a:gd name="connsiteX8" fmla="*/ 271291 w 885353"/>
              <a:gd name="connsiteY8" fmla="*/ 194033 h 301453"/>
              <a:gd name="connsiteX9" fmla="*/ 102606 w 885353"/>
              <a:gd name="connsiteY9" fmla="*/ 183917 h 301453"/>
              <a:gd name="connsiteX10" fmla="*/ 41 w 885353"/>
              <a:gd name="connsiteY10" fmla="*/ 160862 h 301453"/>
              <a:gd name="connsiteX11" fmla="*/ 97565 w 885353"/>
              <a:gd name="connsiteY11" fmla="*/ 98642 h 301453"/>
              <a:gd name="connsiteX0" fmla="*/ 97565 w 885353"/>
              <a:gd name="connsiteY0" fmla="*/ 98990 h 301801"/>
              <a:gd name="connsiteX1" fmla="*/ 523660 w 885353"/>
              <a:gd name="connsiteY1" fmla="*/ 126809 h 301801"/>
              <a:gd name="connsiteX2" fmla="*/ 780070 w 885353"/>
              <a:gd name="connsiteY2" fmla="*/ 206643 h 301801"/>
              <a:gd name="connsiteX3" fmla="*/ 752834 w 885353"/>
              <a:gd name="connsiteY3" fmla="*/ 43138 h 301801"/>
              <a:gd name="connsiteX4" fmla="*/ 796732 w 885353"/>
              <a:gd name="connsiteY4" fmla="*/ 5152 h 301801"/>
              <a:gd name="connsiteX5" fmla="*/ 875527 w 885353"/>
              <a:gd name="connsiteY5" fmla="*/ 128272 h 301801"/>
              <a:gd name="connsiteX6" fmla="*/ 844481 w 885353"/>
              <a:gd name="connsiteY6" fmla="*/ 298563 h 301801"/>
              <a:gd name="connsiteX7" fmla="*/ 520432 w 885353"/>
              <a:gd name="connsiteY7" fmla="*/ 236651 h 301801"/>
              <a:gd name="connsiteX8" fmla="*/ 271291 w 885353"/>
              <a:gd name="connsiteY8" fmla="*/ 194381 h 301801"/>
              <a:gd name="connsiteX9" fmla="*/ 102606 w 885353"/>
              <a:gd name="connsiteY9" fmla="*/ 184265 h 301801"/>
              <a:gd name="connsiteX10" fmla="*/ 41 w 885353"/>
              <a:gd name="connsiteY10" fmla="*/ 161210 h 301801"/>
              <a:gd name="connsiteX11" fmla="*/ 97565 w 885353"/>
              <a:gd name="connsiteY11" fmla="*/ 98990 h 301801"/>
              <a:gd name="connsiteX0" fmla="*/ 97565 w 885168"/>
              <a:gd name="connsiteY0" fmla="*/ 101250 h 304061"/>
              <a:gd name="connsiteX1" fmla="*/ 523660 w 885168"/>
              <a:gd name="connsiteY1" fmla="*/ 129069 h 304061"/>
              <a:gd name="connsiteX2" fmla="*/ 780070 w 885168"/>
              <a:gd name="connsiteY2" fmla="*/ 208903 h 304061"/>
              <a:gd name="connsiteX3" fmla="*/ 752834 w 885168"/>
              <a:gd name="connsiteY3" fmla="*/ 45398 h 304061"/>
              <a:gd name="connsiteX4" fmla="*/ 799476 w 885168"/>
              <a:gd name="connsiteY4" fmla="*/ 4488 h 304061"/>
              <a:gd name="connsiteX5" fmla="*/ 875527 w 885168"/>
              <a:gd name="connsiteY5" fmla="*/ 130532 h 304061"/>
              <a:gd name="connsiteX6" fmla="*/ 844481 w 885168"/>
              <a:gd name="connsiteY6" fmla="*/ 300823 h 304061"/>
              <a:gd name="connsiteX7" fmla="*/ 520432 w 885168"/>
              <a:gd name="connsiteY7" fmla="*/ 238911 h 304061"/>
              <a:gd name="connsiteX8" fmla="*/ 271291 w 885168"/>
              <a:gd name="connsiteY8" fmla="*/ 196641 h 304061"/>
              <a:gd name="connsiteX9" fmla="*/ 102606 w 885168"/>
              <a:gd name="connsiteY9" fmla="*/ 186525 h 304061"/>
              <a:gd name="connsiteX10" fmla="*/ 41 w 885168"/>
              <a:gd name="connsiteY10" fmla="*/ 163470 h 304061"/>
              <a:gd name="connsiteX11" fmla="*/ 97565 w 885168"/>
              <a:gd name="connsiteY11" fmla="*/ 101250 h 304061"/>
              <a:gd name="connsiteX0" fmla="*/ 97565 w 884715"/>
              <a:gd name="connsiteY0" fmla="*/ 97242 h 300053"/>
              <a:gd name="connsiteX1" fmla="*/ 523660 w 884715"/>
              <a:gd name="connsiteY1" fmla="*/ 125061 h 300053"/>
              <a:gd name="connsiteX2" fmla="*/ 780070 w 884715"/>
              <a:gd name="connsiteY2" fmla="*/ 204895 h 300053"/>
              <a:gd name="connsiteX3" fmla="*/ 752834 w 884715"/>
              <a:gd name="connsiteY3" fmla="*/ 41390 h 300053"/>
              <a:gd name="connsiteX4" fmla="*/ 806239 w 884715"/>
              <a:gd name="connsiteY4" fmla="*/ 4994 h 300053"/>
              <a:gd name="connsiteX5" fmla="*/ 875527 w 884715"/>
              <a:gd name="connsiteY5" fmla="*/ 126524 h 300053"/>
              <a:gd name="connsiteX6" fmla="*/ 844481 w 884715"/>
              <a:gd name="connsiteY6" fmla="*/ 296815 h 300053"/>
              <a:gd name="connsiteX7" fmla="*/ 520432 w 884715"/>
              <a:gd name="connsiteY7" fmla="*/ 234903 h 300053"/>
              <a:gd name="connsiteX8" fmla="*/ 271291 w 884715"/>
              <a:gd name="connsiteY8" fmla="*/ 192633 h 300053"/>
              <a:gd name="connsiteX9" fmla="*/ 102606 w 884715"/>
              <a:gd name="connsiteY9" fmla="*/ 182517 h 300053"/>
              <a:gd name="connsiteX10" fmla="*/ 41 w 884715"/>
              <a:gd name="connsiteY10" fmla="*/ 159462 h 300053"/>
              <a:gd name="connsiteX11" fmla="*/ 97565 w 884715"/>
              <a:gd name="connsiteY11" fmla="*/ 97242 h 300053"/>
              <a:gd name="connsiteX0" fmla="*/ 97565 w 884715"/>
              <a:gd name="connsiteY0" fmla="*/ 97173 h 299984"/>
              <a:gd name="connsiteX1" fmla="*/ 523660 w 884715"/>
              <a:gd name="connsiteY1" fmla="*/ 124992 h 299984"/>
              <a:gd name="connsiteX2" fmla="*/ 790373 w 884715"/>
              <a:gd name="connsiteY2" fmla="*/ 201662 h 299984"/>
              <a:gd name="connsiteX3" fmla="*/ 752834 w 884715"/>
              <a:gd name="connsiteY3" fmla="*/ 41321 h 299984"/>
              <a:gd name="connsiteX4" fmla="*/ 806239 w 884715"/>
              <a:gd name="connsiteY4" fmla="*/ 4925 h 299984"/>
              <a:gd name="connsiteX5" fmla="*/ 875527 w 884715"/>
              <a:gd name="connsiteY5" fmla="*/ 126455 h 299984"/>
              <a:gd name="connsiteX6" fmla="*/ 844481 w 884715"/>
              <a:gd name="connsiteY6" fmla="*/ 296746 h 299984"/>
              <a:gd name="connsiteX7" fmla="*/ 520432 w 884715"/>
              <a:gd name="connsiteY7" fmla="*/ 234834 h 299984"/>
              <a:gd name="connsiteX8" fmla="*/ 271291 w 884715"/>
              <a:gd name="connsiteY8" fmla="*/ 192564 h 299984"/>
              <a:gd name="connsiteX9" fmla="*/ 102606 w 884715"/>
              <a:gd name="connsiteY9" fmla="*/ 182448 h 299984"/>
              <a:gd name="connsiteX10" fmla="*/ 41 w 884715"/>
              <a:gd name="connsiteY10" fmla="*/ 159393 h 299984"/>
              <a:gd name="connsiteX11" fmla="*/ 97565 w 884715"/>
              <a:gd name="connsiteY11" fmla="*/ 97173 h 299984"/>
              <a:gd name="connsiteX0" fmla="*/ 97565 w 884715"/>
              <a:gd name="connsiteY0" fmla="*/ 97173 h 299984"/>
              <a:gd name="connsiteX1" fmla="*/ 523660 w 884715"/>
              <a:gd name="connsiteY1" fmla="*/ 124992 h 299984"/>
              <a:gd name="connsiteX2" fmla="*/ 790373 w 884715"/>
              <a:gd name="connsiteY2" fmla="*/ 201662 h 299984"/>
              <a:gd name="connsiteX3" fmla="*/ 752834 w 884715"/>
              <a:gd name="connsiteY3" fmla="*/ 41321 h 299984"/>
              <a:gd name="connsiteX4" fmla="*/ 806239 w 884715"/>
              <a:gd name="connsiteY4" fmla="*/ 4925 h 299984"/>
              <a:gd name="connsiteX5" fmla="*/ 875527 w 884715"/>
              <a:gd name="connsiteY5" fmla="*/ 126455 h 299984"/>
              <a:gd name="connsiteX6" fmla="*/ 844481 w 884715"/>
              <a:gd name="connsiteY6" fmla="*/ 296746 h 299984"/>
              <a:gd name="connsiteX7" fmla="*/ 520432 w 884715"/>
              <a:gd name="connsiteY7" fmla="*/ 234834 h 299984"/>
              <a:gd name="connsiteX8" fmla="*/ 271291 w 884715"/>
              <a:gd name="connsiteY8" fmla="*/ 192564 h 299984"/>
              <a:gd name="connsiteX9" fmla="*/ 102606 w 884715"/>
              <a:gd name="connsiteY9" fmla="*/ 182448 h 299984"/>
              <a:gd name="connsiteX10" fmla="*/ 41 w 884715"/>
              <a:gd name="connsiteY10" fmla="*/ 159393 h 299984"/>
              <a:gd name="connsiteX11" fmla="*/ 97565 w 884715"/>
              <a:gd name="connsiteY11" fmla="*/ 97173 h 299984"/>
              <a:gd name="connsiteX0" fmla="*/ 97565 w 884715"/>
              <a:gd name="connsiteY0" fmla="*/ 97173 h 299984"/>
              <a:gd name="connsiteX1" fmla="*/ 523660 w 884715"/>
              <a:gd name="connsiteY1" fmla="*/ 124992 h 299984"/>
              <a:gd name="connsiteX2" fmla="*/ 790373 w 884715"/>
              <a:gd name="connsiteY2" fmla="*/ 201662 h 299984"/>
              <a:gd name="connsiteX3" fmla="*/ 752834 w 884715"/>
              <a:gd name="connsiteY3" fmla="*/ 41321 h 299984"/>
              <a:gd name="connsiteX4" fmla="*/ 806239 w 884715"/>
              <a:gd name="connsiteY4" fmla="*/ 4925 h 299984"/>
              <a:gd name="connsiteX5" fmla="*/ 875527 w 884715"/>
              <a:gd name="connsiteY5" fmla="*/ 126455 h 299984"/>
              <a:gd name="connsiteX6" fmla="*/ 844481 w 884715"/>
              <a:gd name="connsiteY6" fmla="*/ 296746 h 299984"/>
              <a:gd name="connsiteX7" fmla="*/ 520432 w 884715"/>
              <a:gd name="connsiteY7" fmla="*/ 234834 h 299984"/>
              <a:gd name="connsiteX8" fmla="*/ 271291 w 884715"/>
              <a:gd name="connsiteY8" fmla="*/ 192564 h 299984"/>
              <a:gd name="connsiteX9" fmla="*/ 102606 w 884715"/>
              <a:gd name="connsiteY9" fmla="*/ 182448 h 299984"/>
              <a:gd name="connsiteX10" fmla="*/ 41 w 884715"/>
              <a:gd name="connsiteY10" fmla="*/ 159393 h 299984"/>
              <a:gd name="connsiteX11" fmla="*/ 97565 w 884715"/>
              <a:gd name="connsiteY11" fmla="*/ 97173 h 299984"/>
              <a:gd name="connsiteX0" fmla="*/ 97565 w 886245"/>
              <a:gd name="connsiteY0" fmla="*/ 97173 h 299984"/>
              <a:gd name="connsiteX1" fmla="*/ 523660 w 886245"/>
              <a:gd name="connsiteY1" fmla="*/ 124992 h 299984"/>
              <a:gd name="connsiteX2" fmla="*/ 790373 w 886245"/>
              <a:gd name="connsiteY2" fmla="*/ 201662 h 299984"/>
              <a:gd name="connsiteX3" fmla="*/ 752834 w 886245"/>
              <a:gd name="connsiteY3" fmla="*/ 41321 h 299984"/>
              <a:gd name="connsiteX4" fmla="*/ 806239 w 886245"/>
              <a:gd name="connsiteY4" fmla="*/ 4925 h 299984"/>
              <a:gd name="connsiteX5" fmla="*/ 875527 w 886245"/>
              <a:gd name="connsiteY5" fmla="*/ 126455 h 299984"/>
              <a:gd name="connsiteX6" fmla="*/ 844481 w 886245"/>
              <a:gd name="connsiteY6" fmla="*/ 296746 h 299984"/>
              <a:gd name="connsiteX7" fmla="*/ 520432 w 886245"/>
              <a:gd name="connsiteY7" fmla="*/ 234834 h 299984"/>
              <a:gd name="connsiteX8" fmla="*/ 271291 w 886245"/>
              <a:gd name="connsiteY8" fmla="*/ 192564 h 299984"/>
              <a:gd name="connsiteX9" fmla="*/ 102606 w 886245"/>
              <a:gd name="connsiteY9" fmla="*/ 182448 h 299984"/>
              <a:gd name="connsiteX10" fmla="*/ 41 w 886245"/>
              <a:gd name="connsiteY10" fmla="*/ 159393 h 299984"/>
              <a:gd name="connsiteX11" fmla="*/ 97565 w 886245"/>
              <a:gd name="connsiteY11" fmla="*/ 97173 h 299984"/>
              <a:gd name="connsiteX0" fmla="*/ 97565 w 887020"/>
              <a:gd name="connsiteY0" fmla="*/ 97173 h 299984"/>
              <a:gd name="connsiteX1" fmla="*/ 523660 w 887020"/>
              <a:gd name="connsiteY1" fmla="*/ 124992 h 299984"/>
              <a:gd name="connsiteX2" fmla="*/ 790373 w 887020"/>
              <a:gd name="connsiteY2" fmla="*/ 201662 h 299984"/>
              <a:gd name="connsiteX3" fmla="*/ 752834 w 887020"/>
              <a:gd name="connsiteY3" fmla="*/ 41321 h 299984"/>
              <a:gd name="connsiteX4" fmla="*/ 806239 w 887020"/>
              <a:gd name="connsiteY4" fmla="*/ 4925 h 299984"/>
              <a:gd name="connsiteX5" fmla="*/ 875527 w 887020"/>
              <a:gd name="connsiteY5" fmla="*/ 126455 h 299984"/>
              <a:gd name="connsiteX6" fmla="*/ 844481 w 887020"/>
              <a:gd name="connsiteY6" fmla="*/ 296746 h 299984"/>
              <a:gd name="connsiteX7" fmla="*/ 520432 w 887020"/>
              <a:gd name="connsiteY7" fmla="*/ 234834 h 299984"/>
              <a:gd name="connsiteX8" fmla="*/ 271291 w 887020"/>
              <a:gd name="connsiteY8" fmla="*/ 192564 h 299984"/>
              <a:gd name="connsiteX9" fmla="*/ 102606 w 887020"/>
              <a:gd name="connsiteY9" fmla="*/ 182448 h 299984"/>
              <a:gd name="connsiteX10" fmla="*/ 41 w 887020"/>
              <a:gd name="connsiteY10" fmla="*/ 159393 h 299984"/>
              <a:gd name="connsiteX11" fmla="*/ 97565 w 887020"/>
              <a:gd name="connsiteY11" fmla="*/ 97173 h 299984"/>
              <a:gd name="connsiteX0" fmla="*/ 97565 w 884711"/>
              <a:gd name="connsiteY0" fmla="*/ 97311 h 300026"/>
              <a:gd name="connsiteX1" fmla="*/ 523660 w 884711"/>
              <a:gd name="connsiteY1" fmla="*/ 125130 h 300026"/>
              <a:gd name="connsiteX2" fmla="*/ 790373 w 884711"/>
              <a:gd name="connsiteY2" fmla="*/ 201800 h 300026"/>
              <a:gd name="connsiteX3" fmla="*/ 752834 w 884711"/>
              <a:gd name="connsiteY3" fmla="*/ 41459 h 300026"/>
              <a:gd name="connsiteX4" fmla="*/ 806239 w 884711"/>
              <a:gd name="connsiteY4" fmla="*/ 5063 h 300026"/>
              <a:gd name="connsiteX5" fmla="*/ 871808 w 884711"/>
              <a:gd name="connsiteY5" fmla="*/ 128602 h 300026"/>
              <a:gd name="connsiteX6" fmla="*/ 844481 w 884711"/>
              <a:gd name="connsiteY6" fmla="*/ 296884 h 300026"/>
              <a:gd name="connsiteX7" fmla="*/ 520432 w 884711"/>
              <a:gd name="connsiteY7" fmla="*/ 234972 h 300026"/>
              <a:gd name="connsiteX8" fmla="*/ 271291 w 884711"/>
              <a:gd name="connsiteY8" fmla="*/ 192702 h 300026"/>
              <a:gd name="connsiteX9" fmla="*/ 102606 w 884711"/>
              <a:gd name="connsiteY9" fmla="*/ 182586 h 300026"/>
              <a:gd name="connsiteX10" fmla="*/ 41 w 884711"/>
              <a:gd name="connsiteY10" fmla="*/ 159531 h 300026"/>
              <a:gd name="connsiteX11" fmla="*/ 97565 w 884711"/>
              <a:gd name="connsiteY11" fmla="*/ 97311 h 300026"/>
              <a:gd name="connsiteX0" fmla="*/ 97565 w 887608"/>
              <a:gd name="connsiteY0" fmla="*/ 97106 h 299963"/>
              <a:gd name="connsiteX1" fmla="*/ 523660 w 887608"/>
              <a:gd name="connsiteY1" fmla="*/ 124925 h 299963"/>
              <a:gd name="connsiteX2" fmla="*/ 790373 w 887608"/>
              <a:gd name="connsiteY2" fmla="*/ 201595 h 299963"/>
              <a:gd name="connsiteX3" fmla="*/ 752834 w 887608"/>
              <a:gd name="connsiteY3" fmla="*/ 41254 h 299963"/>
              <a:gd name="connsiteX4" fmla="*/ 806239 w 887608"/>
              <a:gd name="connsiteY4" fmla="*/ 4858 h 299963"/>
              <a:gd name="connsiteX5" fmla="*/ 876442 w 887608"/>
              <a:gd name="connsiteY5" fmla="*/ 125413 h 299963"/>
              <a:gd name="connsiteX6" fmla="*/ 844481 w 887608"/>
              <a:gd name="connsiteY6" fmla="*/ 296679 h 299963"/>
              <a:gd name="connsiteX7" fmla="*/ 520432 w 887608"/>
              <a:gd name="connsiteY7" fmla="*/ 234767 h 299963"/>
              <a:gd name="connsiteX8" fmla="*/ 271291 w 887608"/>
              <a:gd name="connsiteY8" fmla="*/ 192497 h 299963"/>
              <a:gd name="connsiteX9" fmla="*/ 102606 w 887608"/>
              <a:gd name="connsiteY9" fmla="*/ 182381 h 299963"/>
              <a:gd name="connsiteX10" fmla="*/ 41 w 887608"/>
              <a:gd name="connsiteY10" fmla="*/ 159326 h 299963"/>
              <a:gd name="connsiteX11" fmla="*/ 97565 w 887608"/>
              <a:gd name="connsiteY11" fmla="*/ 97106 h 299963"/>
              <a:gd name="connsiteX0" fmla="*/ 97565 w 887608"/>
              <a:gd name="connsiteY0" fmla="*/ 97106 h 300174"/>
              <a:gd name="connsiteX1" fmla="*/ 523660 w 887608"/>
              <a:gd name="connsiteY1" fmla="*/ 124925 h 300174"/>
              <a:gd name="connsiteX2" fmla="*/ 790373 w 887608"/>
              <a:gd name="connsiteY2" fmla="*/ 201595 h 300174"/>
              <a:gd name="connsiteX3" fmla="*/ 752834 w 887608"/>
              <a:gd name="connsiteY3" fmla="*/ 41254 h 300174"/>
              <a:gd name="connsiteX4" fmla="*/ 806239 w 887608"/>
              <a:gd name="connsiteY4" fmla="*/ 4858 h 300174"/>
              <a:gd name="connsiteX5" fmla="*/ 876442 w 887608"/>
              <a:gd name="connsiteY5" fmla="*/ 125413 h 300174"/>
              <a:gd name="connsiteX6" fmla="*/ 844481 w 887608"/>
              <a:gd name="connsiteY6" fmla="*/ 296679 h 300174"/>
              <a:gd name="connsiteX7" fmla="*/ 520432 w 887608"/>
              <a:gd name="connsiteY7" fmla="*/ 234767 h 300174"/>
              <a:gd name="connsiteX8" fmla="*/ 271291 w 887608"/>
              <a:gd name="connsiteY8" fmla="*/ 192497 h 300174"/>
              <a:gd name="connsiteX9" fmla="*/ 102606 w 887608"/>
              <a:gd name="connsiteY9" fmla="*/ 182381 h 300174"/>
              <a:gd name="connsiteX10" fmla="*/ 41 w 887608"/>
              <a:gd name="connsiteY10" fmla="*/ 159326 h 300174"/>
              <a:gd name="connsiteX11" fmla="*/ 97565 w 887608"/>
              <a:gd name="connsiteY11" fmla="*/ 97106 h 300174"/>
              <a:gd name="connsiteX0" fmla="*/ 97565 w 887415"/>
              <a:gd name="connsiteY0" fmla="*/ 97106 h 299646"/>
              <a:gd name="connsiteX1" fmla="*/ 523660 w 887415"/>
              <a:gd name="connsiteY1" fmla="*/ 124925 h 299646"/>
              <a:gd name="connsiteX2" fmla="*/ 790373 w 887415"/>
              <a:gd name="connsiteY2" fmla="*/ 201595 h 299646"/>
              <a:gd name="connsiteX3" fmla="*/ 752834 w 887415"/>
              <a:gd name="connsiteY3" fmla="*/ 41254 h 299646"/>
              <a:gd name="connsiteX4" fmla="*/ 806239 w 887415"/>
              <a:gd name="connsiteY4" fmla="*/ 4858 h 299646"/>
              <a:gd name="connsiteX5" fmla="*/ 876442 w 887415"/>
              <a:gd name="connsiteY5" fmla="*/ 125413 h 299646"/>
              <a:gd name="connsiteX6" fmla="*/ 844481 w 887415"/>
              <a:gd name="connsiteY6" fmla="*/ 296679 h 299646"/>
              <a:gd name="connsiteX7" fmla="*/ 524032 w 887415"/>
              <a:gd name="connsiteY7" fmla="*/ 228978 h 299646"/>
              <a:gd name="connsiteX8" fmla="*/ 271291 w 887415"/>
              <a:gd name="connsiteY8" fmla="*/ 192497 h 299646"/>
              <a:gd name="connsiteX9" fmla="*/ 102606 w 887415"/>
              <a:gd name="connsiteY9" fmla="*/ 182381 h 299646"/>
              <a:gd name="connsiteX10" fmla="*/ 41 w 887415"/>
              <a:gd name="connsiteY10" fmla="*/ 159326 h 299646"/>
              <a:gd name="connsiteX11" fmla="*/ 97565 w 887415"/>
              <a:gd name="connsiteY11" fmla="*/ 97106 h 299646"/>
              <a:gd name="connsiteX0" fmla="*/ 97565 w 905450"/>
              <a:gd name="connsiteY0" fmla="*/ 96736 h 299527"/>
              <a:gd name="connsiteX1" fmla="*/ 523660 w 905450"/>
              <a:gd name="connsiteY1" fmla="*/ 124555 h 299527"/>
              <a:gd name="connsiteX2" fmla="*/ 790373 w 905450"/>
              <a:gd name="connsiteY2" fmla="*/ 201225 h 299527"/>
              <a:gd name="connsiteX3" fmla="*/ 752834 w 905450"/>
              <a:gd name="connsiteY3" fmla="*/ 40884 h 299527"/>
              <a:gd name="connsiteX4" fmla="*/ 806239 w 905450"/>
              <a:gd name="connsiteY4" fmla="*/ 4488 h 299527"/>
              <a:gd name="connsiteX5" fmla="*/ 900241 w 905450"/>
              <a:gd name="connsiteY5" fmla="*/ 119649 h 299527"/>
              <a:gd name="connsiteX6" fmla="*/ 844481 w 905450"/>
              <a:gd name="connsiteY6" fmla="*/ 296309 h 299527"/>
              <a:gd name="connsiteX7" fmla="*/ 524032 w 905450"/>
              <a:gd name="connsiteY7" fmla="*/ 228608 h 299527"/>
              <a:gd name="connsiteX8" fmla="*/ 271291 w 905450"/>
              <a:gd name="connsiteY8" fmla="*/ 192127 h 299527"/>
              <a:gd name="connsiteX9" fmla="*/ 102606 w 905450"/>
              <a:gd name="connsiteY9" fmla="*/ 182011 h 299527"/>
              <a:gd name="connsiteX10" fmla="*/ 41 w 905450"/>
              <a:gd name="connsiteY10" fmla="*/ 158956 h 299527"/>
              <a:gd name="connsiteX11" fmla="*/ 97565 w 905450"/>
              <a:gd name="connsiteY11" fmla="*/ 96736 h 299527"/>
              <a:gd name="connsiteX0" fmla="*/ 97565 w 910571"/>
              <a:gd name="connsiteY0" fmla="*/ 96736 h 291043"/>
              <a:gd name="connsiteX1" fmla="*/ 523660 w 910571"/>
              <a:gd name="connsiteY1" fmla="*/ 124555 h 291043"/>
              <a:gd name="connsiteX2" fmla="*/ 790373 w 910571"/>
              <a:gd name="connsiteY2" fmla="*/ 201225 h 291043"/>
              <a:gd name="connsiteX3" fmla="*/ 752834 w 910571"/>
              <a:gd name="connsiteY3" fmla="*/ 40884 h 291043"/>
              <a:gd name="connsiteX4" fmla="*/ 806239 w 910571"/>
              <a:gd name="connsiteY4" fmla="*/ 4488 h 291043"/>
              <a:gd name="connsiteX5" fmla="*/ 900241 w 910571"/>
              <a:gd name="connsiteY5" fmla="*/ 119649 h 291043"/>
              <a:gd name="connsiteX6" fmla="*/ 865724 w 910571"/>
              <a:gd name="connsiteY6" fmla="*/ 287715 h 291043"/>
              <a:gd name="connsiteX7" fmla="*/ 524032 w 910571"/>
              <a:gd name="connsiteY7" fmla="*/ 228608 h 291043"/>
              <a:gd name="connsiteX8" fmla="*/ 271291 w 910571"/>
              <a:gd name="connsiteY8" fmla="*/ 192127 h 291043"/>
              <a:gd name="connsiteX9" fmla="*/ 102606 w 910571"/>
              <a:gd name="connsiteY9" fmla="*/ 182011 h 291043"/>
              <a:gd name="connsiteX10" fmla="*/ 41 w 910571"/>
              <a:gd name="connsiteY10" fmla="*/ 158956 h 291043"/>
              <a:gd name="connsiteX11" fmla="*/ 97565 w 910571"/>
              <a:gd name="connsiteY11" fmla="*/ 96736 h 291043"/>
              <a:gd name="connsiteX0" fmla="*/ 97565 w 910571"/>
              <a:gd name="connsiteY0" fmla="*/ 96736 h 291038"/>
              <a:gd name="connsiteX1" fmla="*/ 523660 w 910571"/>
              <a:gd name="connsiteY1" fmla="*/ 124555 h 291038"/>
              <a:gd name="connsiteX2" fmla="*/ 790373 w 910571"/>
              <a:gd name="connsiteY2" fmla="*/ 201225 h 291038"/>
              <a:gd name="connsiteX3" fmla="*/ 752834 w 910571"/>
              <a:gd name="connsiteY3" fmla="*/ 40884 h 291038"/>
              <a:gd name="connsiteX4" fmla="*/ 806239 w 910571"/>
              <a:gd name="connsiteY4" fmla="*/ 4488 h 291038"/>
              <a:gd name="connsiteX5" fmla="*/ 900241 w 910571"/>
              <a:gd name="connsiteY5" fmla="*/ 119649 h 291038"/>
              <a:gd name="connsiteX6" fmla="*/ 865724 w 910571"/>
              <a:gd name="connsiteY6" fmla="*/ 287715 h 291038"/>
              <a:gd name="connsiteX7" fmla="*/ 524032 w 910571"/>
              <a:gd name="connsiteY7" fmla="*/ 228608 h 291038"/>
              <a:gd name="connsiteX8" fmla="*/ 389369 w 910571"/>
              <a:gd name="connsiteY8" fmla="*/ 192798 h 291038"/>
              <a:gd name="connsiteX9" fmla="*/ 271291 w 910571"/>
              <a:gd name="connsiteY9" fmla="*/ 192127 h 291038"/>
              <a:gd name="connsiteX10" fmla="*/ 102606 w 910571"/>
              <a:gd name="connsiteY10" fmla="*/ 182011 h 291038"/>
              <a:gd name="connsiteX11" fmla="*/ 41 w 910571"/>
              <a:gd name="connsiteY11" fmla="*/ 158956 h 291038"/>
              <a:gd name="connsiteX12" fmla="*/ 97565 w 910571"/>
              <a:gd name="connsiteY12" fmla="*/ 96736 h 291038"/>
              <a:gd name="connsiteX0" fmla="*/ 97565 w 910571"/>
              <a:gd name="connsiteY0" fmla="*/ 96736 h 291043"/>
              <a:gd name="connsiteX1" fmla="*/ 523660 w 910571"/>
              <a:gd name="connsiteY1" fmla="*/ 124555 h 291043"/>
              <a:gd name="connsiteX2" fmla="*/ 790373 w 910571"/>
              <a:gd name="connsiteY2" fmla="*/ 201225 h 291043"/>
              <a:gd name="connsiteX3" fmla="*/ 752834 w 910571"/>
              <a:gd name="connsiteY3" fmla="*/ 40884 h 291043"/>
              <a:gd name="connsiteX4" fmla="*/ 806239 w 910571"/>
              <a:gd name="connsiteY4" fmla="*/ 4488 h 291043"/>
              <a:gd name="connsiteX5" fmla="*/ 900241 w 910571"/>
              <a:gd name="connsiteY5" fmla="*/ 119649 h 291043"/>
              <a:gd name="connsiteX6" fmla="*/ 865724 w 910571"/>
              <a:gd name="connsiteY6" fmla="*/ 287715 h 291043"/>
              <a:gd name="connsiteX7" fmla="*/ 524032 w 910571"/>
              <a:gd name="connsiteY7" fmla="*/ 228608 h 291043"/>
              <a:gd name="connsiteX8" fmla="*/ 271291 w 910571"/>
              <a:gd name="connsiteY8" fmla="*/ 192127 h 291043"/>
              <a:gd name="connsiteX9" fmla="*/ 102606 w 910571"/>
              <a:gd name="connsiteY9" fmla="*/ 182011 h 291043"/>
              <a:gd name="connsiteX10" fmla="*/ 41 w 910571"/>
              <a:gd name="connsiteY10" fmla="*/ 158956 h 291043"/>
              <a:gd name="connsiteX11" fmla="*/ 97565 w 910571"/>
              <a:gd name="connsiteY11" fmla="*/ 96736 h 291043"/>
              <a:gd name="connsiteX0" fmla="*/ 97565 w 910571"/>
              <a:gd name="connsiteY0" fmla="*/ 96736 h 291515"/>
              <a:gd name="connsiteX1" fmla="*/ 523660 w 910571"/>
              <a:gd name="connsiteY1" fmla="*/ 124555 h 291515"/>
              <a:gd name="connsiteX2" fmla="*/ 790373 w 910571"/>
              <a:gd name="connsiteY2" fmla="*/ 201225 h 291515"/>
              <a:gd name="connsiteX3" fmla="*/ 752834 w 910571"/>
              <a:gd name="connsiteY3" fmla="*/ 40884 h 291515"/>
              <a:gd name="connsiteX4" fmla="*/ 806239 w 910571"/>
              <a:gd name="connsiteY4" fmla="*/ 4488 h 291515"/>
              <a:gd name="connsiteX5" fmla="*/ 900241 w 910571"/>
              <a:gd name="connsiteY5" fmla="*/ 119649 h 291515"/>
              <a:gd name="connsiteX6" fmla="*/ 865724 w 910571"/>
              <a:gd name="connsiteY6" fmla="*/ 287715 h 291515"/>
              <a:gd name="connsiteX7" fmla="*/ 524032 w 910571"/>
              <a:gd name="connsiteY7" fmla="*/ 228608 h 291515"/>
              <a:gd name="connsiteX8" fmla="*/ 271291 w 910571"/>
              <a:gd name="connsiteY8" fmla="*/ 192127 h 291515"/>
              <a:gd name="connsiteX9" fmla="*/ 102606 w 910571"/>
              <a:gd name="connsiteY9" fmla="*/ 182011 h 291515"/>
              <a:gd name="connsiteX10" fmla="*/ 41 w 910571"/>
              <a:gd name="connsiteY10" fmla="*/ 158956 h 291515"/>
              <a:gd name="connsiteX11" fmla="*/ 97565 w 910571"/>
              <a:gd name="connsiteY11" fmla="*/ 96736 h 291515"/>
              <a:gd name="connsiteX0" fmla="*/ 97565 w 910592"/>
              <a:gd name="connsiteY0" fmla="*/ 96736 h 290711"/>
              <a:gd name="connsiteX1" fmla="*/ 523660 w 910592"/>
              <a:gd name="connsiteY1" fmla="*/ 124555 h 290711"/>
              <a:gd name="connsiteX2" fmla="*/ 790373 w 910592"/>
              <a:gd name="connsiteY2" fmla="*/ 201225 h 290711"/>
              <a:gd name="connsiteX3" fmla="*/ 752834 w 910592"/>
              <a:gd name="connsiteY3" fmla="*/ 40884 h 290711"/>
              <a:gd name="connsiteX4" fmla="*/ 806239 w 910592"/>
              <a:gd name="connsiteY4" fmla="*/ 4488 h 290711"/>
              <a:gd name="connsiteX5" fmla="*/ 900241 w 910592"/>
              <a:gd name="connsiteY5" fmla="*/ 119649 h 290711"/>
              <a:gd name="connsiteX6" fmla="*/ 865724 w 910592"/>
              <a:gd name="connsiteY6" fmla="*/ 287715 h 290711"/>
              <a:gd name="connsiteX7" fmla="*/ 523651 w 910592"/>
              <a:gd name="connsiteY7" fmla="*/ 220478 h 290711"/>
              <a:gd name="connsiteX8" fmla="*/ 271291 w 910592"/>
              <a:gd name="connsiteY8" fmla="*/ 192127 h 290711"/>
              <a:gd name="connsiteX9" fmla="*/ 102606 w 910592"/>
              <a:gd name="connsiteY9" fmla="*/ 182011 h 290711"/>
              <a:gd name="connsiteX10" fmla="*/ 41 w 910592"/>
              <a:gd name="connsiteY10" fmla="*/ 158956 h 290711"/>
              <a:gd name="connsiteX11" fmla="*/ 97565 w 910592"/>
              <a:gd name="connsiteY11" fmla="*/ 96736 h 290711"/>
              <a:gd name="connsiteX0" fmla="*/ 97565 w 910592"/>
              <a:gd name="connsiteY0" fmla="*/ 96736 h 290711"/>
              <a:gd name="connsiteX1" fmla="*/ 523660 w 910592"/>
              <a:gd name="connsiteY1" fmla="*/ 124555 h 290711"/>
              <a:gd name="connsiteX2" fmla="*/ 790373 w 910592"/>
              <a:gd name="connsiteY2" fmla="*/ 201225 h 290711"/>
              <a:gd name="connsiteX3" fmla="*/ 752834 w 910592"/>
              <a:gd name="connsiteY3" fmla="*/ 40884 h 290711"/>
              <a:gd name="connsiteX4" fmla="*/ 806239 w 910592"/>
              <a:gd name="connsiteY4" fmla="*/ 4488 h 290711"/>
              <a:gd name="connsiteX5" fmla="*/ 900241 w 910592"/>
              <a:gd name="connsiteY5" fmla="*/ 119649 h 290711"/>
              <a:gd name="connsiteX6" fmla="*/ 865724 w 910592"/>
              <a:gd name="connsiteY6" fmla="*/ 287715 h 290711"/>
              <a:gd name="connsiteX7" fmla="*/ 523651 w 910592"/>
              <a:gd name="connsiteY7" fmla="*/ 220478 h 290711"/>
              <a:gd name="connsiteX8" fmla="*/ 271291 w 910592"/>
              <a:gd name="connsiteY8" fmla="*/ 192127 h 290711"/>
              <a:gd name="connsiteX9" fmla="*/ 102606 w 910592"/>
              <a:gd name="connsiteY9" fmla="*/ 182011 h 290711"/>
              <a:gd name="connsiteX10" fmla="*/ 41 w 910592"/>
              <a:gd name="connsiteY10" fmla="*/ 158956 h 290711"/>
              <a:gd name="connsiteX11" fmla="*/ 97565 w 910592"/>
              <a:gd name="connsiteY11" fmla="*/ 96736 h 290711"/>
              <a:gd name="connsiteX0" fmla="*/ 97565 w 910592"/>
              <a:gd name="connsiteY0" fmla="*/ 96736 h 290409"/>
              <a:gd name="connsiteX1" fmla="*/ 523660 w 910592"/>
              <a:gd name="connsiteY1" fmla="*/ 124555 h 290409"/>
              <a:gd name="connsiteX2" fmla="*/ 790373 w 910592"/>
              <a:gd name="connsiteY2" fmla="*/ 201225 h 290409"/>
              <a:gd name="connsiteX3" fmla="*/ 752834 w 910592"/>
              <a:gd name="connsiteY3" fmla="*/ 40884 h 290409"/>
              <a:gd name="connsiteX4" fmla="*/ 806239 w 910592"/>
              <a:gd name="connsiteY4" fmla="*/ 4488 h 290409"/>
              <a:gd name="connsiteX5" fmla="*/ 900241 w 910592"/>
              <a:gd name="connsiteY5" fmla="*/ 119649 h 290409"/>
              <a:gd name="connsiteX6" fmla="*/ 865724 w 910592"/>
              <a:gd name="connsiteY6" fmla="*/ 287715 h 290409"/>
              <a:gd name="connsiteX7" fmla="*/ 523651 w 910592"/>
              <a:gd name="connsiteY7" fmla="*/ 220478 h 290409"/>
              <a:gd name="connsiteX8" fmla="*/ 274476 w 910592"/>
              <a:gd name="connsiteY8" fmla="*/ 183107 h 290409"/>
              <a:gd name="connsiteX9" fmla="*/ 102606 w 910592"/>
              <a:gd name="connsiteY9" fmla="*/ 182011 h 290409"/>
              <a:gd name="connsiteX10" fmla="*/ 41 w 910592"/>
              <a:gd name="connsiteY10" fmla="*/ 158956 h 290409"/>
              <a:gd name="connsiteX11" fmla="*/ 97565 w 910592"/>
              <a:gd name="connsiteY11" fmla="*/ 96736 h 290409"/>
              <a:gd name="connsiteX0" fmla="*/ 97782 w 910809"/>
              <a:gd name="connsiteY0" fmla="*/ 96736 h 290409"/>
              <a:gd name="connsiteX1" fmla="*/ 523877 w 910809"/>
              <a:gd name="connsiteY1" fmla="*/ 124555 h 290409"/>
              <a:gd name="connsiteX2" fmla="*/ 790590 w 910809"/>
              <a:gd name="connsiteY2" fmla="*/ 201225 h 290409"/>
              <a:gd name="connsiteX3" fmla="*/ 753051 w 910809"/>
              <a:gd name="connsiteY3" fmla="*/ 40884 h 290409"/>
              <a:gd name="connsiteX4" fmla="*/ 806456 w 910809"/>
              <a:gd name="connsiteY4" fmla="*/ 4488 h 290409"/>
              <a:gd name="connsiteX5" fmla="*/ 900458 w 910809"/>
              <a:gd name="connsiteY5" fmla="*/ 119649 h 290409"/>
              <a:gd name="connsiteX6" fmla="*/ 865941 w 910809"/>
              <a:gd name="connsiteY6" fmla="*/ 287715 h 290409"/>
              <a:gd name="connsiteX7" fmla="*/ 523868 w 910809"/>
              <a:gd name="connsiteY7" fmla="*/ 220478 h 290409"/>
              <a:gd name="connsiteX8" fmla="*/ 274693 w 910809"/>
              <a:gd name="connsiteY8" fmla="*/ 183107 h 290409"/>
              <a:gd name="connsiteX9" fmla="*/ 112053 w 910809"/>
              <a:gd name="connsiteY9" fmla="*/ 173675 h 290409"/>
              <a:gd name="connsiteX10" fmla="*/ 258 w 910809"/>
              <a:gd name="connsiteY10" fmla="*/ 158956 h 290409"/>
              <a:gd name="connsiteX11" fmla="*/ 97782 w 910809"/>
              <a:gd name="connsiteY11" fmla="*/ 96736 h 290409"/>
              <a:gd name="connsiteX0" fmla="*/ 101008 w 914035"/>
              <a:gd name="connsiteY0" fmla="*/ 96736 h 290409"/>
              <a:gd name="connsiteX1" fmla="*/ 527103 w 914035"/>
              <a:gd name="connsiteY1" fmla="*/ 124555 h 290409"/>
              <a:gd name="connsiteX2" fmla="*/ 793816 w 914035"/>
              <a:gd name="connsiteY2" fmla="*/ 201225 h 290409"/>
              <a:gd name="connsiteX3" fmla="*/ 756277 w 914035"/>
              <a:gd name="connsiteY3" fmla="*/ 40884 h 290409"/>
              <a:gd name="connsiteX4" fmla="*/ 809682 w 914035"/>
              <a:gd name="connsiteY4" fmla="*/ 4488 h 290409"/>
              <a:gd name="connsiteX5" fmla="*/ 903684 w 914035"/>
              <a:gd name="connsiteY5" fmla="*/ 119649 h 290409"/>
              <a:gd name="connsiteX6" fmla="*/ 869167 w 914035"/>
              <a:gd name="connsiteY6" fmla="*/ 287715 h 290409"/>
              <a:gd name="connsiteX7" fmla="*/ 527094 w 914035"/>
              <a:gd name="connsiteY7" fmla="*/ 220478 h 290409"/>
              <a:gd name="connsiteX8" fmla="*/ 277919 w 914035"/>
              <a:gd name="connsiteY8" fmla="*/ 183107 h 290409"/>
              <a:gd name="connsiteX9" fmla="*/ 115279 w 914035"/>
              <a:gd name="connsiteY9" fmla="*/ 173675 h 290409"/>
              <a:gd name="connsiteX10" fmla="*/ 3484 w 914035"/>
              <a:gd name="connsiteY10" fmla="*/ 158956 h 290409"/>
              <a:gd name="connsiteX11" fmla="*/ 101008 w 914035"/>
              <a:gd name="connsiteY11" fmla="*/ 96736 h 290409"/>
              <a:gd name="connsiteX0" fmla="*/ 101008 w 914035"/>
              <a:gd name="connsiteY0" fmla="*/ 96736 h 290409"/>
              <a:gd name="connsiteX1" fmla="*/ 527103 w 914035"/>
              <a:gd name="connsiteY1" fmla="*/ 124555 h 290409"/>
              <a:gd name="connsiteX2" fmla="*/ 793816 w 914035"/>
              <a:gd name="connsiteY2" fmla="*/ 201225 h 290409"/>
              <a:gd name="connsiteX3" fmla="*/ 756277 w 914035"/>
              <a:gd name="connsiteY3" fmla="*/ 40884 h 290409"/>
              <a:gd name="connsiteX4" fmla="*/ 809682 w 914035"/>
              <a:gd name="connsiteY4" fmla="*/ 4488 h 290409"/>
              <a:gd name="connsiteX5" fmla="*/ 903684 w 914035"/>
              <a:gd name="connsiteY5" fmla="*/ 119649 h 290409"/>
              <a:gd name="connsiteX6" fmla="*/ 869167 w 914035"/>
              <a:gd name="connsiteY6" fmla="*/ 287715 h 290409"/>
              <a:gd name="connsiteX7" fmla="*/ 527094 w 914035"/>
              <a:gd name="connsiteY7" fmla="*/ 220478 h 290409"/>
              <a:gd name="connsiteX8" fmla="*/ 277919 w 914035"/>
              <a:gd name="connsiteY8" fmla="*/ 183107 h 290409"/>
              <a:gd name="connsiteX9" fmla="*/ 115279 w 914035"/>
              <a:gd name="connsiteY9" fmla="*/ 173675 h 290409"/>
              <a:gd name="connsiteX10" fmla="*/ 3484 w 914035"/>
              <a:gd name="connsiteY10" fmla="*/ 158956 h 290409"/>
              <a:gd name="connsiteX11" fmla="*/ 101008 w 914035"/>
              <a:gd name="connsiteY11" fmla="*/ 96736 h 290409"/>
              <a:gd name="connsiteX0" fmla="*/ 101008 w 914035"/>
              <a:gd name="connsiteY0" fmla="*/ 96736 h 290409"/>
              <a:gd name="connsiteX1" fmla="*/ 527103 w 914035"/>
              <a:gd name="connsiteY1" fmla="*/ 124555 h 290409"/>
              <a:gd name="connsiteX2" fmla="*/ 793816 w 914035"/>
              <a:gd name="connsiteY2" fmla="*/ 201225 h 290409"/>
              <a:gd name="connsiteX3" fmla="*/ 756277 w 914035"/>
              <a:gd name="connsiteY3" fmla="*/ 40884 h 290409"/>
              <a:gd name="connsiteX4" fmla="*/ 809682 w 914035"/>
              <a:gd name="connsiteY4" fmla="*/ 4488 h 290409"/>
              <a:gd name="connsiteX5" fmla="*/ 903684 w 914035"/>
              <a:gd name="connsiteY5" fmla="*/ 119649 h 290409"/>
              <a:gd name="connsiteX6" fmla="*/ 869167 w 914035"/>
              <a:gd name="connsiteY6" fmla="*/ 287715 h 290409"/>
              <a:gd name="connsiteX7" fmla="*/ 527094 w 914035"/>
              <a:gd name="connsiteY7" fmla="*/ 220478 h 290409"/>
              <a:gd name="connsiteX8" fmla="*/ 277919 w 914035"/>
              <a:gd name="connsiteY8" fmla="*/ 183107 h 290409"/>
              <a:gd name="connsiteX9" fmla="*/ 115279 w 914035"/>
              <a:gd name="connsiteY9" fmla="*/ 173675 h 290409"/>
              <a:gd name="connsiteX10" fmla="*/ 3484 w 914035"/>
              <a:gd name="connsiteY10" fmla="*/ 158956 h 290409"/>
              <a:gd name="connsiteX11" fmla="*/ 101008 w 914035"/>
              <a:gd name="connsiteY11" fmla="*/ 96736 h 290409"/>
              <a:gd name="connsiteX0" fmla="*/ 101008 w 914035"/>
              <a:gd name="connsiteY0" fmla="*/ 96736 h 290409"/>
              <a:gd name="connsiteX1" fmla="*/ 527103 w 914035"/>
              <a:gd name="connsiteY1" fmla="*/ 124555 h 290409"/>
              <a:gd name="connsiteX2" fmla="*/ 793816 w 914035"/>
              <a:gd name="connsiteY2" fmla="*/ 201225 h 290409"/>
              <a:gd name="connsiteX3" fmla="*/ 756277 w 914035"/>
              <a:gd name="connsiteY3" fmla="*/ 40884 h 290409"/>
              <a:gd name="connsiteX4" fmla="*/ 809682 w 914035"/>
              <a:gd name="connsiteY4" fmla="*/ 4488 h 290409"/>
              <a:gd name="connsiteX5" fmla="*/ 903684 w 914035"/>
              <a:gd name="connsiteY5" fmla="*/ 119649 h 290409"/>
              <a:gd name="connsiteX6" fmla="*/ 869167 w 914035"/>
              <a:gd name="connsiteY6" fmla="*/ 287715 h 290409"/>
              <a:gd name="connsiteX7" fmla="*/ 527094 w 914035"/>
              <a:gd name="connsiteY7" fmla="*/ 220478 h 290409"/>
              <a:gd name="connsiteX8" fmla="*/ 277919 w 914035"/>
              <a:gd name="connsiteY8" fmla="*/ 183107 h 290409"/>
              <a:gd name="connsiteX9" fmla="*/ 115279 w 914035"/>
              <a:gd name="connsiteY9" fmla="*/ 173675 h 290409"/>
              <a:gd name="connsiteX10" fmla="*/ 3484 w 914035"/>
              <a:gd name="connsiteY10" fmla="*/ 158956 h 290409"/>
              <a:gd name="connsiteX11" fmla="*/ 101008 w 914035"/>
              <a:gd name="connsiteY11" fmla="*/ 96736 h 290409"/>
              <a:gd name="connsiteX0" fmla="*/ 100927 w 913954"/>
              <a:gd name="connsiteY0" fmla="*/ 96736 h 290409"/>
              <a:gd name="connsiteX1" fmla="*/ 520119 w 913954"/>
              <a:gd name="connsiteY1" fmla="*/ 131213 h 290409"/>
              <a:gd name="connsiteX2" fmla="*/ 793735 w 913954"/>
              <a:gd name="connsiteY2" fmla="*/ 201225 h 290409"/>
              <a:gd name="connsiteX3" fmla="*/ 756196 w 913954"/>
              <a:gd name="connsiteY3" fmla="*/ 40884 h 290409"/>
              <a:gd name="connsiteX4" fmla="*/ 809601 w 913954"/>
              <a:gd name="connsiteY4" fmla="*/ 4488 h 290409"/>
              <a:gd name="connsiteX5" fmla="*/ 903603 w 913954"/>
              <a:gd name="connsiteY5" fmla="*/ 119649 h 290409"/>
              <a:gd name="connsiteX6" fmla="*/ 869086 w 913954"/>
              <a:gd name="connsiteY6" fmla="*/ 287715 h 290409"/>
              <a:gd name="connsiteX7" fmla="*/ 527013 w 913954"/>
              <a:gd name="connsiteY7" fmla="*/ 220478 h 290409"/>
              <a:gd name="connsiteX8" fmla="*/ 277838 w 913954"/>
              <a:gd name="connsiteY8" fmla="*/ 183107 h 290409"/>
              <a:gd name="connsiteX9" fmla="*/ 115198 w 913954"/>
              <a:gd name="connsiteY9" fmla="*/ 173675 h 290409"/>
              <a:gd name="connsiteX10" fmla="*/ 3403 w 913954"/>
              <a:gd name="connsiteY10" fmla="*/ 158956 h 290409"/>
              <a:gd name="connsiteX11" fmla="*/ 100927 w 913954"/>
              <a:gd name="connsiteY11" fmla="*/ 96736 h 290409"/>
              <a:gd name="connsiteX0" fmla="*/ 100927 w 913954"/>
              <a:gd name="connsiteY0" fmla="*/ 96736 h 290409"/>
              <a:gd name="connsiteX1" fmla="*/ 520119 w 913954"/>
              <a:gd name="connsiteY1" fmla="*/ 131213 h 290409"/>
              <a:gd name="connsiteX2" fmla="*/ 793735 w 913954"/>
              <a:gd name="connsiteY2" fmla="*/ 201225 h 290409"/>
              <a:gd name="connsiteX3" fmla="*/ 756196 w 913954"/>
              <a:gd name="connsiteY3" fmla="*/ 40884 h 290409"/>
              <a:gd name="connsiteX4" fmla="*/ 809601 w 913954"/>
              <a:gd name="connsiteY4" fmla="*/ 4488 h 290409"/>
              <a:gd name="connsiteX5" fmla="*/ 903603 w 913954"/>
              <a:gd name="connsiteY5" fmla="*/ 119649 h 290409"/>
              <a:gd name="connsiteX6" fmla="*/ 869086 w 913954"/>
              <a:gd name="connsiteY6" fmla="*/ 287715 h 290409"/>
              <a:gd name="connsiteX7" fmla="*/ 527013 w 913954"/>
              <a:gd name="connsiteY7" fmla="*/ 220478 h 290409"/>
              <a:gd name="connsiteX8" fmla="*/ 277838 w 913954"/>
              <a:gd name="connsiteY8" fmla="*/ 183107 h 290409"/>
              <a:gd name="connsiteX9" fmla="*/ 115198 w 913954"/>
              <a:gd name="connsiteY9" fmla="*/ 173675 h 290409"/>
              <a:gd name="connsiteX10" fmla="*/ 3403 w 913954"/>
              <a:gd name="connsiteY10" fmla="*/ 158956 h 290409"/>
              <a:gd name="connsiteX11" fmla="*/ 100927 w 913954"/>
              <a:gd name="connsiteY11" fmla="*/ 96736 h 290409"/>
              <a:gd name="connsiteX0" fmla="*/ 100927 w 913038"/>
              <a:gd name="connsiteY0" fmla="*/ 94844 h 288517"/>
              <a:gd name="connsiteX1" fmla="*/ 520119 w 913038"/>
              <a:gd name="connsiteY1" fmla="*/ 129321 h 288517"/>
              <a:gd name="connsiteX2" fmla="*/ 793735 w 913038"/>
              <a:gd name="connsiteY2" fmla="*/ 199333 h 288517"/>
              <a:gd name="connsiteX3" fmla="*/ 756196 w 913038"/>
              <a:gd name="connsiteY3" fmla="*/ 38992 h 288517"/>
              <a:gd name="connsiteX4" fmla="*/ 822930 w 913038"/>
              <a:gd name="connsiteY4" fmla="*/ 4751 h 288517"/>
              <a:gd name="connsiteX5" fmla="*/ 903603 w 913038"/>
              <a:gd name="connsiteY5" fmla="*/ 117757 h 288517"/>
              <a:gd name="connsiteX6" fmla="*/ 869086 w 913038"/>
              <a:gd name="connsiteY6" fmla="*/ 285823 h 288517"/>
              <a:gd name="connsiteX7" fmla="*/ 527013 w 913038"/>
              <a:gd name="connsiteY7" fmla="*/ 218586 h 288517"/>
              <a:gd name="connsiteX8" fmla="*/ 277838 w 913038"/>
              <a:gd name="connsiteY8" fmla="*/ 181215 h 288517"/>
              <a:gd name="connsiteX9" fmla="*/ 115198 w 913038"/>
              <a:gd name="connsiteY9" fmla="*/ 171783 h 288517"/>
              <a:gd name="connsiteX10" fmla="*/ 3403 w 913038"/>
              <a:gd name="connsiteY10" fmla="*/ 157064 h 288517"/>
              <a:gd name="connsiteX11" fmla="*/ 100927 w 913038"/>
              <a:gd name="connsiteY11" fmla="*/ 94844 h 288517"/>
              <a:gd name="connsiteX0" fmla="*/ 100927 w 912294"/>
              <a:gd name="connsiteY0" fmla="*/ 92935 h 286608"/>
              <a:gd name="connsiteX1" fmla="*/ 520119 w 912294"/>
              <a:gd name="connsiteY1" fmla="*/ 127412 h 286608"/>
              <a:gd name="connsiteX2" fmla="*/ 793735 w 912294"/>
              <a:gd name="connsiteY2" fmla="*/ 197424 h 286608"/>
              <a:gd name="connsiteX3" fmla="*/ 756196 w 912294"/>
              <a:gd name="connsiteY3" fmla="*/ 37083 h 286608"/>
              <a:gd name="connsiteX4" fmla="*/ 833856 w 912294"/>
              <a:gd name="connsiteY4" fmla="*/ 5049 h 286608"/>
              <a:gd name="connsiteX5" fmla="*/ 903603 w 912294"/>
              <a:gd name="connsiteY5" fmla="*/ 115848 h 286608"/>
              <a:gd name="connsiteX6" fmla="*/ 869086 w 912294"/>
              <a:gd name="connsiteY6" fmla="*/ 283914 h 286608"/>
              <a:gd name="connsiteX7" fmla="*/ 527013 w 912294"/>
              <a:gd name="connsiteY7" fmla="*/ 216677 h 286608"/>
              <a:gd name="connsiteX8" fmla="*/ 277838 w 912294"/>
              <a:gd name="connsiteY8" fmla="*/ 179306 h 286608"/>
              <a:gd name="connsiteX9" fmla="*/ 115198 w 912294"/>
              <a:gd name="connsiteY9" fmla="*/ 169874 h 286608"/>
              <a:gd name="connsiteX10" fmla="*/ 3403 w 912294"/>
              <a:gd name="connsiteY10" fmla="*/ 155155 h 286608"/>
              <a:gd name="connsiteX11" fmla="*/ 100927 w 912294"/>
              <a:gd name="connsiteY11" fmla="*/ 92935 h 286608"/>
              <a:gd name="connsiteX0" fmla="*/ 100927 w 925264"/>
              <a:gd name="connsiteY0" fmla="*/ 92850 h 286575"/>
              <a:gd name="connsiteX1" fmla="*/ 520119 w 925264"/>
              <a:gd name="connsiteY1" fmla="*/ 127327 h 286575"/>
              <a:gd name="connsiteX2" fmla="*/ 793735 w 925264"/>
              <a:gd name="connsiteY2" fmla="*/ 197339 h 286575"/>
              <a:gd name="connsiteX3" fmla="*/ 756196 w 925264"/>
              <a:gd name="connsiteY3" fmla="*/ 36998 h 286575"/>
              <a:gd name="connsiteX4" fmla="*/ 833856 w 925264"/>
              <a:gd name="connsiteY4" fmla="*/ 4964 h 286575"/>
              <a:gd name="connsiteX5" fmla="*/ 921586 w 925264"/>
              <a:gd name="connsiteY5" fmla="*/ 114563 h 286575"/>
              <a:gd name="connsiteX6" fmla="*/ 869086 w 925264"/>
              <a:gd name="connsiteY6" fmla="*/ 283829 h 286575"/>
              <a:gd name="connsiteX7" fmla="*/ 527013 w 925264"/>
              <a:gd name="connsiteY7" fmla="*/ 216592 h 286575"/>
              <a:gd name="connsiteX8" fmla="*/ 277838 w 925264"/>
              <a:gd name="connsiteY8" fmla="*/ 179221 h 286575"/>
              <a:gd name="connsiteX9" fmla="*/ 115198 w 925264"/>
              <a:gd name="connsiteY9" fmla="*/ 169789 h 286575"/>
              <a:gd name="connsiteX10" fmla="*/ 3403 w 925264"/>
              <a:gd name="connsiteY10" fmla="*/ 155070 h 286575"/>
              <a:gd name="connsiteX11" fmla="*/ 100927 w 925264"/>
              <a:gd name="connsiteY11" fmla="*/ 92850 h 286575"/>
              <a:gd name="connsiteX0" fmla="*/ 100927 w 926544"/>
              <a:gd name="connsiteY0" fmla="*/ 92850 h 295206"/>
              <a:gd name="connsiteX1" fmla="*/ 520119 w 926544"/>
              <a:gd name="connsiteY1" fmla="*/ 127327 h 295206"/>
              <a:gd name="connsiteX2" fmla="*/ 793735 w 926544"/>
              <a:gd name="connsiteY2" fmla="*/ 197339 h 295206"/>
              <a:gd name="connsiteX3" fmla="*/ 756196 w 926544"/>
              <a:gd name="connsiteY3" fmla="*/ 36998 h 295206"/>
              <a:gd name="connsiteX4" fmla="*/ 833856 w 926544"/>
              <a:gd name="connsiteY4" fmla="*/ 4964 h 295206"/>
              <a:gd name="connsiteX5" fmla="*/ 921586 w 926544"/>
              <a:gd name="connsiteY5" fmla="*/ 114563 h 295206"/>
              <a:gd name="connsiteX6" fmla="*/ 873110 w 926544"/>
              <a:gd name="connsiteY6" fmla="*/ 292694 h 295206"/>
              <a:gd name="connsiteX7" fmla="*/ 527013 w 926544"/>
              <a:gd name="connsiteY7" fmla="*/ 216592 h 295206"/>
              <a:gd name="connsiteX8" fmla="*/ 277838 w 926544"/>
              <a:gd name="connsiteY8" fmla="*/ 179221 h 295206"/>
              <a:gd name="connsiteX9" fmla="*/ 115198 w 926544"/>
              <a:gd name="connsiteY9" fmla="*/ 169789 h 295206"/>
              <a:gd name="connsiteX10" fmla="*/ 3403 w 926544"/>
              <a:gd name="connsiteY10" fmla="*/ 155070 h 295206"/>
              <a:gd name="connsiteX11" fmla="*/ 100927 w 926544"/>
              <a:gd name="connsiteY11" fmla="*/ 92850 h 295206"/>
              <a:gd name="connsiteX0" fmla="*/ 100927 w 921430"/>
              <a:gd name="connsiteY0" fmla="*/ 93207 h 295359"/>
              <a:gd name="connsiteX1" fmla="*/ 520119 w 921430"/>
              <a:gd name="connsiteY1" fmla="*/ 127684 h 295359"/>
              <a:gd name="connsiteX2" fmla="*/ 793735 w 921430"/>
              <a:gd name="connsiteY2" fmla="*/ 197696 h 295359"/>
              <a:gd name="connsiteX3" fmla="*/ 756196 w 921430"/>
              <a:gd name="connsiteY3" fmla="*/ 37355 h 295359"/>
              <a:gd name="connsiteX4" fmla="*/ 833856 w 921430"/>
              <a:gd name="connsiteY4" fmla="*/ 5321 h 295359"/>
              <a:gd name="connsiteX5" fmla="*/ 914606 w 921430"/>
              <a:gd name="connsiteY5" fmla="*/ 119952 h 295359"/>
              <a:gd name="connsiteX6" fmla="*/ 873110 w 921430"/>
              <a:gd name="connsiteY6" fmla="*/ 293051 h 295359"/>
              <a:gd name="connsiteX7" fmla="*/ 527013 w 921430"/>
              <a:gd name="connsiteY7" fmla="*/ 216949 h 295359"/>
              <a:gd name="connsiteX8" fmla="*/ 277838 w 921430"/>
              <a:gd name="connsiteY8" fmla="*/ 179578 h 295359"/>
              <a:gd name="connsiteX9" fmla="*/ 115198 w 921430"/>
              <a:gd name="connsiteY9" fmla="*/ 170146 h 295359"/>
              <a:gd name="connsiteX10" fmla="*/ 3403 w 921430"/>
              <a:gd name="connsiteY10" fmla="*/ 155427 h 295359"/>
              <a:gd name="connsiteX11" fmla="*/ 100927 w 921430"/>
              <a:gd name="connsiteY11" fmla="*/ 93207 h 295359"/>
              <a:gd name="connsiteX0" fmla="*/ 100927 w 921430"/>
              <a:gd name="connsiteY0" fmla="*/ 93207 h 295370"/>
              <a:gd name="connsiteX1" fmla="*/ 520119 w 921430"/>
              <a:gd name="connsiteY1" fmla="*/ 127684 h 295370"/>
              <a:gd name="connsiteX2" fmla="*/ 793735 w 921430"/>
              <a:gd name="connsiteY2" fmla="*/ 197696 h 295370"/>
              <a:gd name="connsiteX3" fmla="*/ 756196 w 921430"/>
              <a:gd name="connsiteY3" fmla="*/ 37355 h 295370"/>
              <a:gd name="connsiteX4" fmla="*/ 833856 w 921430"/>
              <a:gd name="connsiteY4" fmla="*/ 5321 h 295370"/>
              <a:gd name="connsiteX5" fmla="*/ 914606 w 921430"/>
              <a:gd name="connsiteY5" fmla="*/ 119952 h 295370"/>
              <a:gd name="connsiteX6" fmla="*/ 873110 w 921430"/>
              <a:gd name="connsiteY6" fmla="*/ 293051 h 295370"/>
              <a:gd name="connsiteX7" fmla="*/ 527013 w 921430"/>
              <a:gd name="connsiteY7" fmla="*/ 216949 h 295370"/>
              <a:gd name="connsiteX8" fmla="*/ 281328 w 921430"/>
              <a:gd name="connsiteY8" fmla="*/ 177062 h 295370"/>
              <a:gd name="connsiteX9" fmla="*/ 115198 w 921430"/>
              <a:gd name="connsiteY9" fmla="*/ 170146 h 295370"/>
              <a:gd name="connsiteX10" fmla="*/ 3403 w 921430"/>
              <a:gd name="connsiteY10" fmla="*/ 155427 h 295370"/>
              <a:gd name="connsiteX11" fmla="*/ 100927 w 921430"/>
              <a:gd name="connsiteY11" fmla="*/ 93207 h 295370"/>
              <a:gd name="connsiteX0" fmla="*/ 97725 w 918228"/>
              <a:gd name="connsiteY0" fmla="*/ 93207 h 295370"/>
              <a:gd name="connsiteX1" fmla="*/ 516917 w 918228"/>
              <a:gd name="connsiteY1" fmla="*/ 127684 h 295370"/>
              <a:gd name="connsiteX2" fmla="*/ 790533 w 918228"/>
              <a:gd name="connsiteY2" fmla="*/ 197696 h 295370"/>
              <a:gd name="connsiteX3" fmla="*/ 752994 w 918228"/>
              <a:gd name="connsiteY3" fmla="*/ 37355 h 295370"/>
              <a:gd name="connsiteX4" fmla="*/ 830654 w 918228"/>
              <a:gd name="connsiteY4" fmla="*/ 5321 h 295370"/>
              <a:gd name="connsiteX5" fmla="*/ 911404 w 918228"/>
              <a:gd name="connsiteY5" fmla="*/ 119952 h 295370"/>
              <a:gd name="connsiteX6" fmla="*/ 869908 w 918228"/>
              <a:gd name="connsiteY6" fmla="*/ 293051 h 295370"/>
              <a:gd name="connsiteX7" fmla="*/ 523811 w 918228"/>
              <a:gd name="connsiteY7" fmla="*/ 216949 h 295370"/>
              <a:gd name="connsiteX8" fmla="*/ 278126 w 918228"/>
              <a:gd name="connsiteY8" fmla="*/ 177062 h 295370"/>
              <a:gd name="connsiteX9" fmla="*/ 110451 w 918228"/>
              <a:gd name="connsiteY9" fmla="*/ 162855 h 295370"/>
              <a:gd name="connsiteX10" fmla="*/ 201 w 918228"/>
              <a:gd name="connsiteY10" fmla="*/ 155427 h 295370"/>
              <a:gd name="connsiteX11" fmla="*/ 97725 w 918228"/>
              <a:gd name="connsiteY11" fmla="*/ 93207 h 295370"/>
              <a:gd name="connsiteX0" fmla="*/ 104427 w 924930"/>
              <a:gd name="connsiteY0" fmla="*/ 93207 h 295370"/>
              <a:gd name="connsiteX1" fmla="*/ 523619 w 924930"/>
              <a:gd name="connsiteY1" fmla="*/ 127684 h 295370"/>
              <a:gd name="connsiteX2" fmla="*/ 797235 w 924930"/>
              <a:gd name="connsiteY2" fmla="*/ 197696 h 295370"/>
              <a:gd name="connsiteX3" fmla="*/ 759696 w 924930"/>
              <a:gd name="connsiteY3" fmla="*/ 37355 h 295370"/>
              <a:gd name="connsiteX4" fmla="*/ 837356 w 924930"/>
              <a:gd name="connsiteY4" fmla="*/ 5321 h 295370"/>
              <a:gd name="connsiteX5" fmla="*/ 918106 w 924930"/>
              <a:gd name="connsiteY5" fmla="*/ 119952 h 295370"/>
              <a:gd name="connsiteX6" fmla="*/ 876610 w 924930"/>
              <a:gd name="connsiteY6" fmla="*/ 293051 h 295370"/>
              <a:gd name="connsiteX7" fmla="*/ 530513 w 924930"/>
              <a:gd name="connsiteY7" fmla="*/ 216949 h 295370"/>
              <a:gd name="connsiteX8" fmla="*/ 284828 w 924930"/>
              <a:gd name="connsiteY8" fmla="*/ 177062 h 295370"/>
              <a:gd name="connsiteX9" fmla="*/ 117153 w 924930"/>
              <a:gd name="connsiteY9" fmla="*/ 162855 h 295370"/>
              <a:gd name="connsiteX10" fmla="*/ 6903 w 924930"/>
              <a:gd name="connsiteY10" fmla="*/ 155427 h 295370"/>
              <a:gd name="connsiteX11" fmla="*/ 104427 w 924930"/>
              <a:gd name="connsiteY11" fmla="*/ 93207 h 295370"/>
              <a:gd name="connsiteX0" fmla="*/ 129883 w 950386"/>
              <a:gd name="connsiteY0" fmla="*/ 93207 h 295370"/>
              <a:gd name="connsiteX1" fmla="*/ 549075 w 950386"/>
              <a:gd name="connsiteY1" fmla="*/ 127684 h 295370"/>
              <a:gd name="connsiteX2" fmla="*/ 822691 w 950386"/>
              <a:gd name="connsiteY2" fmla="*/ 197696 h 295370"/>
              <a:gd name="connsiteX3" fmla="*/ 785152 w 950386"/>
              <a:gd name="connsiteY3" fmla="*/ 37355 h 295370"/>
              <a:gd name="connsiteX4" fmla="*/ 862812 w 950386"/>
              <a:gd name="connsiteY4" fmla="*/ 5321 h 295370"/>
              <a:gd name="connsiteX5" fmla="*/ 943562 w 950386"/>
              <a:gd name="connsiteY5" fmla="*/ 119952 h 295370"/>
              <a:gd name="connsiteX6" fmla="*/ 902066 w 950386"/>
              <a:gd name="connsiteY6" fmla="*/ 293051 h 295370"/>
              <a:gd name="connsiteX7" fmla="*/ 555969 w 950386"/>
              <a:gd name="connsiteY7" fmla="*/ 216949 h 295370"/>
              <a:gd name="connsiteX8" fmla="*/ 310284 w 950386"/>
              <a:gd name="connsiteY8" fmla="*/ 177062 h 295370"/>
              <a:gd name="connsiteX9" fmla="*/ 142609 w 950386"/>
              <a:gd name="connsiteY9" fmla="*/ 162855 h 295370"/>
              <a:gd name="connsiteX10" fmla="*/ 32359 w 950386"/>
              <a:gd name="connsiteY10" fmla="*/ 155427 h 295370"/>
              <a:gd name="connsiteX11" fmla="*/ 129883 w 950386"/>
              <a:gd name="connsiteY11" fmla="*/ 93207 h 295370"/>
              <a:gd name="connsiteX0" fmla="*/ 107268 w 927771"/>
              <a:gd name="connsiteY0" fmla="*/ 93207 h 295370"/>
              <a:gd name="connsiteX1" fmla="*/ 526460 w 927771"/>
              <a:gd name="connsiteY1" fmla="*/ 127684 h 295370"/>
              <a:gd name="connsiteX2" fmla="*/ 800076 w 927771"/>
              <a:gd name="connsiteY2" fmla="*/ 197696 h 295370"/>
              <a:gd name="connsiteX3" fmla="*/ 762537 w 927771"/>
              <a:gd name="connsiteY3" fmla="*/ 37355 h 295370"/>
              <a:gd name="connsiteX4" fmla="*/ 840197 w 927771"/>
              <a:gd name="connsiteY4" fmla="*/ 5321 h 295370"/>
              <a:gd name="connsiteX5" fmla="*/ 920947 w 927771"/>
              <a:gd name="connsiteY5" fmla="*/ 119952 h 295370"/>
              <a:gd name="connsiteX6" fmla="*/ 879451 w 927771"/>
              <a:gd name="connsiteY6" fmla="*/ 293051 h 295370"/>
              <a:gd name="connsiteX7" fmla="*/ 533354 w 927771"/>
              <a:gd name="connsiteY7" fmla="*/ 216949 h 295370"/>
              <a:gd name="connsiteX8" fmla="*/ 287669 w 927771"/>
              <a:gd name="connsiteY8" fmla="*/ 177062 h 295370"/>
              <a:gd name="connsiteX9" fmla="*/ 9744 w 927771"/>
              <a:gd name="connsiteY9" fmla="*/ 155427 h 295370"/>
              <a:gd name="connsiteX10" fmla="*/ 107268 w 927771"/>
              <a:gd name="connsiteY10" fmla="*/ 93207 h 295370"/>
              <a:gd name="connsiteX0" fmla="*/ 107051 w 927554"/>
              <a:gd name="connsiteY0" fmla="*/ 93207 h 295405"/>
              <a:gd name="connsiteX1" fmla="*/ 526243 w 927554"/>
              <a:gd name="connsiteY1" fmla="*/ 127684 h 295405"/>
              <a:gd name="connsiteX2" fmla="*/ 799859 w 927554"/>
              <a:gd name="connsiteY2" fmla="*/ 197696 h 295405"/>
              <a:gd name="connsiteX3" fmla="*/ 762320 w 927554"/>
              <a:gd name="connsiteY3" fmla="*/ 37355 h 295405"/>
              <a:gd name="connsiteX4" fmla="*/ 839980 w 927554"/>
              <a:gd name="connsiteY4" fmla="*/ 5321 h 295405"/>
              <a:gd name="connsiteX5" fmla="*/ 920730 w 927554"/>
              <a:gd name="connsiteY5" fmla="*/ 119952 h 295405"/>
              <a:gd name="connsiteX6" fmla="*/ 879234 w 927554"/>
              <a:gd name="connsiteY6" fmla="*/ 293051 h 295405"/>
              <a:gd name="connsiteX7" fmla="*/ 533137 w 927554"/>
              <a:gd name="connsiteY7" fmla="*/ 216949 h 295405"/>
              <a:gd name="connsiteX8" fmla="*/ 284203 w 927554"/>
              <a:gd name="connsiteY8" fmla="*/ 169320 h 295405"/>
              <a:gd name="connsiteX9" fmla="*/ 9527 w 927554"/>
              <a:gd name="connsiteY9" fmla="*/ 155427 h 295405"/>
              <a:gd name="connsiteX10" fmla="*/ 107051 w 927554"/>
              <a:gd name="connsiteY10" fmla="*/ 93207 h 295405"/>
              <a:gd name="connsiteX0" fmla="*/ 107051 w 927554"/>
              <a:gd name="connsiteY0" fmla="*/ 88569 h 290767"/>
              <a:gd name="connsiteX1" fmla="*/ 526243 w 927554"/>
              <a:gd name="connsiteY1" fmla="*/ 123046 h 290767"/>
              <a:gd name="connsiteX2" fmla="*/ 799859 w 927554"/>
              <a:gd name="connsiteY2" fmla="*/ 193058 h 290767"/>
              <a:gd name="connsiteX3" fmla="*/ 770007 w 927554"/>
              <a:gd name="connsiteY3" fmla="*/ 73566 h 290767"/>
              <a:gd name="connsiteX4" fmla="*/ 839980 w 927554"/>
              <a:gd name="connsiteY4" fmla="*/ 683 h 290767"/>
              <a:gd name="connsiteX5" fmla="*/ 920730 w 927554"/>
              <a:gd name="connsiteY5" fmla="*/ 115314 h 290767"/>
              <a:gd name="connsiteX6" fmla="*/ 879234 w 927554"/>
              <a:gd name="connsiteY6" fmla="*/ 288413 h 290767"/>
              <a:gd name="connsiteX7" fmla="*/ 533137 w 927554"/>
              <a:gd name="connsiteY7" fmla="*/ 212311 h 290767"/>
              <a:gd name="connsiteX8" fmla="*/ 284203 w 927554"/>
              <a:gd name="connsiteY8" fmla="*/ 164682 h 290767"/>
              <a:gd name="connsiteX9" fmla="*/ 9527 w 927554"/>
              <a:gd name="connsiteY9" fmla="*/ 150789 h 290767"/>
              <a:gd name="connsiteX10" fmla="*/ 107051 w 927554"/>
              <a:gd name="connsiteY10" fmla="*/ 88569 h 290767"/>
              <a:gd name="connsiteX0" fmla="*/ 107051 w 926600"/>
              <a:gd name="connsiteY0" fmla="*/ 52623 h 254821"/>
              <a:gd name="connsiteX1" fmla="*/ 526243 w 926600"/>
              <a:gd name="connsiteY1" fmla="*/ 87100 h 254821"/>
              <a:gd name="connsiteX2" fmla="*/ 799859 w 926600"/>
              <a:gd name="connsiteY2" fmla="*/ 157112 h 254821"/>
              <a:gd name="connsiteX3" fmla="*/ 770007 w 926600"/>
              <a:gd name="connsiteY3" fmla="*/ 37620 h 254821"/>
              <a:gd name="connsiteX4" fmla="*/ 853251 w 926600"/>
              <a:gd name="connsiteY4" fmla="*/ 1560 h 254821"/>
              <a:gd name="connsiteX5" fmla="*/ 920730 w 926600"/>
              <a:gd name="connsiteY5" fmla="*/ 79368 h 254821"/>
              <a:gd name="connsiteX6" fmla="*/ 879234 w 926600"/>
              <a:gd name="connsiteY6" fmla="*/ 252467 h 254821"/>
              <a:gd name="connsiteX7" fmla="*/ 533137 w 926600"/>
              <a:gd name="connsiteY7" fmla="*/ 176365 h 254821"/>
              <a:gd name="connsiteX8" fmla="*/ 284203 w 926600"/>
              <a:gd name="connsiteY8" fmla="*/ 128736 h 254821"/>
              <a:gd name="connsiteX9" fmla="*/ 9527 w 926600"/>
              <a:gd name="connsiteY9" fmla="*/ 114843 h 254821"/>
              <a:gd name="connsiteX10" fmla="*/ 107051 w 926600"/>
              <a:gd name="connsiteY10" fmla="*/ 52623 h 254821"/>
              <a:gd name="connsiteX0" fmla="*/ 107051 w 928146"/>
              <a:gd name="connsiteY0" fmla="*/ 49431 h 251629"/>
              <a:gd name="connsiteX1" fmla="*/ 526243 w 928146"/>
              <a:gd name="connsiteY1" fmla="*/ 83908 h 251629"/>
              <a:gd name="connsiteX2" fmla="*/ 799859 w 928146"/>
              <a:gd name="connsiteY2" fmla="*/ 153920 h 251629"/>
              <a:gd name="connsiteX3" fmla="*/ 770007 w 928146"/>
              <a:gd name="connsiteY3" fmla="*/ 34428 h 251629"/>
              <a:gd name="connsiteX4" fmla="*/ 831764 w 928146"/>
              <a:gd name="connsiteY4" fmla="*/ 1759 h 251629"/>
              <a:gd name="connsiteX5" fmla="*/ 920730 w 928146"/>
              <a:gd name="connsiteY5" fmla="*/ 76176 h 251629"/>
              <a:gd name="connsiteX6" fmla="*/ 879234 w 928146"/>
              <a:gd name="connsiteY6" fmla="*/ 249275 h 251629"/>
              <a:gd name="connsiteX7" fmla="*/ 533137 w 928146"/>
              <a:gd name="connsiteY7" fmla="*/ 173173 h 251629"/>
              <a:gd name="connsiteX8" fmla="*/ 284203 w 928146"/>
              <a:gd name="connsiteY8" fmla="*/ 125544 h 251629"/>
              <a:gd name="connsiteX9" fmla="*/ 9527 w 928146"/>
              <a:gd name="connsiteY9" fmla="*/ 111651 h 251629"/>
              <a:gd name="connsiteX10" fmla="*/ 107051 w 928146"/>
              <a:gd name="connsiteY10" fmla="*/ 49431 h 251629"/>
              <a:gd name="connsiteX0" fmla="*/ 107051 w 921953"/>
              <a:gd name="connsiteY0" fmla="*/ 48478 h 251411"/>
              <a:gd name="connsiteX1" fmla="*/ 526243 w 921953"/>
              <a:gd name="connsiteY1" fmla="*/ 82955 h 251411"/>
              <a:gd name="connsiteX2" fmla="*/ 799859 w 921953"/>
              <a:gd name="connsiteY2" fmla="*/ 152967 h 251411"/>
              <a:gd name="connsiteX3" fmla="*/ 770007 w 921953"/>
              <a:gd name="connsiteY3" fmla="*/ 33475 h 251411"/>
              <a:gd name="connsiteX4" fmla="*/ 831764 w 921953"/>
              <a:gd name="connsiteY4" fmla="*/ 806 h 251411"/>
              <a:gd name="connsiteX5" fmla="*/ 911257 w 921953"/>
              <a:gd name="connsiteY5" fmla="*/ 57849 h 251411"/>
              <a:gd name="connsiteX6" fmla="*/ 879234 w 921953"/>
              <a:gd name="connsiteY6" fmla="*/ 248322 h 251411"/>
              <a:gd name="connsiteX7" fmla="*/ 533137 w 921953"/>
              <a:gd name="connsiteY7" fmla="*/ 172220 h 251411"/>
              <a:gd name="connsiteX8" fmla="*/ 284203 w 921953"/>
              <a:gd name="connsiteY8" fmla="*/ 124591 h 251411"/>
              <a:gd name="connsiteX9" fmla="*/ 9527 w 921953"/>
              <a:gd name="connsiteY9" fmla="*/ 110698 h 251411"/>
              <a:gd name="connsiteX10" fmla="*/ 107051 w 921953"/>
              <a:gd name="connsiteY10" fmla="*/ 48478 h 251411"/>
              <a:gd name="connsiteX0" fmla="*/ 107051 w 921953"/>
              <a:gd name="connsiteY0" fmla="*/ 48594 h 251527"/>
              <a:gd name="connsiteX1" fmla="*/ 526243 w 921953"/>
              <a:gd name="connsiteY1" fmla="*/ 83071 h 251527"/>
              <a:gd name="connsiteX2" fmla="*/ 799859 w 921953"/>
              <a:gd name="connsiteY2" fmla="*/ 153083 h 251527"/>
              <a:gd name="connsiteX3" fmla="*/ 777170 w 921953"/>
              <a:gd name="connsiteY3" fmla="*/ 32461 h 251527"/>
              <a:gd name="connsiteX4" fmla="*/ 831764 w 921953"/>
              <a:gd name="connsiteY4" fmla="*/ 922 h 251527"/>
              <a:gd name="connsiteX5" fmla="*/ 911257 w 921953"/>
              <a:gd name="connsiteY5" fmla="*/ 57965 h 251527"/>
              <a:gd name="connsiteX6" fmla="*/ 879234 w 921953"/>
              <a:gd name="connsiteY6" fmla="*/ 248438 h 251527"/>
              <a:gd name="connsiteX7" fmla="*/ 533137 w 921953"/>
              <a:gd name="connsiteY7" fmla="*/ 172336 h 251527"/>
              <a:gd name="connsiteX8" fmla="*/ 284203 w 921953"/>
              <a:gd name="connsiteY8" fmla="*/ 124707 h 251527"/>
              <a:gd name="connsiteX9" fmla="*/ 9527 w 921953"/>
              <a:gd name="connsiteY9" fmla="*/ 110814 h 251527"/>
              <a:gd name="connsiteX10" fmla="*/ 107051 w 921953"/>
              <a:gd name="connsiteY10" fmla="*/ 48594 h 251527"/>
              <a:gd name="connsiteX0" fmla="*/ 106811 w 921713"/>
              <a:gd name="connsiteY0" fmla="*/ 48594 h 251513"/>
              <a:gd name="connsiteX1" fmla="*/ 526003 w 921713"/>
              <a:gd name="connsiteY1" fmla="*/ 83071 h 251513"/>
              <a:gd name="connsiteX2" fmla="*/ 799619 w 921713"/>
              <a:gd name="connsiteY2" fmla="*/ 153083 h 251513"/>
              <a:gd name="connsiteX3" fmla="*/ 776930 w 921713"/>
              <a:gd name="connsiteY3" fmla="*/ 32461 h 251513"/>
              <a:gd name="connsiteX4" fmla="*/ 831524 w 921713"/>
              <a:gd name="connsiteY4" fmla="*/ 922 h 251513"/>
              <a:gd name="connsiteX5" fmla="*/ 911017 w 921713"/>
              <a:gd name="connsiteY5" fmla="*/ 57965 h 251513"/>
              <a:gd name="connsiteX6" fmla="*/ 878994 w 921713"/>
              <a:gd name="connsiteY6" fmla="*/ 248438 h 251513"/>
              <a:gd name="connsiteX7" fmla="*/ 532897 w 921713"/>
              <a:gd name="connsiteY7" fmla="*/ 172336 h 251513"/>
              <a:gd name="connsiteX8" fmla="*/ 280354 w 921713"/>
              <a:gd name="connsiteY8" fmla="*/ 127309 h 251513"/>
              <a:gd name="connsiteX9" fmla="*/ 9287 w 921713"/>
              <a:gd name="connsiteY9" fmla="*/ 110814 h 251513"/>
              <a:gd name="connsiteX10" fmla="*/ 106811 w 921713"/>
              <a:gd name="connsiteY10" fmla="*/ 48594 h 251513"/>
              <a:gd name="connsiteX0" fmla="*/ 106811 w 921713"/>
              <a:gd name="connsiteY0" fmla="*/ 48594 h 251658"/>
              <a:gd name="connsiteX1" fmla="*/ 526003 w 921713"/>
              <a:gd name="connsiteY1" fmla="*/ 83071 h 251658"/>
              <a:gd name="connsiteX2" fmla="*/ 799619 w 921713"/>
              <a:gd name="connsiteY2" fmla="*/ 153083 h 251658"/>
              <a:gd name="connsiteX3" fmla="*/ 776930 w 921713"/>
              <a:gd name="connsiteY3" fmla="*/ 32461 h 251658"/>
              <a:gd name="connsiteX4" fmla="*/ 831524 w 921713"/>
              <a:gd name="connsiteY4" fmla="*/ 922 h 251658"/>
              <a:gd name="connsiteX5" fmla="*/ 911017 w 921713"/>
              <a:gd name="connsiteY5" fmla="*/ 57965 h 251658"/>
              <a:gd name="connsiteX6" fmla="*/ 878994 w 921713"/>
              <a:gd name="connsiteY6" fmla="*/ 248438 h 251658"/>
              <a:gd name="connsiteX7" fmla="*/ 532897 w 921713"/>
              <a:gd name="connsiteY7" fmla="*/ 172336 h 251658"/>
              <a:gd name="connsiteX8" fmla="*/ 280354 w 921713"/>
              <a:gd name="connsiteY8" fmla="*/ 127309 h 251658"/>
              <a:gd name="connsiteX9" fmla="*/ 9287 w 921713"/>
              <a:gd name="connsiteY9" fmla="*/ 110814 h 251658"/>
              <a:gd name="connsiteX10" fmla="*/ 106811 w 921713"/>
              <a:gd name="connsiteY10" fmla="*/ 48594 h 251658"/>
              <a:gd name="connsiteX0" fmla="*/ 106811 w 921713"/>
              <a:gd name="connsiteY0" fmla="*/ 48594 h 251718"/>
              <a:gd name="connsiteX1" fmla="*/ 526003 w 921713"/>
              <a:gd name="connsiteY1" fmla="*/ 83071 h 251718"/>
              <a:gd name="connsiteX2" fmla="*/ 799619 w 921713"/>
              <a:gd name="connsiteY2" fmla="*/ 153083 h 251718"/>
              <a:gd name="connsiteX3" fmla="*/ 776930 w 921713"/>
              <a:gd name="connsiteY3" fmla="*/ 32461 h 251718"/>
              <a:gd name="connsiteX4" fmla="*/ 831524 w 921713"/>
              <a:gd name="connsiteY4" fmla="*/ 922 h 251718"/>
              <a:gd name="connsiteX5" fmla="*/ 911017 w 921713"/>
              <a:gd name="connsiteY5" fmla="*/ 57965 h 251718"/>
              <a:gd name="connsiteX6" fmla="*/ 878994 w 921713"/>
              <a:gd name="connsiteY6" fmla="*/ 248438 h 251718"/>
              <a:gd name="connsiteX7" fmla="*/ 532897 w 921713"/>
              <a:gd name="connsiteY7" fmla="*/ 172336 h 251718"/>
              <a:gd name="connsiteX8" fmla="*/ 280354 w 921713"/>
              <a:gd name="connsiteY8" fmla="*/ 127309 h 251718"/>
              <a:gd name="connsiteX9" fmla="*/ 9287 w 921713"/>
              <a:gd name="connsiteY9" fmla="*/ 110814 h 251718"/>
              <a:gd name="connsiteX10" fmla="*/ 106811 w 921713"/>
              <a:gd name="connsiteY10" fmla="*/ 48594 h 251718"/>
              <a:gd name="connsiteX0" fmla="*/ 106811 w 921713"/>
              <a:gd name="connsiteY0" fmla="*/ 48594 h 251718"/>
              <a:gd name="connsiteX1" fmla="*/ 526003 w 921713"/>
              <a:gd name="connsiteY1" fmla="*/ 83071 h 251718"/>
              <a:gd name="connsiteX2" fmla="*/ 799619 w 921713"/>
              <a:gd name="connsiteY2" fmla="*/ 153083 h 251718"/>
              <a:gd name="connsiteX3" fmla="*/ 776930 w 921713"/>
              <a:gd name="connsiteY3" fmla="*/ 32461 h 251718"/>
              <a:gd name="connsiteX4" fmla="*/ 831524 w 921713"/>
              <a:gd name="connsiteY4" fmla="*/ 922 h 251718"/>
              <a:gd name="connsiteX5" fmla="*/ 911017 w 921713"/>
              <a:gd name="connsiteY5" fmla="*/ 57965 h 251718"/>
              <a:gd name="connsiteX6" fmla="*/ 878994 w 921713"/>
              <a:gd name="connsiteY6" fmla="*/ 248438 h 251718"/>
              <a:gd name="connsiteX7" fmla="*/ 532897 w 921713"/>
              <a:gd name="connsiteY7" fmla="*/ 172336 h 251718"/>
              <a:gd name="connsiteX8" fmla="*/ 280354 w 921713"/>
              <a:gd name="connsiteY8" fmla="*/ 127309 h 251718"/>
              <a:gd name="connsiteX9" fmla="*/ 9287 w 921713"/>
              <a:gd name="connsiteY9" fmla="*/ 110814 h 251718"/>
              <a:gd name="connsiteX10" fmla="*/ 106811 w 921713"/>
              <a:gd name="connsiteY10" fmla="*/ 48594 h 251718"/>
              <a:gd name="connsiteX0" fmla="*/ 106811 w 921713"/>
              <a:gd name="connsiteY0" fmla="*/ 48594 h 251718"/>
              <a:gd name="connsiteX1" fmla="*/ 526003 w 921713"/>
              <a:gd name="connsiteY1" fmla="*/ 83071 h 251718"/>
              <a:gd name="connsiteX2" fmla="*/ 799619 w 921713"/>
              <a:gd name="connsiteY2" fmla="*/ 153083 h 251718"/>
              <a:gd name="connsiteX3" fmla="*/ 776930 w 921713"/>
              <a:gd name="connsiteY3" fmla="*/ 32461 h 251718"/>
              <a:gd name="connsiteX4" fmla="*/ 831524 w 921713"/>
              <a:gd name="connsiteY4" fmla="*/ 922 h 251718"/>
              <a:gd name="connsiteX5" fmla="*/ 911017 w 921713"/>
              <a:gd name="connsiteY5" fmla="*/ 57965 h 251718"/>
              <a:gd name="connsiteX6" fmla="*/ 878994 w 921713"/>
              <a:gd name="connsiteY6" fmla="*/ 248438 h 251718"/>
              <a:gd name="connsiteX7" fmla="*/ 532897 w 921713"/>
              <a:gd name="connsiteY7" fmla="*/ 172336 h 251718"/>
              <a:gd name="connsiteX8" fmla="*/ 280354 w 921713"/>
              <a:gd name="connsiteY8" fmla="*/ 127309 h 251718"/>
              <a:gd name="connsiteX9" fmla="*/ 9287 w 921713"/>
              <a:gd name="connsiteY9" fmla="*/ 110814 h 251718"/>
              <a:gd name="connsiteX10" fmla="*/ 106811 w 921713"/>
              <a:gd name="connsiteY10" fmla="*/ 48594 h 251718"/>
              <a:gd name="connsiteX0" fmla="*/ 106811 w 923163"/>
              <a:gd name="connsiteY0" fmla="*/ 48594 h 251718"/>
              <a:gd name="connsiteX1" fmla="*/ 526003 w 923163"/>
              <a:gd name="connsiteY1" fmla="*/ 83071 h 251718"/>
              <a:gd name="connsiteX2" fmla="*/ 799619 w 923163"/>
              <a:gd name="connsiteY2" fmla="*/ 153083 h 251718"/>
              <a:gd name="connsiteX3" fmla="*/ 776930 w 923163"/>
              <a:gd name="connsiteY3" fmla="*/ 32461 h 251718"/>
              <a:gd name="connsiteX4" fmla="*/ 831524 w 923163"/>
              <a:gd name="connsiteY4" fmla="*/ 922 h 251718"/>
              <a:gd name="connsiteX5" fmla="*/ 911017 w 923163"/>
              <a:gd name="connsiteY5" fmla="*/ 57965 h 251718"/>
              <a:gd name="connsiteX6" fmla="*/ 878994 w 923163"/>
              <a:gd name="connsiteY6" fmla="*/ 248438 h 251718"/>
              <a:gd name="connsiteX7" fmla="*/ 532897 w 923163"/>
              <a:gd name="connsiteY7" fmla="*/ 172336 h 251718"/>
              <a:gd name="connsiteX8" fmla="*/ 280354 w 923163"/>
              <a:gd name="connsiteY8" fmla="*/ 127309 h 251718"/>
              <a:gd name="connsiteX9" fmla="*/ 9287 w 923163"/>
              <a:gd name="connsiteY9" fmla="*/ 110814 h 251718"/>
              <a:gd name="connsiteX10" fmla="*/ 106811 w 923163"/>
              <a:gd name="connsiteY10" fmla="*/ 48594 h 25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3163" h="251718">
                <a:moveTo>
                  <a:pt x="106811" y="48594"/>
                </a:moveTo>
                <a:cubicBezTo>
                  <a:pt x="192930" y="43970"/>
                  <a:pt x="422758" y="61188"/>
                  <a:pt x="526003" y="83071"/>
                </a:cubicBezTo>
                <a:cubicBezTo>
                  <a:pt x="629248" y="104954"/>
                  <a:pt x="710715" y="127526"/>
                  <a:pt x="799619" y="153083"/>
                </a:cubicBezTo>
                <a:cubicBezTo>
                  <a:pt x="787050" y="64301"/>
                  <a:pt x="771613" y="57821"/>
                  <a:pt x="776930" y="32461"/>
                </a:cubicBezTo>
                <a:cubicBezTo>
                  <a:pt x="782247" y="7101"/>
                  <a:pt x="809176" y="-3329"/>
                  <a:pt x="831524" y="922"/>
                </a:cubicBezTo>
                <a:cubicBezTo>
                  <a:pt x="853872" y="5173"/>
                  <a:pt x="899496" y="19314"/>
                  <a:pt x="911017" y="57965"/>
                </a:cubicBezTo>
                <a:cubicBezTo>
                  <a:pt x="922538" y="96616"/>
                  <a:pt x="942014" y="229376"/>
                  <a:pt x="878994" y="248438"/>
                </a:cubicBezTo>
                <a:cubicBezTo>
                  <a:pt x="815974" y="267500"/>
                  <a:pt x="634189" y="198382"/>
                  <a:pt x="532897" y="172336"/>
                </a:cubicBezTo>
                <a:cubicBezTo>
                  <a:pt x="431605" y="146290"/>
                  <a:pt x="382530" y="137243"/>
                  <a:pt x="280354" y="127309"/>
                </a:cubicBezTo>
                <a:cubicBezTo>
                  <a:pt x="178178" y="117375"/>
                  <a:pt x="38211" y="123933"/>
                  <a:pt x="9287" y="110814"/>
                </a:cubicBezTo>
                <a:cubicBezTo>
                  <a:pt x="-19637" y="97695"/>
                  <a:pt x="20692" y="53218"/>
                  <a:pt x="106811" y="48594"/>
                </a:cubicBezTo>
                <a:close/>
              </a:path>
            </a:pathLst>
          </a:custGeom>
          <a:solidFill>
            <a:srgbClr val="3B9B4B"/>
          </a:solidFill>
          <a:ln w="28575">
            <a:solidFill>
              <a:srgbClr val="348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</dc:creator>
  <cp:lastModifiedBy>Travis</cp:lastModifiedBy>
  <cp:revision>5</cp:revision>
  <dcterms:created xsi:type="dcterms:W3CDTF">2019-11-18T00:50:45Z</dcterms:created>
  <dcterms:modified xsi:type="dcterms:W3CDTF">2019-11-18T01:28:15Z</dcterms:modified>
</cp:coreProperties>
</file>