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50"/>
  </p:normalViewPr>
  <p:slideViewPr>
    <p:cSldViewPr snapToGrid="0">
      <p:cViewPr varScale="1">
        <p:scale>
          <a:sx n="122" d="100"/>
          <a:sy n="122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630B-7449-883E-D2F9-C1DC6E97F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6642-27E6-0C5A-454F-6FE1D170A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27E8-125F-B67B-C707-08064F20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2A8B-EEEE-00AD-F3E8-7F8AB4F7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624FA-4FD5-A68D-4717-06B52624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6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E790-C1F7-231B-8B61-9D0665D0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14C77-419B-4740-D411-E568B67EE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B68C-AC49-9620-526B-EE0A9CBE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F9DD-0FC5-65FC-A6E9-FE0C1462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9DAE-D6C4-6E0E-AD34-BC9CC4C7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0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1CC00-F9BC-5433-895C-B3D1BBBEC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6AC5C-19E3-6112-82BA-6A5B8D2DC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94F42-B1BE-7C28-5863-DC08E635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A725A-816F-0A5A-829F-ACEB6FA0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8695-4901-DB56-5E54-CF4AE168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0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5BDF-BF03-92E8-E5D2-2885B08C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0FCA-9891-D9A9-E7E8-FACB1EA28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C09C-5ED4-B1D3-0BE6-6A4C4444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8E10-DC02-3ECD-4231-11B28E5C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F023D-5781-C9A2-D546-07E1C59C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1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DF75-CE84-B559-3308-FF6ED1DC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4D206-0B31-8689-CB67-22987EAD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16DC-50BD-ECE9-445C-7715DFE2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B642F-DDC6-E647-151E-E27C877B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4BCD-7D59-FDCA-F208-E5108831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3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17A3-ABF4-D5AB-BF68-745EFDE7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48421-78BF-F46B-E7CD-EDEDC594F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77770-2B17-523C-12B1-EA1D1996D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02AC6-C5B3-8204-2F51-6888B333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03596-E896-6CA5-3EA5-4DE74FFC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48617-2A82-10E4-7FF5-A4797CA7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9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FF04-A7A9-BBA0-FE96-DD775378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E4AB2-9266-223D-AC1A-2496353D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87734-9252-EB8F-14EC-CBD4A69B0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40C73-D347-AB4D-06F8-ABB4489A8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4629D-0BA1-470B-73A4-080B0ECF6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B224F-700C-0444-F141-D62E1A63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80650-CC97-8DD9-D3CA-63D9B967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A54A1-D967-C2CA-910C-BAFFB0A9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7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E6F5-ED01-EB79-B0E6-7865D97A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1F33A-31A8-AFA7-F31E-E13ABECC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42A4D-01D1-D368-FA05-3F9F57BF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7B065-B0B4-72EE-F94D-A176AE26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4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6E857-AD36-1571-B094-43BF7C1A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CB433-4A91-C40B-0BF9-C0EC7FA6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BC035-195B-FCC2-C4D2-3E3BDF8D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0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82B7-9F88-7FFA-EB44-71B23E32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9A8C-1540-16F5-5592-52708FE75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939CA-63C4-7214-8F65-4223B7D8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48DAE-0BCD-7ECA-DF35-2644935F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02096-40BE-CCFA-BEA6-90B408C6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5DC08-B973-9C8B-510D-134FC2B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7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28D4-9183-ED73-1282-55FBD066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75196-E508-7EBC-08D8-5B39DEFCA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B0FD9-7494-46DC-3C91-15A97558B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E0F16-3E97-2049-759E-BA4B7C0C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EDFC-8B0F-AB48-9173-7D65CB9ECF2E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A9233-788A-8D26-95C2-2C12A23C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DCDE4-F2E7-F5A1-8831-58E15EED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92F43-72DA-7376-A08B-6749B6D5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99EAE-2810-B4E6-D6AE-E5F79EAA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A942-BC38-65DE-AC47-CD2819156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3EDFC-8B0F-AB48-9173-7D65CB9ECF2E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AEC4C-063B-7882-5820-B54780AC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EE344-2E17-6B58-A2D0-A055B8CCA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0D2A2-8614-E440-BD5B-270FB238F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9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0B712C18-DFEB-F400-03A3-981FEB94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60" y="1004867"/>
            <a:ext cx="5626100" cy="4584700"/>
          </a:xfrm>
          <a:prstGeom prst="rect">
            <a:avLst/>
          </a:prstGeom>
        </p:spPr>
      </p:pic>
      <p:pic>
        <p:nvPicPr>
          <p:cNvPr id="13" name="Picture 12" descr="A group of graphs with different colored lines&#10;&#10;AI-generated content may be incorrect.">
            <a:extLst>
              <a:ext uri="{FF2B5EF4-FFF2-40B4-BE49-F238E27FC236}">
                <a16:creationId xmlns:a16="http://schemas.microsoft.com/office/drawing/2014/main" id="{69285D25-6989-5B2D-46C3-5CB7AC7AD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42" y="999706"/>
            <a:ext cx="5754251" cy="458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9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sigmoid loss implementation&#10;&#10;AI-generated content may be incorrect.">
            <a:extLst>
              <a:ext uri="{FF2B5EF4-FFF2-40B4-BE49-F238E27FC236}">
                <a16:creationId xmlns:a16="http://schemas.microsoft.com/office/drawing/2014/main" id="{1DE902B9-0D74-F5EB-5FAA-4A03037A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1" y="1100673"/>
            <a:ext cx="5789729" cy="4854812"/>
          </a:xfrm>
          <a:prstGeom prst="rect">
            <a:avLst/>
          </a:prstGeom>
        </p:spPr>
      </p:pic>
      <p:pic>
        <p:nvPicPr>
          <p:cNvPr id="7" name="Picture 6" descr="A graph of different sizes of data&#10;&#10;AI-generated content may be incorrect.">
            <a:extLst>
              <a:ext uri="{FF2B5EF4-FFF2-40B4-BE49-F238E27FC236}">
                <a16:creationId xmlns:a16="http://schemas.microsoft.com/office/drawing/2014/main" id="{891AB343-BB9E-0ADE-40F5-87D4E98F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00673"/>
            <a:ext cx="5698170" cy="485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 Bangachev</dc:creator>
  <cp:lastModifiedBy>Kiril Bangachev</cp:lastModifiedBy>
  <cp:revision>1</cp:revision>
  <dcterms:created xsi:type="dcterms:W3CDTF">2025-05-13T20:59:42Z</dcterms:created>
  <dcterms:modified xsi:type="dcterms:W3CDTF">2025-05-15T00:54:37Z</dcterms:modified>
</cp:coreProperties>
</file>