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0" r:id="rId4"/>
  </p:sldMasterIdLst>
  <p:notesMasterIdLst>
    <p:notesMasterId r:id="rId11"/>
  </p:notesMasterIdLst>
  <p:handoutMasterIdLst>
    <p:handoutMasterId r:id="rId12"/>
  </p:handoutMasterIdLst>
  <p:sldIdLst>
    <p:sldId id="312" r:id="rId5"/>
    <p:sldId id="304" r:id="rId6"/>
    <p:sldId id="314" r:id="rId7"/>
    <p:sldId id="322" r:id="rId8"/>
    <p:sldId id="321" r:id="rId9"/>
    <p:sldId id="297" r:id="rId10"/>
  </p:sldIdLst>
  <p:sldSz cx="12192000" cy="6858000"/>
  <p:notesSz cx="13716000" cy="2438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616" userDrawn="1">
          <p15:clr>
            <a:srgbClr val="A4A3A4"/>
          </p15:clr>
        </p15:guide>
        <p15:guide id="4" orient="horz" pos="3264" userDrawn="1">
          <p15:clr>
            <a:srgbClr val="A4A3A4"/>
          </p15:clr>
        </p15:guide>
        <p15:guide id="5" pos="6912" userDrawn="1">
          <p15:clr>
            <a:srgbClr val="A4A3A4"/>
          </p15:clr>
        </p15:guide>
        <p15:guide id="6" orient="horz" userDrawn="1">
          <p15:clr>
            <a:srgbClr val="A4A3A4"/>
          </p15:clr>
        </p15:guide>
        <p15:guide id="7" orient="horz" pos="4008" userDrawn="1">
          <p15:clr>
            <a:srgbClr val="A4A3A4"/>
          </p15:clr>
        </p15:guide>
        <p15:guide id="9" orient="horz" pos="2352" userDrawn="1">
          <p15:clr>
            <a:srgbClr val="A4A3A4"/>
          </p15:clr>
        </p15:guide>
        <p15:guide id="12" pos="6696" userDrawn="1">
          <p15:clr>
            <a:srgbClr val="A4A3A4"/>
          </p15:clr>
        </p15:guide>
        <p15:guide id="15" pos="2136" userDrawn="1">
          <p15:clr>
            <a:srgbClr val="A4A3A4"/>
          </p15:clr>
        </p15:guide>
        <p15:guide id="16" pos="2760" userDrawn="1">
          <p15:clr>
            <a:srgbClr val="A4A3A4"/>
          </p15:clr>
        </p15:guide>
        <p15:guide id="17" pos="3288" userDrawn="1">
          <p15:clr>
            <a:srgbClr val="A4A3A4"/>
          </p15:clr>
        </p15:guide>
        <p15:guide id="18" pos="4032" userDrawn="1">
          <p15:clr>
            <a:srgbClr val="A4A3A4"/>
          </p15:clr>
        </p15:guide>
        <p15:guide id="19" pos="4392" userDrawn="1">
          <p15:clr>
            <a:srgbClr val="A4A3A4"/>
          </p15:clr>
        </p15:guide>
        <p15:guide id="20" pos="4944" userDrawn="1">
          <p15:clr>
            <a:srgbClr val="A4A3A4"/>
          </p15:clr>
        </p15:guide>
        <p15:guide id="21" pos="5544" userDrawn="1">
          <p15:clr>
            <a:srgbClr val="A4A3A4"/>
          </p15:clr>
        </p15:guide>
        <p15:guide id="22" pos="6072" userDrawn="1">
          <p15:clr>
            <a:srgbClr val="A4A3A4"/>
          </p15:clr>
        </p15:guide>
        <p15:guide id="23" orient="horz" pos="2448" userDrawn="1">
          <p15:clr>
            <a:srgbClr val="A4A3A4"/>
          </p15:clr>
        </p15:guide>
        <p15:guide id="25" pos="5256" userDrawn="1">
          <p15:clr>
            <a:srgbClr val="A4A3A4"/>
          </p15:clr>
        </p15:guide>
        <p15:guide id="26" pos="726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2C8F"/>
    <a:srgbClr val="FDFBF6"/>
    <a:srgbClr val="AAC4E9"/>
    <a:srgbClr val="F5CDCE"/>
    <a:srgbClr val="DF8C8C"/>
    <a:srgbClr val="D4D593"/>
    <a:srgbClr val="E6F0FE"/>
    <a:srgbClr val="CDBE8A"/>
    <a:srgbClr val="FFEFEF"/>
    <a:srgbClr val="FCFBF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3B4B98B0-60AC-42C2-AFA5-B58CD77FA1E5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>
      <p:cViewPr>
        <p:scale>
          <a:sx n="102" d="100"/>
          <a:sy n="102" d="100"/>
        </p:scale>
        <p:origin x="954" y="180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25" d="100"/>
          <a:sy n="25" d="100"/>
        </p:scale>
        <p:origin x="348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2426ABF-A8C0-D94B-8DA4-89B3D95177F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73E1C36-C21F-0B70-27E7-5B59DAE2756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7769225" y="0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970FB6-164E-0840-A35B-09E9F3D45F76}" type="datetimeyyyy">
              <a:rPr lang="en-US" smtClean="0"/>
              <a:t>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942066-244B-8673-5E9A-26E4265AD0B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30EE97-1F54-6631-A4BB-FD93829648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7769225" y="23161625"/>
            <a:ext cx="5943600" cy="12223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0BD0AB-C59E-4A46-83D3-F07787446BA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378359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80866786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1pPr>
    <a:lvl2pPr marL="228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2pPr>
    <a:lvl3pPr marL="457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3pPr>
    <a:lvl4pPr marL="685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4pPr>
    <a:lvl5pPr marL="9144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5pPr>
    <a:lvl6pPr marL="11430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6pPr>
    <a:lvl7pPr marL="13716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7pPr>
    <a:lvl8pPr marL="16002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8pPr>
    <a:lvl9pPr marL="1828800" algn="l" defTabSz="457200" rtl="0" eaLnBrk="1" latinLnBrk="0" hangingPunct="1">
      <a:defRPr sz="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6548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736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6708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88148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76683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-457200" y="3048000"/>
            <a:ext cx="14630400" cy="8229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13074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svg"/><Relationship Id="rId4" Type="http://schemas.openxmlformats.org/officeDocument/2006/relationships/image" Target="../media/image9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Image 0">
            <a:extLst>
              <a:ext uri="{FF2B5EF4-FFF2-40B4-BE49-F238E27FC236}">
                <a16:creationId xmlns:a16="http://schemas.microsoft.com/office/drawing/2014/main" id="{BA5D5A72-CB6F-F8DE-E2C9-90459C8C3D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5295900" cy="6877050"/>
          </a:xfrm>
          <a:custGeom>
            <a:avLst/>
            <a:gdLst>
              <a:gd name="connsiteX0" fmla="*/ 0 w 5295900"/>
              <a:gd name="connsiteY0" fmla="*/ 0 h 6877050"/>
              <a:gd name="connsiteX1" fmla="*/ 5295900 w 5295900"/>
              <a:gd name="connsiteY1" fmla="*/ 0 h 6877050"/>
              <a:gd name="connsiteX2" fmla="*/ 5295900 w 5295900"/>
              <a:gd name="connsiteY2" fmla="*/ 6877050 h 6877050"/>
              <a:gd name="connsiteX3" fmla="*/ 0 w 5295900"/>
              <a:gd name="connsiteY3" fmla="*/ 6877050 h 6877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295900" h="687705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 w="4763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E66FD7FF-2869-7902-36B2-2B229AB9A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00188" y="1173106"/>
            <a:ext cx="9191625" cy="5704772"/>
          </a:xfrm>
          <a:custGeom>
            <a:avLst/>
            <a:gdLst>
              <a:gd name="connsiteX0" fmla="*/ 4595813 w 9191625"/>
              <a:gd name="connsiteY0" fmla="*/ 0 h 5704772"/>
              <a:gd name="connsiteX1" fmla="*/ 9191625 w 9191625"/>
              <a:gd name="connsiteY1" fmla="*/ 4592108 h 5704772"/>
              <a:gd name="connsiteX2" fmla="*/ 9191625 w 9191625"/>
              <a:gd name="connsiteY2" fmla="*/ 5704772 h 5704772"/>
              <a:gd name="connsiteX3" fmla="*/ 0 w 9191625"/>
              <a:gd name="connsiteY3" fmla="*/ 5704772 h 5704772"/>
              <a:gd name="connsiteX4" fmla="*/ 0 w 9191625"/>
              <a:gd name="connsiteY4" fmla="*/ 4592108 h 5704772"/>
              <a:gd name="connsiteX5" fmla="*/ 4595813 w 9191625"/>
              <a:gd name="connsiteY5" fmla="*/ 0 h 57047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91625" h="5704772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 w="4763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B1457C88-4472-81CF-02AF-4421E0A308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694429" y="0"/>
            <a:ext cx="6803142" cy="5396474"/>
          </a:xfrm>
          <a:custGeom>
            <a:avLst/>
            <a:gdLst>
              <a:gd name="connsiteX0" fmla="*/ 0 w 6803142"/>
              <a:gd name="connsiteY0" fmla="*/ 0 h 5396474"/>
              <a:gd name="connsiteX1" fmla="*/ 6803142 w 6803142"/>
              <a:gd name="connsiteY1" fmla="*/ 0 h 5396474"/>
              <a:gd name="connsiteX2" fmla="*/ 6803142 w 6803142"/>
              <a:gd name="connsiteY2" fmla="*/ 1997094 h 5396474"/>
              <a:gd name="connsiteX3" fmla="*/ 3401576 w 6803142"/>
              <a:gd name="connsiteY3" fmla="*/ 5396474 h 5396474"/>
              <a:gd name="connsiteX4" fmla="*/ 0 w 6803142"/>
              <a:gd name="connsiteY4" fmla="*/ 1997094 h 53964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03142" h="5396474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59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2899790" y="810227"/>
            <a:ext cx="6392421" cy="3831221"/>
          </a:xfrm>
        </p:spPr>
        <p:txBody>
          <a:bodyPr tIns="0" bIns="0" anchor="ctr" anchorCtr="0">
            <a:noAutofit/>
          </a:bodyPr>
          <a:lstStyle>
            <a:lvl1pPr algn="ctr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63179980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11">
            <a:extLst>
              <a:ext uri="{FF2B5EF4-FFF2-40B4-BE49-F238E27FC236}">
                <a16:creationId xmlns:a16="http://schemas.microsoft.com/office/drawing/2014/main" id="{D014917C-8694-B4A4-A211-0F31F00E24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1550562" cy="2545382"/>
          </a:xfrm>
          <a:custGeom>
            <a:avLst/>
            <a:gdLst>
              <a:gd name="connsiteX0" fmla="*/ 683117 w 1550562"/>
              <a:gd name="connsiteY0" fmla="*/ 0 h 2545382"/>
              <a:gd name="connsiteX1" fmla="*/ 1550562 w 1550562"/>
              <a:gd name="connsiteY1" fmla="*/ 0 h 2545382"/>
              <a:gd name="connsiteX2" fmla="*/ 1550562 w 1550562"/>
              <a:gd name="connsiteY2" fmla="*/ 7240 h 2545382"/>
              <a:gd name="connsiteX3" fmla="*/ 221868 w 1550562"/>
              <a:gd name="connsiteY3" fmla="*/ 2418735 h 2545382"/>
              <a:gd name="connsiteX4" fmla="*/ 0 w 1550562"/>
              <a:gd name="connsiteY4" fmla="*/ 2545382 h 2545382"/>
              <a:gd name="connsiteX5" fmla="*/ 0 w 1550562"/>
              <a:gd name="connsiteY5" fmla="*/ 1500516 h 2545382"/>
              <a:gd name="connsiteX6" fmla="*/ 102557 w 1550562"/>
              <a:gd name="connsiteY6" fmla="*/ 1405503 h 2545382"/>
              <a:gd name="connsiteX7" fmla="*/ 673022 w 1550562"/>
              <a:gd name="connsiteY7" fmla="*/ 200390 h 25453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550562" h="2545382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/>
          </a:p>
        </p:txBody>
      </p:sp>
      <p:sp>
        <p:nvSpPr>
          <p:cNvPr id="10" name="Freeform 9">
            <a:extLst>
              <a:ext uri="{FF2B5EF4-FFF2-40B4-BE49-F238E27FC236}">
                <a16:creationId xmlns:a16="http://schemas.microsoft.com/office/drawing/2014/main" id="{A7DB6972-BB75-254A-BA88-C0C3E6E93B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1"/>
            <a:ext cx="682740" cy="1500050"/>
          </a:xfrm>
          <a:custGeom>
            <a:avLst/>
            <a:gdLst>
              <a:gd name="connsiteX0" fmla="*/ 0 w 682740"/>
              <a:gd name="connsiteY0" fmla="*/ 0 h 1500050"/>
              <a:gd name="connsiteX1" fmla="*/ 682740 w 682740"/>
              <a:gd name="connsiteY1" fmla="*/ 0 h 1500050"/>
              <a:gd name="connsiteX2" fmla="*/ 672647 w 682740"/>
              <a:gd name="connsiteY2" fmla="*/ 200357 h 1500050"/>
              <a:gd name="connsiteX3" fmla="*/ 102290 w 682740"/>
              <a:gd name="connsiteY3" fmla="*/ 1405281 h 1500050"/>
              <a:gd name="connsiteX4" fmla="*/ 0 w 682740"/>
              <a:gd name="connsiteY4" fmla="*/ 1500050 h 1500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82740" h="150005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0" name="Image 2">
            <a:extLst>
              <a:ext uri="{FF2B5EF4-FFF2-40B4-BE49-F238E27FC236}">
                <a16:creationId xmlns:a16="http://schemas.microsoft.com/office/drawing/2014/main" id="{790E862E-398F-571C-EC2C-3D17164DE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0445" y="314191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1C975BF2-D657-C309-269D-B8D00626313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550563" y="1089213"/>
            <a:ext cx="9879437" cy="980844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Text Placeholder 54">
            <a:extLst>
              <a:ext uri="{FF2B5EF4-FFF2-40B4-BE49-F238E27FC236}">
                <a16:creationId xmlns:a16="http://schemas.microsoft.com/office/drawing/2014/main" id="{A0AEB4DF-13C8-8171-2BDB-FD1AD542E783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550564" y="2331958"/>
            <a:ext cx="2975217" cy="3704266"/>
          </a:xfrm>
        </p:spPr>
        <p:txBody>
          <a:bodyPr lIns="91440" tIns="0" rIns="91440" bIns="0" anchor="t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None/>
              <a:defRPr sz="1800"/>
            </a:lvl1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42134EBA-AF32-9F8A-370F-0D3E842F0397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5087154" y="2331791"/>
            <a:ext cx="6345893" cy="3721817"/>
          </a:xfrm>
        </p:spPr>
        <p:txBody>
          <a:bodyPr lIns="91440" rIns="91440"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AE99A73D-155B-A133-9671-506F54A055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9588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raphic 28">
            <a:extLst>
              <a:ext uri="{FF2B5EF4-FFF2-40B4-BE49-F238E27FC236}">
                <a16:creationId xmlns:a16="http://schemas.microsoft.com/office/drawing/2014/main" id="{D5595DD5-43B0-252F-8BC6-6B74340C5B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550564" y="1057274"/>
            <a:ext cx="9875463" cy="999746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9" name="Freeform 48">
            <a:extLst>
              <a:ext uri="{FF2B5EF4-FFF2-40B4-BE49-F238E27FC236}">
                <a16:creationId xmlns:a16="http://schemas.microsoft.com/office/drawing/2014/main" id="{BC3A3767-6C5E-8188-0A49-955BBACE37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-3" y="4420134"/>
            <a:ext cx="1293237" cy="2437866"/>
          </a:xfrm>
          <a:custGeom>
            <a:avLst/>
            <a:gdLst>
              <a:gd name="connsiteX0" fmla="*/ 1293237 w 1293237"/>
              <a:gd name="connsiteY0" fmla="*/ 2437866 h 2437866"/>
              <a:gd name="connsiteX1" fmla="*/ 1292465 w 1293237"/>
              <a:gd name="connsiteY1" fmla="*/ 2437373 h 2437866"/>
              <a:gd name="connsiteX2" fmla="*/ 0 w 1293237"/>
              <a:gd name="connsiteY2" fmla="*/ 0 h 2437866"/>
              <a:gd name="connsiteX3" fmla="*/ 1293237 w 1293237"/>
              <a:gd name="connsiteY3" fmla="*/ 0 h 24378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93237" h="2437866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 w="476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16" name="Content Placeholder 3">
            <a:extLst>
              <a:ext uri="{FF2B5EF4-FFF2-40B4-BE49-F238E27FC236}">
                <a16:creationId xmlns:a16="http://schemas.microsoft.com/office/drawing/2014/main" id="{E4BD7F71-D12B-4F27-1505-FF681CF55F73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550564" y="2303028"/>
            <a:ext cx="5829147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Content Placeholder 3">
            <a:extLst>
              <a:ext uri="{FF2B5EF4-FFF2-40B4-BE49-F238E27FC236}">
                <a16:creationId xmlns:a16="http://schemas.microsoft.com/office/drawing/2014/main" id="{FB87C65D-4EF3-18C8-18A8-477F87A37E51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7940842" y="2303028"/>
            <a:ext cx="3485184" cy="3961593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7" name="Slide Number Placeholder 2">
            <a:extLst>
              <a:ext uri="{FF2B5EF4-FFF2-40B4-BE49-F238E27FC236}">
                <a16:creationId xmlns:a16="http://schemas.microsoft.com/office/drawing/2014/main" id="{AEFFA34C-885D-E995-D8F9-B4ACFBF311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C6639AD7-128F-B39D-B45F-0F22A2C6D6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>
              <a:gd name="connsiteX0" fmla="*/ 0 w 1734410"/>
              <a:gd name="connsiteY0" fmla="*/ 0 h 4795637"/>
              <a:gd name="connsiteX1" fmla="*/ 1734410 w 1734410"/>
              <a:gd name="connsiteY1" fmla="*/ 0 h 4795637"/>
              <a:gd name="connsiteX2" fmla="*/ 1734410 w 1734410"/>
              <a:gd name="connsiteY2" fmla="*/ 4795637 h 4795637"/>
              <a:gd name="connsiteX3" fmla="*/ 0 w 1734410"/>
              <a:gd name="connsiteY3" fmla="*/ 4795637 h 47956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734410" h="4795637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</p:spPr>
      </p:pic>
      <p:pic>
        <p:nvPicPr>
          <p:cNvPr id="54" name="Graphic 53">
            <a:extLst>
              <a:ext uri="{FF2B5EF4-FFF2-40B4-BE49-F238E27FC236}">
                <a16:creationId xmlns:a16="http://schemas.microsoft.com/office/drawing/2014/main" id="{48479A23-C29C-C711-510C-05B69B882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t="11443" r="10857"/>
          <a:stretch/>
        </p:blipFill>
        <p:spPr>
          <a:xfrm rot="16200000">
            <a:off x="-6447" y="6444"/>
            <a:ext cx="1961253" cy="1948364"/>
          </a:xfrm>
          <a:custGeom>
            <a:avLst/>
            <a:gdLst>
              <a:gd name="connsiteX0" fmla="*/ 1961253 w 1961253"/>
              <a:gd name="connsiteY0" fmla="*/ 0 h 1948364"/>
              <a:gd name="connsiteX1" fmla="*/ 1961253 w 1961253"/>
              <a:gd name="connsiteY1" fmla="*/ 1948364 h 1948364"/>
              <a:gd name="connsiteX2" fmla="*/ 0 w 1961253"/>
              <a:gd name="connsiteY2" fmla="*/ 1948364 h 1948364"/>
              <a:gd name="connsiteX3" fmla="*/ 0 w 1961253"/>
              <a:gd name="connsiteY3" fmla="*/ 0 h 19483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961253" h="1948364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</p:spPr>
      </p:pic>
      <p:sp>
        <p:nvSpPr>
          <p:cNvPr id="7" name="Image 2">
            <a:extLst>
              <a:ext uri="{FF2B5EF4-FFF2-40B4-BE49-F238E27FC236}">
                <a16:creationId xmlns:a16="http://schemas.microsoft.com/office/drawing/2014/main" id="{F3DC42FA-4B8F-2EFC-CAB4-1CCAB93BEB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96626" y="4929577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665070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10511627" cy="1012785"/>
          </a:xfrm>
        </p:spPr>
        <p:txBody>
          <a:bodyPr tIns="0" bIns="0"/>
          <a:lstStyle>
            <a:lvl1pPr algn="ctr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4D6DED8E-165F-59D7-F01C-4EF0446E5FC0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914400" y="2316067"/>
            <a:ext cx="10511627" cy="3948557"/>
          </a:xfrm>
        </p:spPr>
        <p:txBody>
          <a:bodyPr lIns="91440" tIns="91440" rIns="91440" bIns="9144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2933FDAB-13EE-5F9F-5DFC-A5A60BC6362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50815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AEF1F750-031C-BDB7-BD7B-9CBE17406F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8948738" cy="6858000"/>
          </a:xfrm>
          <a:custGeom>
            <a:avLst/>
            <a:gdLst>
              <a:gd name="connsiteX0" fmla="*/ 0 w 8948738"/>
              <a:gd name="connsiteY0" fmla="*/ 0 h 6858000"/>
              <a:gd name="connsiteX1" fmla="*/ 5932941 w 8948738"/>
              <a:gd name="connsiteY1" fmla="*/ 0 h 6858000"/>
              <a:gd name="connsiteX2" fmla="*/ 6047310 w 8948738"/>
              <a:gd name="connsiteY2" fmla="*/ 14613 h 6858000"/>
              <a:gd name="connsiteX3" fmla="*/ 8948738 w 8948738"/>
              <a:gd name="connsiteY3" fmla="*/ 3416480 h 6858000"/>
              <a:gd name="connsiteX4" fmla="*/ 5702202 w 8948738"/>
              <a:gd name="connsiteY4" fmla="*/ 6853523 h 6858000"/>
              <a:gd name="connsiteX5" fmla="*/ 5526113 w 8948738"/>
              <a:gd name="connsiteY5" fmla="*/ 6858000 h 6858000"/>
              <a:gd name="connsiteX6" fmla="*/ 0 w 8948738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8948738" h="685800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/>
          </a:solidFill>
          <a:ln w="4760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9" name="Freeform: Shape 18">
            <a:extLst>
              <a:ext uri="{FF2B5EF4-FFF2-40B4-BE49-F238E27FC236}">
                <a16:creationId xmlns:a16="http://schemas.microsoft.com/office/drawing/2014/main" id="{FEB515B5-2D9F-58E1-6E3C-CCBF105D89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527501" y="0"/>
            <a:ext cx="4671276" cy="6857999"/>
          </a:xfrm>
          <a:custGeom>
            <a:avLst/>
            <a:gdLst>
              <a:gd name="connsiteX0" fmla="*/ 3416476 w 4653374"/>
              <a:gd name="connsiteY0" fmla="*/ 0 h 6831717"/>
              <a:gd name="connsiteX1" fmla="*/ 4653374 w 4653374"/>
              <a:gd name="connsiteY1" fmla="*/ 0 h 6831717"/>
              <a:gd name="connsiteX2" fmla="*/ 4653374 w 4653374"/>
              <a:gd name="connsiteY2" fmla="*/ 6831717 h 6831717"/>
              <a:gd name="connsiteX3" fmla="*/ 3416476 w 4653374"/>
              <a:gd name="connsiteY3" fmla="*/ 6831717 h 6831717"/>
              <a:gd name="connsiteX4" fmla="*/ 0 w 4653374"/>
              <a:gd name="connsiteY4" fmla="*/ 3415863 h 6831717"/>
              <a:gd name="connsiteX5" fmla="*/ 3416476 w 4653374"/>
              <a:gd name="connsiteY5" fmla="*/ 0 h 68317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653374" h="6831717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 w="477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pic>
        <p:nvPicPr>
          <p:cNvPr id="9" name="Image 2">
            <a:extLst>
              <a:ext uri="{FF2B5EF4-FFF2-40B4-BE49-F238E27FC236}">
                <a16:creationId xmlns:a16="http://schemas.microsoft.com/office/drawing/2014/main" id="{5CCFEDF9-5B69-87BA-8A33-35033DA401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1" y="849782"/>
            <a:ext cx="5715000" cy="2727709"/>
          </a:xfrm>
        </p:spPr>
        <p:txBody>
          <a:bodyPr tIns="0" bIns="0" anchor="b" anchorCtr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86F10CB4-CF79-A942-DA9C-04CBB7C89D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914401" y="3813606"/>
            <a:ext cx="5715000" cy="2234642"/>
          </a:xfrm>
        </p:spPr>
        <p:txBody>
          <a:bodyPr lIns="91440" tIns="0" rIns="91440" bIns="0" anchor="t" anchorCtr="0">
            <a:normAutofit/>
          </a:bodyPr>
          <a:lstStyle>
            <a:lvl1pPr marL="0" indent="0" algn="l">
              <a:spcBef>
                <a:spcPts val="576"/>
              </a:spcBef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2372898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C6B5F91-ABF5-D0B6-E43F-40CEDC3A6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A52D64F1-27B6-A1E5-4F44-A6029FAB30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 anchor="ctr" anchorCtr="0"/>
          <a:lstStyle/>
          <a:p>
            <a:r>
              <a:rPr lang="en-US" dirty="0"/>
              <a:t>Click to add title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868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26DE4B-D4E5-B36A-89FA-7C0E87AFC3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95243571-BE64-3777-F992-88FC43A605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118286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ADFAE2CB-0EAD-E788-FCB7-FB12F69391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58952" y="758952"/>
            <a:ext cx="3932237" cy="1524662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58952" y="2286000"/>
            <a:ext cx="3932237" cy="356708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183187" y="741459"/>
            <a:ext cx="6242839" cy="511959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4500552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AA6B609-D718-DB49-892F-7E49376CC9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 flipV="1">
            <a:off x="9949173" y="4755034"/>
            <a:ext cx="2242827" cy="2102966"/>
          </a:xfrm>
          <a:custGeom>
            <a:avLst/>
            <a:gdLst>
              <a:gd name="connsiteX0" fmla="*/ 2220549 w 2242827"/>
              <a:gd name="connsiteY0" fmla="*/ 0 h 2102966"/>
              <a:gd name="connsiteX1" fmla="*/ 2242827 w 2242827"/>
              <a:gd name="connsiteY1" fmla="*/ 0 h 2102966"/>
              <a:gd name="connsiteX2" fmla="*/ 2238641 w 2242827"/>
              <a:gd name="connsiteY2" fmla="*/ 82607 h 2102966"/>
              <a:gd name="connsiteX3" fmla="*/ 1 w 2242827"/>
              <a:gd name="connsiteY3" fmla="*/ 2102966 h 2102966"/>
              <a:gd name="connsiteX4" fmla="*/ 1 w 2242827"/>
              <a:gd name="connsiteY4" fmla="*/ 2080690 h 2102966"/>
              <a:gd name="connsiteX5" fmla="*/ 2216479 w 2242827"/>
              <a:gd name="connsiteY5" fmla="*/ 80336 h 2102966"/>
              <a:gd name="connsiteX6" fmla="*/ 2098030 w 2242827"/>
              <a:gd name="connsiteY6" fmla="*/ 0 h 2102966"/>
              <a:gd name="connsiteX7" fmla="*/ 2120412 w 2242827"/>
              <a:gd name="connsiteY7" fmla="*/ 0 h 2102966"/>
              <a:gd name="connsiteX8" fmla="*/ 2116859 w 2242827"/>
              <a:gd name="connsiteY8" fmla="*/ 70117 h 2102966"/>
              <a:gd name="connsiteX9" fmla="*/ 1 w 2242827"/>
              <a:gd name="connsiteY9" fmla="*/ 1980571 h 2102966"/>
              <a:gd name="connsiteX10" fmla="*/ 1 w 2242827"/>
              <a:gd name="connsiteY10" fmla="*/ 1958295 h 2102966"/>
              <a:gd name="connsiteX11" fmla="*/ 2094588 w 2242827"/>
              <a:gd name="connsiteY11" fmla="*/ 67938 h 2102966"/>
              <a:gd name="connsiteX12" fmla="*/ 1975608 w 2242827"/>
              <a:gd name="connsiteY12" fmla="*/ 0 h 2102966"/>
              <a:gd name="connsiteX13" fmla="*/ 1997887 w 2242827"/>
              <a:gd name="connsiteY13" fmla="*/ 0 h 2102966"/>
              <a:gd name="connsiteX14" fmla="*/ 1994968 w 2242827"/>
              <a:gd name="connsiteY14" fmla="*/ 57611 h 2102966"/>
              <a:gd name="connsiteX15" fmla="*/ 1 w 2242827"/>
              <a:gd name="connsiteY15" fmla="*/ 1858047 h 2102966"/>
              <a:gd name="connsiteX16" fmla="*/ 1 w 2242827"/>
              <a:gd name="connsiteY16" fmla="*/ 1835771 h 2102966"/>
              <a:gd name="connsiteX17" fmla="*/ 1972805 w 2242827"/>
              <a:gd name="connsiteY17" fmla="*/ 55322 h 2102966"/>
              <a:gd name="connsiteX18" fmla="*/ 1853193 w 2242827"/>
              <a:gd name="connsiteY18" fmla="*/ 0 h 2102966"/>
              <a:gd name="connsiteX19" fmla="*/ 1875472 w 2242827"/>
              <a:gd name="connsiteY19" fmla="*/ 0 h 2102966"/>
              <a:gd name="connsiteX20" fmla="*/ 1873186 w 2242827"/>
              <a:gd name="connsiteY20" fmla="*/ 45119 h 2102966"/>
              <a:gd name="connsiteX21" fmla="*/ 0 w 2242827"/>
              <a:gd name="connsiteY21" fmla="*/ 1735650 h 2102966"/>
              <a:gd name="connsiteX22" fmla="*/ 0 w 2242827"/>
              <a:gd name="connsiteY22" fmla="*/ 1713374 h 2102966"/>
              <a:gd name="connsiteX23" fmla="*/ 1851022 w 2242827"/>
              <a:gd name="connsiteY23" fmla="*/ 42848 h 2102966"/>
              <a:gd name="connsiteX24" fmla="*/ 1730668 w 2242827"/>
              <a:gd name="connsiteY24" fmla="*/ 0 h 2102966"/>
              <a:gd name="connsiteX25" fmla="*/ 1753056 w 2242827"/>
              <a:gd name="connsiteY25" fmla="*/ 0 h 2102966"/>
              <a:gd name="connsiteX26" fmla="*/ 1751404 w 2242827"/>
              <a:gd name="connsiteY26" fmla="*/ 32610 h 2102966"/>
              <a:gd name="connsiteX27" fmla="*/ 0 w 2242827"/>
              <a:gd name="connsiteY27" fmla="*/ 1613232 h 2102966"/>
              <a:gd name="connsiteX28" fmla="*/ 0 w 2242827"/>
              <a:gd name="connsiteY28" fmla="*/ 1590961 h 2102966"/>
              <a:gd name="connsiteX29" fmla="*/ 1729127 w 2242827"/>
              <a:gd name="connsiteY29" fmla="*/ 30432 h 2102966"/>
              <a:gd name="connsiteX30" fmla="*/ 1608247 w 2242827"/>
              <a:gd name="connsiteY30" fmla="*/ 0 h 2102966"/>
              <a:gd name="connsiteX31" fmla="*/ 1630525 w 2242827"/>
              <a:gd name="connsiteY31" fmla="*/ 0 h 2102966"/>
              <a:gd name="connsiteX32" fmla="*/ 1629507 w 2242827"/>
              <a:gd name="connsiteY32" fmla="*/ 20086 h 2102966"/>
              <a:gd name="connsiteX33" fmla="*/ 0 w 2242827"/>
              <a:gd name="connsiteY33" fmla="*/ 1490712 h 2102966"/>
              <a:gd name="connsiteX34" fmla="*/ 0 w 2242827"/>
              <a:gd name="connsiteY34" fmla="*/ 1468436 h 2102966"/>
              <a:gd name="connsiteX35" fmla="*/ 1607345 w 2242827"/>
              <a:gd name="connsiteY35" fmla="*/ 17816 h 2102966"/>
              <a:gd name="connsiteX36" fmla="*/ 1485833 w 2242827"/>
              <a:gd name="connsiteY36" fmla="*/ 0 h 2102966"/>
              <a:gd name="connsiteX37" fmla="*/ 1508109 w 2242827"/>
              <a:gd name="connsiteY37" fmla="*/ 0 h 2102966"/>
              <a:gd name="connsiteX38" fmla="*/ 1507724 w 2242827"/>
              <a:gd name="connsiteY38" fmla="*/ 7596 h 2102966"/>
              <a:gd name="connsiteX39" fmla="*/ 0 w 2242827"/>
              <a:gd name="connsiteY39" fmla="*/ 1368317 h 2102966"/>
              <a:gd name="connsiteX40" fmla="*/ 0 w 2242827"/>
              <a:gd name="connsiteY40" fmla="*/ 1346041 h 2102966"/>
              <a:gd name="connsiteX41" fmla="*/ 1485563 w 2242827"/>
              <a:gd name="connsiteY41" fmla="*/ 5325 h 2102966"/>
              <a:gd name="connsiteX42" fmla="*/ 1362591 w 2242827"/>
              <a:gd name="connsiteY42" fmla="*/ 0 h 2102966"/>
              <a:gd name="connsiteX43" fmla="*/ 1385194 w 2242827"/>
              <a:gd name="connsiteY43" fmla="*/ 0 h 2102966"/>
              <a:gd name="connsiteX44" fmla="*/ 1364797 w 2242827"/>
              <a:gd name="connsiteY44" fmla="*/ 133264 h 2102966"/>
              <a:gd name="connsiteX45" fmla="*/ 0 w 2242827"/>
              <a:gd name="connsiteY45" fmla="*/ 1245917 h 2102966"/>
              <a:gd name="connsiteX46" fmla="*/ 0 w 2242827"/>
              <a:gd name="connsiteY46" fmla="*/ 1223641 h 2102966"/>
              <a:gd name="connsiteX47" fmla="*/ 1342864 w 2242827"/>
              <a:gd name="connsiteY47" fmla="*/ 128894 h 2102966"/>
              <a:gd name="connsiteX48" fmla="*/ 1238878 w 2242827"/>
              <a:gd name="connsiteY48" fmla="*/ 0 h 2102966"/>
              <a:gd name="connsiteX49" fmla="*/ 1261388 w 2242827"/>
              <a:gd name="connsiteY49" fmla="*/ 0 h 2102966"/>
              <a:gd name="connsiteX50" fmla="*/ 1244763 w 2242827"/>
              <a:gd name="connsiteY50" fmla="*/ 108614 h 2102966"/>
              <a:gd name="connsiteX51" fmla="*/ 0 w 2242827"/>
              <a:gd name="connsiteY51" fmla="*/ 1123397 h 2102966"/>
              <a:gd name="connsiteX52" fmla="*/ 0 w 2242827"/>
              <a:gd name="connsiteY52" fmla="*/ 1101121 h 2102966"/>
              <a:gd name="connsiteX53" fmla="*/ 1222940 w 2242827"/>
              <a:gd name="connsiteY53" fmla="*/ 104135 h 2102966"/>
              <a:gd name="connsiteX54" fmla="*/ 1115178 w 2242827"/>
              <a:gd name="connsiteY54" fmla="*/ 0 h 2102966"/>
              <a:gd name="connsiteX55" fmla="*/ 1137688 w 2242827"/>
              <a:gd name="connsiteY55" fmla="*/ 0 h 2102966"/>
              <a:gd name="connsiteX56" fmla="*/ 1124836 w 2242827"/>
              <a:gd name="connsiteY56" fmla="*/ 83962 h 2102966"/>
              <a:gd name="connsiteX57" fmla="*/ 0 w 2242827"/>
              <a:gd name="connsiteY57" fmla="*/ 1000978 h 2102966"/>
              <a:gd name="connsiteX58" fmla="*/ 0 w 2242827"/>
              <a:gd name="connsiteY58" fmla="*/ 978703 h 2102966"/>
              <a:gd name="connsiteX59" fmla="*/ 1103012 w 2242827"/>
              <a:gd name="connsiteY59" fmla="*/ 79485 h 2102966"/>
              <a:gd name="connsiteX60" fmla="*/ 991375 w 2242827"/>
              <a:gd name="connsiteY60" fmla="*/ 0 h 2102966"/>
              <a:gd name="connsiteX61" fmla="*/ 1013997 w 2242827"/>
              <a:gd name="connsiteY61" fmla="*/ 0 h 2102966"/>
              <a:gd name="connsiteX62" fmla="*/ 1004915 w 2242827"/>
              <a:gd name="connsiteY62" fmla="*/ 59331 h 2102966"/>
              <a:gd name="connsiteX63" fmla="*/ 0 w 2242827"/>
              <a:gd name="connsiteY63" fmla="*/ 878583 h 2102966"/>
              <a:gd name="connsiteX64" fmla="*/ 0 w 2242827"/>
              <a:gd name="connsiteY64" fmla="*/ 856307 h 2102966"/>
              <a:gd name="connsiteX65" fmla="*/ 982981 w 2242827"/>
              <a:gd name="connsiteY65" fmla="*/ 54853 h 2102966"/>
              <a:gd name="connsiteX66" fmla="*/ 866108 w 2242827"/>
              <a:gd name="connsiteY66" fmla="*/ 0 h 2102966"/>
              <a:gd name="connsiteX67" fmla="*/ 888384 w 2242827"/>
              <a:gd name="connsiteY67" fmla="*/ 0 h 2102966"/>
              <a:gd name="connsiteX68" fmla="*/ 884876 w 2242827"/>
              <a:gd name="connsiteY68" fmla="*/ 34680 h 2102966"/>
              <a:gd name="connsiteX69" fmla="*/ 0 w 2242827"/>
              <a:gd name="connsiteY69" fmla="*/ 756058 h 2102966"/>
              <a:gd name="connsiteX70" fmla="*/ 0 w 2242827"/>
              <a:gd name="connsiteY70" fmla="*/ 733782 h 2102966"/>
              <a:gd name="connsiteX71" fmla="*/ 863057 w 2242827"/>
              <a:gd name="connsiteY71" fmla="*/ 30169 h 2102966"/>
              <a:gd name="connsiteX72" fmla="*/ 743692 w 2242827"/>
              <a:gd name="connsiteY72" fmla="*/ 0 h 2102966"/>
              <a:gd name="connsiteX73" fmla="*/ 765973 w 2242827"/>
              <a:gd name="connsiteY73" fmla="*/ 0 h 2102966"/>
              <a:gd name="connsiteX74" fmla="*/ 764957 w 2242827"/>
              <a:gd name="connsiteY74" fmla="*/ 10048 h 2102966"/>
              <a:gd name="connsiteX75" fmla="*/ 0 w 2242827"/>
              <a:gd name="connsiteY75" fmla="*/ 633662 h 2102966"/>
              <a:gd name="connsiteX76" fmla="*/ 0 w 2242827"/>
              <a:gd name="connsiteY76" fmla="*/ 611386 h 2102966"/>
              <a:gd name="connsiteX77" fmla="*/ 743129 w 2242827"/>
              <a:gd name="connsiteY77" fmla="*/ 5570 h 2102966"/>
              <a:gd name="connsiteX78" fmla="*/ 617163 w 2242827"/>
              <a:gd name="connsiteY78" fmla="*/ 0 h 2102966"/>
              <a:gd name="connsiteX79" fmla="*/ 640489 w 2242827"/>
              <a:gd name="connsiteY79" fmla="*/ 0 h 2102966"/>
              <a:gd name="connsiteX80" fmla="*/ 606611 w 2242827"/>
              <a:gd name="connsiteY80" fmla="*/ 108906 h 2102966"/>
              <a:gd name="connsiteX81" fmla="*/ 0 w 2242827"/>
              <a:gd name="connsiteY81" fmla="*/ 511248 h 2102966"/>
              <a:gd name="connsiteX82" fmla="*/ 0 w 2242827"/>
              <a:gd name="connsiteY82" fmla="*/ 488972 h 2102966"/>
              <a:gd name="connsiteX83" fmla="*/ 585980 w 2242827"/>
              <a:gd name="connsiteY83" fmla="*/ 100252 h 2102966"/>
              <a:gd name="connsiteX84" fmla="*/ 489561 w 2242827"/>
              <a:gd name="connsiteY84" fmla="*/ 0 h 2102966"/>
              <a:gd name="connsiteX85" fmla="*/ 512789 w 2242827"/>
              <a:gd name="connsiteY85" fmla="*/ 0 h 2102966"/>
              <a:gd name="connsiteX86" fmla="*/ 493721 w 2242827"/>
              <a:gd name="connsiteY86" fmla="*/ 61289 h 2102966"/>
              <a:gd name="connsiteX87" fmla="*/ 0 w 2242827"/>
              <a:gd name="connsiteY87" fmla="*/ 388735 h 2102966"/>
              <a:gd name="connsiteX88" fmla="*/ 0 w 2242827"/>
              <a:gd name="connsiteY88" fmla="*/ 366459 h 2102966"/>
              <a:gd name="connsiteX89" fmla="*/ 473199 w 2242827"/>
              <a:gd name="connsiteY89" fmla="*/ 52587 h 2102966"/>
              <a:gd name="connsiteX90" fmla="*/ 361966 w 2242827"/>
              <a:gd name="connsiteY90" fmla="*/ 0 h 2102966"/>
              <a:gd name="connsiteX91" fmla="*/ 385181 w 2242827"/>
              <a:gd name="connsiteY91" fmla="*/ 0 h 2102966"/>
              <a:gd name="connsiteX92" fmla="*/ 380937 w 2242827"/>
              <a:gd name="connsiteY92" fmla="*/ 13636 h 2102966"/>
              <a:gd name="connsiteX93" fmla="*/ 0 w 2242827"/>
              <a:gd name="connsiteY93" fmla="*/ 266328 h 2102966"/>
              <a:gd name="connsiteX94" fmla="*/ 0 w 2242827"/>
              <a:gd name="connsiteY94" fmla="*/ 244052 h 2102966"/>
              <a:gd name="connsiteX95" fmla="*/ 360416 w 2242827"/>
              <a:gd name="connsiteY95" fmla="*/ 4982 h 2102966"/>
              <a:gd name="connsiteX96" fmla="*/ 218905 w 2242827"/>
              <a:gd name="connsiteY96" fmla="*/ 0 h 2102966"/>
              <a:gd name="connsiteX97" fmla="*/ 249720 w 2242827"/>
              <a:gd name="connsiteY97" fmla="*/ 0 h 2102966"/>
              <a:gd name="connsiteX98" fmla="*/ 241311 w 2242827"/>
              <a:gd name="connsiteY98" fmla="*/ 15475 h 2102966"/>
              <a:gd name="connsiteX99" fmla="*/ 0 w 2242827"/>
              <a:gd name="connsiteY99" fmla="*/ 143932 h 2102966"/>
              <a:gd name="connsiteX100" fmla="*/ 0 w 2242827"/>
              <a:gd name="connsiteY100" fmla="*/ 121656 h 2102966"/>
              <a:gd name="connsiteX101" fmla="*/ 189966 w 2242827"/>
              <a:gd name="connsiteY101" fmla="*/ 42875 h 21029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</a:cxnLst>
            <a:rect l="l" t="t" r="r" b="b"/>
            <a:pathLst>
              <a:path w="2242827" h="2102966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chemeClr val="accent3">
              <a:lumMod val="20000"/>
              <a:lumOff val="80000"/>
            </a:schemeClr>
          </a:solidFill>
          <a:ln w="4588" cap="flat">
            <a:noFill/>
            <a:prstDash val="solid"/>
            <a:miter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760938" y="755372"/>
            <a:ext cx="3931920" cy="1527048"/>
          </a:xfrm>
        </p:spPr>
        <p:txBody>
          <a:bodyPr anchor="b"/>
          <a:lstStyle>
            <a:lvl1pPr>
              <a:lnSpc>
                <a:spcPct val="100000"/>
              </a:lnSpc>
              <a:defRPr sz="32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760938" y="2286001"/>
            <a:ext cx="3931920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 hasCustomPrompt="1"/>
          </p:nvPr>
        </p:nvSpPr>
        <p:spPr>
          <a:xfrm>
            <a:off x="5262700" y="987425"/>
            <a:ext cx="6172200" cy="4873625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22346700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75923D9E-9381-3D11-B31A-1BF5C97F35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7" name="Freeform 7">
              <a:extLst>
                <a:ext uri="{FF2B5EF4-FFF2-40B4-BE49-F238E27FC236}">
                  <a16:creationId xmlns:a16="http://schemas.microsoft.com/office/drawing/2014/main" id="{89E777D0-3240-08CE-6B6C-B33B910B84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009037" y="25257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6">
              <a:extLst>
                <a:ext uri="{FF2B5EF4-FFF2-40B4-BE49-F238E27FC236}">
                  <a16:creationId xmlns:a16="http://schemas.microsoft.com/office/drawing/2014/main" id="{EFEA81A2-6893-518C-6AF3-37C987789C86}"/>
                </a:ext>
              </a:extLst>
            </p:cNvPr>
            <p:cNvSpPr>
              <a:spLocks/>
            </p:cNvSpPr>
            <p:nvPr/>
          </p:nvSpPr>
          <p:spPr bwMode="auto">
            <a:xfrm>
              <a:off x="8589536" y="2525712"/>
              <a:ext cx="3589694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0F297964-0B81-31DC-6D6D-1414832238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 flipV="1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0" name="Freeform 7">
              <a:extLst>
                <a:ext uri="{FF2B5EF4-FFF2-40B4-BE49-F238E27FC236}">
                  <a16:creationId xmlns:a16="http://schemas.microsoft.com/office/drawing/2014/main" id="{CE4FDB43-7466-4B74-330E-836DA9504C90}"/>
                </a:ext>
              </a:extLst>
            </p:cNvPr>
            <p:cNvSpPr>
              <a:spLocks/>
            </p:cNvSpPr>
            <p:nvPr/>
          </p:nvSpPr>
          <p:spPr bwMode="auto">
            <a:xfrm>
              <a:off x="5183405" y="2678112"/>
              <a:ext cx="3601721" cy="4332288"/>
            </a:xfrm>
            <a:custGeom>
              <a:avLst/>
              <a:gdLst>
                <a:gd name="T0" fmla="*/ 1198 w 1198"/>
                <a:gd name="T1" fmla="*/ 0 h 1441"/>
                <a:gd name="T2" fmla="*/ 0 w 1198"/>
                <a:gd name="T3" fmla="*/ 1441 h 1441"/>
                <a:gd name="T4" fmla="*/ 1198 w 1198"/>
                <a:gd name="T5" fmla="*/ 1441 h 1441"/>
                <a:gd name="T6" fmla="*/ 1198 w 1198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8" h="1441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6">
              <a:extLst>
                <a:ext uri="{FF2B5EF4-FFF2-40B4-BE49-F238E27FC236}">
                  <a16:creationId xmlns:a16="http://schemas.microsoft.com/office/drawing/2014/main" id="{2EA39DB9-F1B4-F4E9-CF4D-717B0CD747DA}"/>
                </a:ext>
              </a:extLst>
            </p:cNvPr>
            <p:cNvSpPr>
              <a:spLocks/>
            </p:cNvSpPr>
            <p:nvPr/>
          </p:nvSpPr>
          <p:spPr bwMode="auto">
            <a:xfrm>
              <a:off x="8763903" y="2678112"/>
              <a:ext cx="3589695" cy="4332288"/>
            </a:xfrm>
            <a:custGeom>
              <a:avLst/>
              <a:gdLst>
                <a:gd name="T0" fmla="*/ 0 w 1194"/>
                <a:gd name="T1" fmla="*/ 0 h 1441"/>
                <a:gd name="T2" fmla="*/ 1194 w 1194"/>
                <a:gd name="T3" fmla="*/ 1441 h 1441"/>
                <a:gd name="T4" fmla="*/ 0 w 1194"/>
                <a:gd name="T5" fmla="*/ 1441 h 1441"/>
                <a:gd name="T6" fmla="*/ 0 w 1194"/>
                <a:gd name="T7" fmla="*/ 0 h 14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1194" h="1441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4" name="Image 2">
            <a:extLst>
              <a:ext uri="{FF2B5EF4-FFF2-40B4-BE49-F238E27FC236}">
                <a16:creationId xmlns:a16="http://schemas.microsoft.com/office/drawing/2014/main" id="{EFFAEAD9-58A9-096B-C6D0-58F7AD08EB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42518" y="4577658"/>
            <a:ext cx="775021" cy="775021"/>
          </a:xfrm>
          <a:custGeom>
            <a:avLst/>
            <a:gdLst>
              <a:gd name="connsiteX0" fmla="*/ 387511 w 775021"/>
              <a:gd name="connsiteY0" fmla="*/ 775021 h 775021"/>
              <a:gd name="connsiteX1" fmla="*/ 775021 w 775021"/>
              <a:gd name="connsiteY1" fmla="*/ 387511 h 775021"/>
              <a:gd name="connsiteX2" fmla="*/ 387511 w 775021"/>
              <a:gd name="connsiteY2" fmla="*/ 0 h 775021"/>
              <a:gd name="connsiteX3" fmla="*/ 0 w 775021"/>
              <a:gd name="connsiteY3" fmla="*/ 387511 h 775021"/>
              <a:gd name="connsiteX4" fmla="*/ 387511 w 775021"/>
              <a:gd name="connsiteY4" fmla="*/ 775021 h 775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75021" h="775021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1CFBBA-B680-A6A7-3C4B-5FEAC425328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1057274"/>
            <a:ext cx="6583680" cy="153135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72386C43-DD10-E892-08AD-D6F4AE9617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914400" y="2834640"/>
            <a:ext cx="6583680" cy="3207344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50000"/>
              </a:lnSpc>
              <a:spcBef>
                <a:spcPts val="0"/>
              </a:spcBef>
              <a:defRPr sz="2000"/>
            </a:lvl2pPr>
            <a:lvl3pPr marL="685800">
              <a:lnSpc>
                <a:spcPct val="150000"/>
              </a:lnSpc>
              <a:spcBef>
                <a:spcPts val="0"/>
              </a:spcBef>
              <a:defRPr sz="18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1114D1E-7749-DD58-8782-318E4F679D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3964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537D12D-0FCA-3396-988D-452D3D526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1710CE8-8A83-C0D3-623E-AFCC6C6A2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AA66C80-37C3-6D28-7564-733A30B2CD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12" name="Freeform: Shape 28">
              <a:extLst>
                <a:ext uri="{FF2B5EF4-FFF2-40B4-BE49-F238E27FC236}">
                  <a16:creationId xmlns:a16="http://schemas.microsoft.com/office/drawing/2014/main" id="{D9DB7C23-E0CF-A75F-BFFD-4E7679AF4A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0" y="0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15" name="Freeform: Shape 15">
              <a:extLst>
                <a:ext uri="{FF2B5EF4-FFF2-40B4-BE49-F238E27FC236}">
                  <a16:creationId xmlns:a16="http://schemas.microsoft.com/office/drawing/2014/main" id="{4D62A0CC-A0CE-403A-A167-27225B2C60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1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Image 2">
              <a:extLst>
                <a:ext uri="{FF2B5EF4-FFF2-40B4-BE49-F238E27FC236}">
                  <a16:creationId xmlns:a16="http://schemas.microsoft.com/office/drawing/2014/main" id="{F8AD83DA-A293-6D56-F606-7C98C403A3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458332" y="590133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5702441" y="1061623"/>
            <a:ext cx="5723586" cy="4739104"/>
          </a:xfrm>
        </p:spPr>
        <p:txBody>
          <a:bodyPr tIns="0" bIns="0" anchor="ctr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E979AC40-7C15-9431-5B1A-415655A7FC05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443345" y="0"/>
            <a:ext cx="4344695" cy="6359525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33189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86F8B46B-EF6E-BC12-09E2-0F3B779197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D7B4F11-E150-473B-98F5-6E6AC96468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36" name="Freeform 35">
            <a:extLst>
              <a:ext uri="{FF2B5EF4-FFF2-40B4-BE49-F238E27FC236}">
                <a16:creationId xmlns:a16="http://schemas.microsoft.com/office/drawing/2014/main" id="{A8E2FA61-C047-21BB-AA50-F84AD76854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5760023" y="3764463"/>
            <a:ext cx="2812357" cy="3394143"/>
          </a:xfrm>
          <a:custGeom>
            <a:avLst/>
            <a:gdLst>
              <a:gd name="connsiteX0" fmla="*/ 0 w 2812357"/>
              <a:gd name="connsiteY0" fmla="*/ 0 h 3394143"/>
              <a:gd name="connsiteX1" fmla="*/ 2812357 w 2812357"/>
              <a:gd name="connsiteY1" fmla="*/ 3394143 h 3394143"/>
              <a:gd name="connsiteX2" fmla="*/ 0 w 2812357"/>
              <a:gd name="connsiteY2" fmla="*/ 3394143 h 3394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812357" h="3394143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chemeClr val="accent4">
              <a:lumMod val="40000"/>
              <a:lumOff val="60000"/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Freeform 32">
            <a:extLst>
              <a:ext uri="{FF2B5EF4-FFF2-40B4-BE49-F238E27FC236}">
                <a16:creationId xmlns:a16="http://schemas.microsoft.com/office/drawing/2014/main" id="{1A2791BA-760E-9FA5-8743-D0B699FC98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3463854"/>
            <a:ext cx="435241" cy="3394146"/>
          </a:xfrm>
          <a:custGeom>
            <a:avLst/>
            <a:gdLst>
              <a:gd name="connsiteX0" fmla="*/ 435241 w 435241"/>
              <a:gd name="connsiteY0" fmla="*/ 0 h 3394146"/>
              <a:gd name="connsiteX1" fmla="*/ 435241 w 435241"/>
              <a:gd name="connsiteY1" fmla="*/ 3394146 h 3394146"/>
              <a:gd name="connsiteX2" fmla="*/ 0 w 435241"/>
              <a:gd name="connsiteY2" fmla="*/ 3394146 h 3394146"/>
              <a:gd name="connsiteX3" fmla="*/ 0 w 435241"/>
              <a:gd name="connsiteY3" fmla="*/ 523525 h 33941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35241" h="3394146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US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8D6A03F2-8C7B-D33B-0E8F-24D4800D5C0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400" y="1057275"/>
            <a:ext cx="5259554" cy="2495028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text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51465C6-2CDE-B5BF-F22E-CBDD44E86CFC}"/>
              </a:ext>
            </a:extLst>
          </p:cNvPr>
          <p:cNvSpPr>
            <a:spLocks noGrp="1"/>
          </p:cNvSpPr>
          <p:nvPr userDrawn="1">
            <p:ph idx="1" hasCustomPrompt="1"/>
          </p:nvPr>
        </p:nvSpPr>
        <p:spPr>
          <a:xfrm>
            <a:off x="914400" y="3808750"/>
            <a:ext cx="5259554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52" name="Picture Placeholder 7">
            <a:extLst>
              <a:ext uri="{FF2B5EF4-FFF2-40B4-BE49-F238E27FC236}">
                <a16:creationId xmlns:a16="http://schemas.microsoft.com/office/drawing/2014/main" id="{55126063-BDEE-A1AB-FDAE-DD9B98CACDA8}"/>
              </a:ext>
            </a:extLst>
          </p:cNvPr>
          <p:cNvSpPr>
            <a:spLocks noGrp="1"/>
          </p:cNvSpPr>
          <p:nvPr>
            <p:ph type="pic" sz="quarter" idx="11" hasCustomPrompt="1"/>
          </p:nvPr>
        </p:nvSpPr>
        <p:spPr>
          <a:xfrm>
            <a:off x="7414194" y="410780"/>
            <a:ext cx="4344695" cy="6447220"/>
          </a:xfrm>
          <a:solidFill>
            <a:schemeClr val="accent3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68178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Image 1">
            <a:extLst>
              <a:ext uri="{FF2B5EF4-FFF2-40B4-BE49-F238E27FC236}">
                <a16:creationId xmlns:a16="http://schemas.microsoft.com/office/drawing/2014/main" id="{2A3EC91E-4089-D366-06D3-3E66F93DFA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7117" y="0"/>
            <a:ext cx="2550985" cy="6858000"/>
          </a:xfrm>
          <a:custGeom>
            <a:avLst/>
            <a:gdLst>
              <a:gd name="connsiteX0" fmla="*/ 2550985 w 2550985"/>
              <a:gd name="connsiteY0" fmla="*/ 0 h 6858000"/>
              <a:gd name="connsiteX1" fmla="*/ 0 w 2550985"/>
              <a:gd name="connsiteY1" fmla="*/ 0 h 6858000"/>
              <a:gd name="connsiteX2" fmla="*/ 0 w 2550985"/>
              <a:gd name="connsiteY2" fmla="*/ 6858000 h 6858000"/>
              <a:gd name="connsiteX3" fmla="*/ 2550985 w 2550985"/>
              <a:gd name="connsiteY3" fmla="*/ 6858000 h 6858000"/>
              <a:gd name="connsiteX4" fmla="*/ 2550985 w 2550985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550985" h="685800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 w="7045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53" name="Freeform: Shape 52">
            <a:extLst>
              <a:ext uri="{FF2B5EF4-FFF2-40B4-BE49-F238E27FC236}">
                <a16:creationId xmlns:a16="http://schemas.microsoft.com/office/drawing/2014/main" id="{70F595E1-C910-3710-90E9-AF5FFCE058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9415" y="0"/>
            <a:ext cx="2548591" cy="2555628"/>
          </a:xfrm>
          <a:custGeom>
            <a:avLst/>
            <a:gdLst>
              <a:gd name="connsiteX0" fmla="*/ 138643 w 2548591"/>
              <a:gd name="connsiteY0" fmla="*/ 1 h 2555628"/>
              <a:gd name="connsiteX1" fmla="*/ 163874 w 2548591"/>
              <a:gd name="connsiteY1" fmla="*/ 1 h 2555628"/>
              <a:gd name="connsiteX2" fmla="*/ 2548463 w 2548591"/>
              <a:gd name="connsiteY2" fmla="*/ 2391168 h 2555628"/>
              <a:gd name="connsiteX3" fmla="*/ 2548463 w 2548591"/>
              <a:gd name="connsiteY3" fmla="*/ 2416472 h 2555628"/>
              <a:gd name="connsiteX4" fmla="*/ 2548590 w 2548591"/>
              <a:gd name="connsiteY4" fmla="*/ 2416600 h 2555628"/>
              <a:gd name="connsiteX5" fmla="*/ 138643 w 2548591"/>
              <a:gd name="connsiteY5" fmla="*/ 1 h 2555628"/>
              <a:gd name="connsiteX6" fmla="*/ 0 w 2548591"/>
              <a:gd name="connsiteY6" fmla="*/ 1 h 2555628"/>
              <a:gd name="connsiteX7" fmla="*/ 25231 w 2548591"/>
              <a:gd name="connsiteY7" fmla="*/ 1 h 2555628"/>
              <a:gd name="connsiteX8" fmla="*/ 2548591 w 2548591"/>
              <a:gd name="connsiteY8" fmla="*/ 2530324 h 2555628"/>
              <a:gd name="connsiteX9" fmla="*/ 2548591 w 2548591"/>
              <a:gd name="connsiteY9" fmla="*/ 2555628 h 2555628"/>
              <a:gd name="connsiteX10" fmla="*/ 0 w 2548591"/>
              <a:gd name="connsiteY10" fmla="*/ 1 h 2555628"/>
              <a:gd name="connsiteX11" fmla="*/ 277411 w 2548591"/>
              <a:gd name="connsiteY11" fmla="*/ 1 h 2555628"/>
              <a:gd name="connsiteX12" fmla="*/ 302642 w 2548591"/>
              <a:gd name="connsiteY12" fmla="*/ 1 h 2555628"/>
              <a:gd name="connsiteX13" fmla="*/ 2548582 w 2548591"/>
              <a:gd name="connsiteY13" fmla="*/ 2252147 h 2555628"/>
              <a:gd name="connsiteX14" fmla="*/ 2548582 w 2548591"/>
              <a:gd name="connsiteY14" fmla="*/ 2277444 h 2555628"/>
              <a:gd name="connsiteX15" fmla="*/ 277411 w 2548591"/>
              <a:gd name="connsiteY15" fmla="*/ 1 h 2555628"/>
              <a:gd name="connsiteX16" fmla="*/ 416054 w 2548591"/>
              <a:gd name="connsiteY16" fmla="*/ 1 h 2555628"/>
              <a:gd name="connsiteX17" fmla="*/ 441285 w 2548591"/>
              <a:gd name="connsiteY17" fmla="*/ 1 h 2555628"/>
              <a:gd name="connsiteX18" fmla="*/ 2548589 w 2548591"/>
              <a:gd name="connsiteY18" fmla="*/ 2113119 h 2555628"/>
              <a:gd name="connsiteX19" fmla="*/ 2548589 w 2548591"/>
              <a:gd name="connsiteY19" fmla="*/ 2138423 h 2555628"/>
              <a:gd name="connsiteX20" fmla="*/ 416054 w 2548591"/>
              <a:gd name="connsiteY20" fmla="*/ 1 h 2555628"/>
              <a:gd name="connsiteX21" fmla="*/ 554698 w 2548591"/>
              <a:gd name="connsiteY21" fmla="*/ 1 h 2555628"/>
              <a:gd name="connsiteX22" fmla="*/ 579930 w 2548591"/>
              <a:gd name="connsiteY22" fmla="*/ 1 h 2555628"/>
              <a:gd name="connsiteX23" fmla="*/ 2548462 w 2548591"/>
              <a:gd name="connsiteY23" fmla="*/ 1973963 h 2555628"/>
              <a:gd name="connsiteX24" fmla="*/ 2548462 w 2548591"/>
              <a:gd name="connsiteY24" fmla="*/ 1999267 h 2555628"/>
              <a:gd name="connsiteX25" fmla="*/ 2548589 w 2548591"/>
              <a:gd name="connsiteY25" fmla="*/ 1999394 h 2555628"/>
              <a:gd name="connsiteX26" fmla="*/ 554698 w 2548591"/>
              <a:gd name="connsiteY26" fmla="*/ 1 h 2555628"/>
              <a:gd name="connsiteX27" fmla="*/ 693468 w 2548591"/>
              <a:gd name="connsiteY27" fmla="*/ 0 h 2555628"/>
              <a:gd name="connsiteX28" fmla="*/ 718701 w 2548591"/>
              <a:gd name="connsiteY28" fmla="*/ 0 h 2555628"/>
              <a:gd name="connsiteX29" fmla="*/ 2548583 w 2548591"/>
              <a:gd name="connsiteY29" fmla="*/ 1834942 h 2555628"/>
              <a:gd name="connsiteX30" fmla="*/ 2548583 w 2548591"/>
              <a:gd name="connsiteY30" fmla="*/ 1860239 h 2555628"/>
              <a:gd name="connsiteX31" fmla="*/ 693468 w 2548591"/>
              <a:gd name="connsiteY31" fmla="*/ 0 h 2555628"/>
              <a:gd name="connsiteX32" fmla="*/ 832112 w 2548591"/>
              <a:gd name="connsiteY32" fmla="*/ 0 h 2555628"/>
              <a:gd name="connsiteX33" fmla="*/ 857340 w 2548591"/>
              <a:gd name="connsiteY33" fmla="*/ 0 h 2555628"/>
              <a:gd name="connsiteX34" fmla="*/ 2548582 w 2548591"/>
              <a:gd name="connsiteY34" fmla="*/ 1695913 h 2555628"/>
              <a:gd name="connsiteX35" fmla="*/ 2548582 w 2548591"/>
              <a:gd name="connsiteY35" fmla="*/ 1721210 h 2555628"/>
              <a:gd name="connsiteX36" fmla="*/ 832112 w 2548591"/>
              <a:gd name="connsiteY36" fmla="*/ 0 h 2555628"/>
              <a:gd name="connsiteX37" fmla="*/ 970758 w 2548591"/>
              <a:gd name="connsiteY37" fmla="*/ 0 h 2555628"/>
              <a:gd name="connsiteX38" fmla="*/ 995986 w 2548591"/>
              <a:gd name="connsiteY38" fmla="*/ 0 h 2555628"/>
              <a:gd name="connsiteX39" fmla="*/ 2548463 w 2548591"/>
              <a:gd name="connsiteY39" fmla="*/ 1556758 h 2555628"/>
              <a:gd name="connsiteX40" fmla="*/ 2548463 w 2548591"/>
              <a:gd name="connsiteY40" fmla="*/ 1582062 h 2555628"/>
              <a:gd name="connsiteX41" fmla="*/ 2548590 w 2548591"/>
              <a:gd name="connsiteY41" fmla="*/ 1582189 h 2555628"/>
              <a:gd name="connsiteX42" fmla="*/ 970758 w 2548591"/>
              <a:gd name="connsiteY42" fmla="*/ 0 h 2555628"/>
              <a:gd name="connsiteX43" fmla="*/ 1109529 w 2548591"/>
              <a:gd name="connsiteY43" fmla="*/ 0 h 2555628"/>
              <a:gd name="connsiteX44" fmla="*/ 1134764 w 2548591"/>
              <a:gd name="connsiteY44" fmla="*/ 0 h 2555628"/>
              <a:gd name="connsiteX45" fmla="*/ 2548589 w 2548591"/>
              <a:gd name="connsiteY45" fmla="*/ 1417736 h 2555628"/>
              <a:gd name="connsiteX46" fmla="*/ 2548589 w 2548591"/>
              <a:gd name="connsiteY46" fmla="*/ 1443033 h 2555628"/>
              <a:gd name="connsiteX47" fmla="*/ 1109529 w 2548591"/>
              <a:gd name="connsiteY47" fmla="*/ 0 h 2555628"/>
              <a:gd name="connsiteX48" fmla="*/ 1248168 w 2548591"/>
              <a:gd name="connsiteY48" fmla="*/ 0 h 2555628"/>
              <a:gd name="connsiteX49" fmla="*/ 1273396 w 2548591"/>
              <a:gd name="connsiteY49" fmla="*/ 0 h 2555628"/>
              <a:gd name="connsiteX50" fmla="*/ 2548583 w 2548591"/>
              <a:gd name="connsiteY50" fmla="*/ 1278708 h 2555628"/>
              <a:gd name="connsiteX51" fmla="*/ 2548583 w 2548591"/>
              <a:gd name="connsiteY51" fmla="*/ 1304005 h 2555628"/>
              <a:gd name="connsiteX52" fmla="*/ 1248168 w 2548591"/>
              <a:gd name="connsiteY52" fmla="*/ 0 h 2555628"/>
              <a:gd name="connsiteX53" fmla="*/ 1386813 w 2548591"/>
              <a:gd name="connsiteY53" fmla="*/ 0 h 2555628"/>
              <a:gd name="connsiteX54" fmla="*/ 1412041 w 2548591"/>
              <a:gd name="connsiteY54" fmla="*/ 0 h 2555628"/>
              <a:gd name="connsiteX55" fmla="*/ 2548589 w 2548591"/>
              <a:gd name="connsiteY55" fmla="*/ 1139552 h 2555628"/>
              <a:gd name="connsiteX56" fmla="*/ 2548589 w 2548591"/>
              <a:gd name="connsiteY56" fmla="*/ 1164857 h 2555628"/>
              <a:gd name="connsiteX57" fmla="*/ 2548589 w 2548591"/>
              <a:gd name="connsiteY57" fmla="*/ 1164984 h 2555628"/>
              <a:gd name="connsiteX58" fmla="*/ 1386813 w 2548591"/>
              <a:gd name="connsiteY58" fmla="*/ 0 h 2555628"/>
              <a:gd name="connsiteX59" fmla="*/ 1525579 w 2548591"/>
              <a:gd name="connsiteY59" fmla="*/ 0 h 2555628"/>
              <a:gd name="connsiteX60" fmla="*/ 1550814 w 2548591"/>
              <a:gd name="connsiteY60" fmla="*/ 0 h 2555628"/>
              <a:gd name="connsiteX61" fmla="*/ 2548583 w 2548591"/>
              <a:gd name="connsiteY61" fmla="*/ 1000531 h 2555628"/>
              <a:gd name="connsiteX62" fmla="*/ 2548583 w 2548591"/>
              <a:gd name="connsiteY62" fmla="*/ 1025828 h 2555628"/>
              <a:gd name="connsiteX63" fmla="*/ 1525579 w 2548591"/>
              <a:gd name="connsiteY63" fmla="*/ 0 h 2555628"/>
              <a:gd name="connsiteX64" fmla="*/ 1664231 w 2548591"/>
              <a:gd name="connsiteY64" fmla="*/ 0 h 2555628"/>
              <a:gd name="connsiteX65" fmla="*/ 1689459 w 2548591"/>
              <a:gd name="connsiteY65" fmla="*/ 0 h 2555628"/>
              <a:gd name="connsiteX66" fmla="*/ 2548589 w 2548591"/>
              <a:gd name="connsiteY66" fmla="*/ 861503 h 2555628"/>
              <a:gd name="connsiteX67" fmla="*/ 2548589 w 2548591"/>
              <a:gd name="connsiteY67" fmla="*/ 886800 h 2555628"/>
              <a:gd name="connsiteX68" fmla="*/ 1664231 w 2548591"/>
              <a:gd name="connsiteY68" fmla="*/ 0 h 2555628"/>
              <a:gd name="connsiteX69" fmla="*/ 1802870 w 2548591"/>
              <a:gd name="connsiteY69" fmla="*/ 0 h 2555628"/>
              <a:gd name="connsiteX70" fmla="*/ 1828097 w 2548591"/>
              <a:gd name="connsiteY70" fmla="*/ 0 h 2555628"/>
              <a:gd name="connsiteX71" fmla="*/ 2548583 w 2548591"/>
              <a:gd name="connsiteY71" fmla="*/ 722347 h 2555628"/>
              <a:gd name="connsiteX72" fmla="*/ 2548583 w 2548591"/>
              <a:gd name="connsiteY72" fmla="*/ 747651 h 2555628"/>
              <a:gd name="connsiteX73" fmla="*/ 2548583 w 2548591"/>
              <a:gd name="connsiteY73" fmla="*/ 747778 h 2555628"/>
              <a:gd name="connsiteX74" fmla="*/ 1802870 w 2548591"/>
              <a:gd name="connsiteY74" fmla="*/ 0 h 2555628"/>
              <a:gd name="connsiteX75" fmla="*/ 1941642 w 2548591"/>
              <a:gd name="connsiteY75" fmla="*/ 0 h 2555628"/>
              <a:gd name="connsiteX76" fmla="*/ 1966877 w 2548591"/>
              <a:gd name="connsiteY76" fmla="*/ 0 h 2555628"/>
              <a:gd name="connsiteX77" fmla="*/ 2548589 w 2548591"/>
              <a:gd name="connsiteY77" fmla="*/ 583321 h 2555628"/>
              <a:gd name="connsiteX78" fmla="*/ 2548589 w 2548591"/>
              <a:gd name="connsiteY78" fmla="*/ 608622 h 2555628"/>
              <a:gd name="connsiteX79" fmla="*/ 1941642 w 2548591"/>
              <a:gd name="connsiteY79" fmla="*/ 0 h 2555628"/>
              <a:gd name="connsiteX80" fmla="*/ 2080281 w 2548591"/>
              <a:gd name="connsiteY80" fmla="*/ 0 h 2555628"/>
              <a:gd name="connsiteX81" fmla="*/ 2105508 w 2548591"/>
              <a:gd name="connsiteY81" fmla="*/ 0 h 2555628"/>
              <a:gd name="connsiteX82" fmla="*/ 2548582 w 2548591"/>
              <a:gd name="connsiteY82" fmla="*/ 444296 h 2555628"/>
              <a:gd name="connsiteX83" fmla="*/ 2548582 w 2548591"/>
              <a:gd name="connsiteY83" fmla="*/ 469597 h 2555628"/>
              <a:gd name="connsiteX84" fmla="*/ 2080281 w 2548591"/>
              <a:gd name="connsiteY84" fmla="*/ 0 h 2555628"/>
              <a:gd name="connsiteX85" fmla="*/ 2218926 w 2548591"/>
              <a:gd name="connsiteY85" fmla="*/ 0 h 2555628"/>
              <a:gd name="connsiteX86" fmla="*/ 2244153 w 2548591"/>
              <a:gd name="connsiteY86" fmla="*/ 0 h 2555628"/>
              <a:gd name="connsiteX87" fmla="*/ 2548582 w 2548591"/>
              <a:gd name="connsiteY87" fmla="*/ 305270 h 2555628"/>
              <a:gd name="connsiteX88" fmla="*/ 2548582 w 2548591"/>
              <a:gd name="connsiteY88" fmla="*/ 330570 h 2555628"/>
              <a:gd name="connsiteX89" fmla="*/ 2218926 w 2548591"/>
              <a:gd name="connsiteY89" fmla="*/ 0 h 2555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2548591" h="2555628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bg1"/>
          </a:solidFill>
          <a:ln w="703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9" name="Freeform 70">
            <a:extLst>
              <a:ext uri="{FF2B5EF4-FFF2-40B4-BE49-F238E27FC236}">
                <a16:creationId xmlns:a16="http://schemas.microsoft.com/office/drawing/2014/main" id="{AA39EF58-54F1-4AC9-1D83-2E7DEEAAEA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rot="16200000" flipH="1">
            <a:off x="-9389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50000"/>
            </a:schemeClr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1" name="Freeform 70">
            <a:extLst>
              <a:ext uri="{FF2B5EF4-FFF2-40B4-BE49-F238E27FC236}">
                <a16:creationId xmlns:a16="http://schemas.microsoft.com/office/drawing/2014/main" id="{0C320934-59CC-4123-C7C1-FEEE89F304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 bwMode="auto">
          <a:xfrm flipH="1">
            <a:off x="-10617" y="4308466"/>
            <a:ext cx="2550984" cy="2560441"/>
          </a:xfrm>
          <a:custGeom>
            <a:avLst/>
            <a:gdLst>
              <a:gd name="T0" fmla="*/ 0 w 1079"/>
              <a:gd name="T1" fmla="*/ 1083 h 1083"/>
              <a:gd name="T2" fmla="*/ 1079 w 1079"/>
              <a:gd name="T3" fmla="*/ 1083 h 1083"/>
              <a:gd name="T4" fmla="*/ 1079 w 1079"/>
              <a:gd name="T5" fmla="*/ 0 h 1083"/>
              <a:gd name="T6" fmla="*/ 0 w 1079"/>
              <a:gd name="T7" fmla="*/ 1083 h 10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1079" h="1083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en-US" dirty="0"/>
          </a:p>
        </p:txBody>
      </p:sp>
      <p:sp>
        <p:nvSpPr>
          <p:cNvPr id="33" name="Image 4">
            <a:extLst>
              <a:ext uri="{FF2B5EF4-FFF2-40B4-BE49-F238E27FC236}">
                <a16:creationId xmlns:a16="http://schemas.microsoft.com/office/drawing/2014/main" id="{EC46DC71-C12A-96C8-3FE2-AA95AB58B3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543868" y="0"/>
            <a:ext cx="2560340" cy="2560340"/>
          </a:xfrm>
          <a:custGeom>
            <a:avLst/>
            <a:gdLst>
              <a:gd name="connsiteX0" fmla="*/ 0 w 2560340"/>
              <a:gd name="connsiteY0" fmla="*/ 2560340 h 2560340"/>
              <a:gd name="connsiteX1" fmla="*/ 2560340 w 2560340"/>
              <a:gd name="connsiteY1" fmla="*/ 0 h 2560340"/>
              <a:gd name="connsiteX2" fmla="*/ 0 w 2560340"/>
              <a:gd name="connsiteY2" fmla="*/ 0 h 2560340"/>
              <a:gd name="connsiteX3" fmla="*/ 0 w 2560340"/>
              <a:gd name="connsiteY3" fmla="*/ 2560340 h 25603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560340" h="256034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chemeClr val="accent3">
              <a:lumMod val="40000"/>
              <a:lumOff val="60000"/>
              <a:alpha val="50000"/>
            </a:schemeClr>
          </a:solidFill>
          <a:ln w="7052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3460565" y="1057274"/>
            <a:ext cx="7965461" cy="994164"/>
          </a:xfrm>
        </p:spPr>
        <p:txBody>
          <a:bodyPr lIns="91440" tIns="0" rIns="91440" bIns="0" anchor="b" anchorCtr="0">
            <a:noAutofit/>
          </a:bodyPr>
          <a:lstStyle>
            <a:lvl1pPr algn="l">
              <a:lnSpc>
                <a:spcPct val="100000"/>
              </a:lnSpc>
              <a:defRPr sz="3600" b="1">
                <a:latin typeface="+mj-lt"/>
                <a:cs typeface="Arial" panose="020B0604020202020204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3">
            <a:extLst>
              <a:ext uri="{FF2B5EF4-FFF2-40B4-BE49-F238E27FC236}">
                <a16:creationId xmlns:a16="http://schemas.microsoft.com/office/drawing/2014/main" id="{B20F5EA7-881C-8FB7-EAC9-89C8F2E5865C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3460565" y="2303029"/>
            <a:ext cx="7965460" cy="3497698"/>
          </a:xfrm>
        </p:spPr>
        <p:txBody>
          <a:bodyPr lIns="91440" tIns="0" rIns="91440" bIns="0">
            <a:normAutofit/>
          </a:bodyPr>
          <a:lstStyle>
            <a:lvl1pPr>
              <a:spcBef>
                <a:spcPts val="1000"/>
              </a:spcBef>
              <a:defRPr sz="1800"/>
            </a:lvl1pPr>
            <a:lvl2pPr>
              <a:spcBef>
                <a:spcPts val="1000"/>
              </a:spcBef>
              <a:defRPr sz="1800"/>
            </a:lvl2pPr>
            <a:lvl3pPr>
              <a:spcBef>
                <a:spcPts val="1000"/>
              </a:spcBef>
              <a:defRPr sz="1800"/>
            </a:lvl3pPr>
            <a:lvl4pPr>
              <a:spcBef>
                <a:spcPts val="1000"/>
              </a:spcBef>
              <a:defRPr sz="1800"/>
            </a:lvl4pPr>
            <a:lvl5pPr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8" name="Slide Number Placeholder 2">
            <a:extLst>
              <a:ext uri="{FF2B5EF4-FFF2-40B4-BE49-F238E27FC236}">
                <a16:creationId xmlns:a16="http://schemas.microsoft.com/office/drawing/2014/main" id="{ED7A50D8-0839-EC58-FFBE-315A2099579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28509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364809" y="1057274"/>
            <a:ext cx="7043617" cy="2520217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1" name="Image 0">
            <a:extLst>
              <a:ext uri="{FF2B5EF4-FFF2-40B4-BE49-F238E27FC236}">
                <a16:creationId xmlns:a16="http://schemas.microsoft.com/office/drawing/2014/main" id="{CD2D664E-6702-6607-A37E-2E99614491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-2784"/>
            <a:ext cx="3443288" cy="6891337"/>
          </a:xfrm>
          <a:custGeom>
            <a:avLst/>
            <a:gdLst>
              <a:gd name="connsiteX0" fmla="*/ 3443288 w 3443288"/>
              <a:gd name="connsiteY0" fmla="*/ 0 h 6891337"/>
              <a:gd name="connsiteX1" fmla="*/ 0 w 3443288"/>
              <a:gd name="connsiteY1" fmla="*/ 0 h 6891337"/>
              <a:gd name="connsiteX2" fmla="*/ 0 w 3443288"/>
              <a:gd name="connsiteY2" fmla="*/ 6891338 h 6891337"/>
              <a:gd name="connsiteX3" fmla="*/ 3443288 w 3443288"/>
              <a:gd name="connsiteY3" fmla="*/ 6891338 h 6891337"/>
              <a:gd name="connsiteX4" fmla="*/ 3443288 w 3443288"/>
              <a:gd name="connsiteY4" fmla="*/ 0 h 68913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6891337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3" name="Image 1">
            <a:extLst>
              <a:ext uri="{FF2B5EF4-FFF2-40B4-BE49-F238E27FC236}">
                <a16:creationId xmlns:a16="http://schemas.microsoft.com/office/drawing/2014/main" id="{951C5737-DF7E-D671-AC74-9E488335BC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</p:spPr>
      </p:pic>
      <p:sp>
        <p:nvSpPr>
          <p:cNvPr id="39" name="Freeform: Shape 38">
            <a:extLst>
              <a:ext uri="{FF2B5EF4-FFF2-40B4-BE49-F238E27FC236}">
                <a16:creationId xmlns:a16="http://schemas.microsoft.com/office/drawing/2014/main" id="{F232A1E1-DD38-15EA-6CA1-A84950EC43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1621" y="-2784"/>
            <a:ext cx="1716115" cy="1720853"/>
          </a:xfrm>
          <a:custGeom>
            <a:avLst/>
            <a:gdLst>
              <a:gd name="connsiteX0" fmla="*/ 93358 w 1716115"/>
              <a:gd name="connsiteY0" fmla="*/ 0 h 1720853"/>
              <a:gd name="connsiteX1" fmla="*/ 110348 w 1716115"/>
              <a:gd name="connsiteY1" fmla="*/ 0 h 1720853"/>
              <a:gd name="connsiteX2" fmla="*/ 1716029 w 1716115"/>
              <a:gd name="connsiteY2" fmla="*/ 1610112 h 1720853"/>
              <a:gd name="connsiteX3" fmla="*/ 1716029 w 1716115"/>
              <a:gd name="connsiteY3" fmla="*/ 1627151 h 1720853"/>
              <a:gd name="connsiteX4" fmla="*/ 1716115 w 1716115"/>
              <a:gd name="connsiteY4" fmla="*/ 1627237 h 1720853"/>
              <a:gd name="connsiteX5" fmla="*/ 93358 w 1716115"/>
              <a:gd name="connsiteY5" fmla="*/ 0 h 1720853"/>
              <a:gd name="connsiteX6" fmla="*/ 0 w 1716115"/>
              <a:gd name="connsiteY6" fmla="*/ 0 h 1720853"/>
              <a:gd name="connsiteX7" fmla="*/ 16989 w 1716115"/>
              <a:gd name="connsiteY7" fmla="*/ 0 h 1720853"/>
              <a:gd name="connsiteX8" fmla="*/ 1716114 w 1716115"/>
              <a:gd name="connsiteY8" fmla="*/ 1703814 h 1720853"/>
              <a:gd name="connsiteX9" fmla="*/ 1716114 w 1716115"/>
              <a:gd name="connsiteY9" fmla="*/ 1720853 h 1720853"/>
              <a:gd name="connsiteX10" fmla="*/ 0 w 1716115"/>
              <a:gd name="connsiteY10" fmla="*/ 0 h 1720853"/>
              <a:gd name="connsiteX11" fmla="*/ 186798 w 1716115"/>
              <a:gd name="connsiteY11" fmla="*/ 0 h 1720853"/>
              <a:gd name="connsiteX12" fmla="*/ 203788 w 1716115"/>
              <a:gd name="connsiteY12" fmla="*/ 0 h 1720853"/>
              <a:gd name="connsiteX13" fmla="*/ 1716109 w 1716115"/>
              <a:gd name="connsiteY13" fmla="*/ 1516501 h 1720853"/>
              <a:gd name="connsiteX14" fmla="*/ 1716109 w 1716115"/>
              <a:gd name="connsiteY14" fmla="*/ 1533535 h 1720853"/>
              <a:gd name="connsiteX15" fmla="*/ 186798 w 1716115"/>
              <a:gd name="connsiteY15" fmla="*/ 0 h 1720853"/>
              <a:gd name="connsiteX16" fmla="*/ 280155 w 1716115"/>
              <a:gd name="connsiteY16" fmla="*/ 0 h 1720853"/>
              <a:gd name="connsiteX17" fmla="*/ 297145 w 1716115"/>
              <a:gd name="connsiteY17" fmla="*/ 0 h 1720853"/>
              <a:gd name="connsiteX18" fmla="*/ 1716114 w 1716115"/>
              <a:gd name="connsiteY18" fmla="*/ 1422885 h 1720853"/>
              <a:gd name="connsiteX19" fmla="*/ 1716114 w 1716115"/>
              <a:gd name="connsiteY19" fmla="*/ 1439924 h 1720853"/>
              <a:gd name="connsiteX20" fmla="*/ 280155 w 1716115"/>
              <a:gd name="connsiteY20" fmla="*/ 0 h 1720853"/>
              <a:gd name="connsiteX21" fmla="*/ 373512 w 1716115"/>
              <a:gd name="connsiteY21" fmla="*/ 0 h 1720853"/>
              <a:gd name="connsiteX22" fmla="*/ 390502 w 1716115"/>
              <a:gd name="connsiteY22" fmla="*/ 0 h 1720853"/>
              <a:gd name="connsiteX23" fmla="*/ 1716029 w 1716115"/>
              <a:gd name="connsiteY23" fmla="*/ 1329184 h 1720853"/>
              <a:gd name="connsiteX24" fmla="*/ 1716029 w 1716115"/>
              <a:gd name="connsiteY24" fmla="*/ 1346223 h 1720853"/>
              <a:gd name="connsiteX25" fmla="*/ 1716114 w 1716115"/>
              <a:gd name="connsiteY25" fmla="*/ 1346308 h 1720853"/>
              <a:gd name="connsiteX26" fmla="*/ 373512 w 1716115"/>
              <a:gd name="connsiteY26" fmla="*/ 0 h 1720853"/>
              <a:gd name="connsiteX27" fmla="*/ 466953 w 1716115"/>
              <a:gd name="connsiteY27" fmla="*/ 0 h 1720853"/>
              <a:gd name="connsiteX28" fmla="*/ 483944 w 1716115"/>
              <a:gd name="connsiteY28" fmla="*/ 0 h 1720853"/>
              <a:gd name="connsiteX29" fmla="*/ 1716110 w 1716115"/>
              <a:gd name="connsiteY29" fmla="*/ 1235573 h 1720853"/>
              <a:gd name="connsiteX30" fmla="*/ 1716110 w 1716115"/>
              <a:gd name="connsiteY30" fmla="*/ 1252607 h 1720853"/>
              <a:gd name="connsiteX31" fmla="*/ 466953 w 1716115"/>
              <a:gd name="connsiteY31" fmla="*/ 0 h 1720853"/>
              <a:gd name="connsiteX32" fmla="*/ 560310 w 1716115"/>
              <a:gd name="connsiteY32" fmla="*/ 0 h 1720853"/>
              <a:gd name="connsiteX33" fmla="*/ 577297 w 1716115"/>
              <a:gd name="connsiteY33" fmla="*/ 0 h 1720853"/>
              <a:gd name="connsiteX34" fmla="*/ 1716109 w 1716115"/>
              <a:gd name="connsiteY34" fmla="*/ 1141957 h 1720853"/>
              <a:gd name="connsiteX35" fmla="*/ 1716109 w 1716115"/>
              <a:gd name="connsiteY35" fmla="*/ 1158991 h 1720853"/>
              <a:gd name="connsiteX36" fmla="*/ 560310 w 1716115"/>
              <a:gd name="connsiteY36" fmla="*/ 0 h 1720853"/>
              <a:gd name="connsiteX37" fmla="*/ 653668 w 1716115"/>
              <a:gd name="connsiteY37" fmla="*/ 0 h 1720853"/>
              <a:gd name="connsiteX38" fmla="*/ 670655 w 1716115"/>
              <a:gd name="connsiteY38" fmla="*/ 0 h 1720853"/>
              <a:gd name="connsiteX39" fmla="*/ 1716029 w 1716115"/>
              <a:gd name="connsiteY39" fmla="*/ 1048255 h 1720853"/>
              <a:gd name="connsiteX40" fmla="*/ 1716029 w 1716115"/>
              <a:gd name="connsiteY40" fmla="*/ 1065294 h 1720853"/>
              <a:gd name="connsiteX41" fmla="*/ 1716114 w 1716115"/>
              <a:gd name="connsiteY41" fmla="*/ 1065380 h 1720853"/>
              <a:gd name="connsiteX42" fmla="*/ 653668 w 1716115"/>
              <a:gd name="connsiteY42" fmla="*/ 0 h 1720853"/>
              <a:gd name="connsiteX43" fmla="*/ 747112 w 1716115"/>
              <a:gd name="connsiteY43" fmla="*/ 0 h 1720853"/>
              <a:gd name="connsiteX44" fmla="*/ 764104 w 1716115"/>
              <a:gd name="connsiteY44" fmla="*/ 0 h 1720853"/>
              <a:gd name="connsiteX45" fmla="*/ 1716115 w 1716115"/>
              <a:gd name="connsiteY45" fmla="*/ 954644 h 1720853"/>
              <a:gd name="connsiteX46" fmla="*/ 1716115 w 1716115"/>
              <a:gd name="connsiteY46" fmla="*/ 971678 h 1720853"/>
              <a:gd name="connsiteX47" fmla="*/ 747112 w 1716115"/>
              <a:gd name="connsiteY47" fmla="*/ 0 h 1720853"/>
              <a:gd name="connsiteX48" fmla="*/ 840465 w 1716115"/>
              <a:gd name="connsiteY48" fmla="*/ 0 h 1720853"/>
              <a:gd name="connsiteX49" fmla="*/ 857452 w 1716115"/>
              <a:gd name="connsiteY49" fmla="*/ 0 h 1720853"/>
              <a:gd name="connsiteX50" fmla="*/ 1716109 w 1716115"/>
              <a:gd name="connsiteY50" fmla="*/ 861028 h 1720853"/>
              <a:gd name="connsiteX51" fmla="*/ 1716109 w 1716115"/>
              <a:gd name="connsiteY51" fmla="*/ 878062 h 1720853"/>
              <a:gd name="connsiteX52" fmla="*/ 840465 w 1716115"/>
              <a:gd name="connsiteY52" fmla="*/ 0 h 1720853"/>
              <a:gd name="connsiteX53" fmla="*/ 933823 w 1716115"/>
              <a:gd name="connsiteY53" fmla="*/ 0 h 1720853"/>
              <a:gd name="connsiteX54" fmla="*/ 950810 w 1716115"/>
              <a:gd name="connsiteY54" fmla="*/ 0 h 1720853"/>
              <a:gd name="connsiteX55" fmla="*/ 1716114 w 1716115"/>
              <a:gd name="connsiteY55" fmla="*/ 767327 h 1720853"/>
              <a:gd name="connsiteX56" fmla="*/ 1716114 w 1716115"/>
              <a:gd name="connsiteY56" fmla="*/ 784366 h 1720853"/>
              <a:gd name="connsiteX57" fmla="*/ 1716114 w 1716115"/>
              <a:gd name="connsiteY57" fmla="*/ 784451 h 1720853"/>
              <a:gd name="connsiteX58" fmla="*/ 933823 w 1716115"/>
              <a:gd name="connsiteY58" fmla="*/ 0 h 1720853"/>
              <a:gd name="connsiteX59" fmla="*/ 1027262 w 1716115"/>
              <a:gd name="connsiteY59" fmla="*/ 0 h 1720853"/>
              <a:gd name="connsiteX60" fmla="*/ 1044254 w 1716115"/>
              <a:gd name="connsiteY60" fmla="*/ 0 h 1720853"/>
              <a:gd name="connsiteX61" fmla="*/ 1716110 w 1716115"/>
              <a:gd name="connsiteY61" fmla="*/ 673716 h 1720853"/>
              <a:gd name="connsiteX62" fmla="*/ 1716110 w 1716115"/>
              <a:gd name="connsiteY62" fmla="*/ 690750 h 1720853"/>
              <a:gd name="connsiteX63" fmla="*/ 1027262 w 1716115"/>
              <a:gd name="connsiteY63" fmla="*/ 0 h 1720853"/>
              <a:gd name="connsiteX64" fmla="*/ 1120625 w 1716115"/>
              <a:gd name="connsiteY64" fmla="*/ 0 h 1720853"/>
              <a:gd name="connsiteX65" fmla="*/ 1137612 w 1716115"/>
              <a:gd name="connsiteY65" fmla="*/ 0 h 1720853"/>
              <a:gd name="connsiteX66" fmla="*/ 1716115 w 1716115"/>
              <a:gd name="connsiteY66" fmla="*/ 580100 h 1720853"/>
              <a:gd name="connsiteX67" fmla="*/ 1716115 w 1716115"/>
              <a:gd name="connsiteY67" fmla="*/ 597134 h 1720853"/>
              <a:gd name="connsiteX68" fmla="*/ 1120625 w 1716115"/>
              <a:gd name="connsiteY68" fmla="*/ 0 h 1720853"/>
              <a:gd name="connsiteX69" fmla="*/ 1213978 w 1716115"/>
              <a:gd name="connsiteY69" fmla="*/ 0 h 1720853"/>
              <a:gd name="connsiteX70" fmla="*/ 1230965 w 1716115"/>
              <a:gd name="connsiteY70" fmla="*/ 0 h 1720853"/>
              <a:gd name="connsiteX71" fmla="*/ 1716109 w 1716115"/>
              <a:gd name="connsiteY71" fmla="*/ 486398 h 1720853"/>
              <a:gd name="connsiteX72" fmla="*/ 1716109 w 1716115"/>
              <a:gd name="connsiteY72" fmla="*/ 503437 h 1720853"/>
              <a:gd name="connsiteX73" fmla="*/ 1716109 w 1716115"/>
              <a:gd name="connsiteY73" fmla="*/ 503523 h 1720853"/>
              <a:gd name="connsiteX74" fmla="*/ 1213978 w 1716115"/>
              <a:gd name="connsiteY74" fmla="*/ 0 h 1720853"/>
              <a:gd name="connsiteX75" fmla="*/ 1307422 w 1716115"/>
              <a:gd name="connsiteY75" fmla="*/ 0 h 1720853"/>
              <a:gd name="connsiteX76" fmla="*/ 1324414 w 1716115"/>
              <a:gd name="connsiteY76" fmla="*/ 0 h 1720853"/>
              <a:gd name="connsiteX77" fmla="*/ 1716115 w 1716115"/>
              <a:gd name="connsiteY77" fmla="*/ 392784 h 1720853"/>
              <a:gd name="connsiteX78" fmla="*/ 1716115 w 1716115"/>
              <a:gd name="connsiteY78" fmla="*/ 409821 h 1720853"/>
              <a:gd name="connsiteX79" fmla="*/ 1307422 w 1716115"/>
              <a:gd name="connsiteY79" fmla="*/ 0 h 1720853"/>
              <a:gd name="connsiteX80" fmla="*/ 1400775 w 1716115"/>
              <a:gd name="connsiteY80" fmla="*/ 0 h 1720853"/>
              <a:gd name="connsiteX81" fmla="*/ 1417762 w 1716115"/>
              <a:gd name="connsiteY81" fmla="*/ 0 h 1720853"/>
              <a:gd name="connsiteX82" fmla="*/ 1716109 w 1716115"/>
              <a:gd name="connsiteY82" fmla="*/ 299170 h 1720853"/>
              <a:gd name="connsiteX83" fmla="*/ 1716109 w 1716115"/>
              <a:gd name="connsiteY83" fmla="*/ 316207 h 1720853"/>
              <a:gd name="connsiteX84" fmla="*/ 1400775 w 1716115"/>
              <a:gd name="connsiteY84" fmla="*/ 0 h 1720853"/>
              <a:gd name="connsiteX85" fmla="*/ 1494133 w 1716115"/>
              <a:gd name="connsiteY85" fmla="*/ 0 h 1720853"/>
              <a:gd name="connsiteX86" fmla="*/ 1511120 w 1716115"/>
              <a:gd name="connsiteY86" fmla="*/ 0 h 1720853"/>
              <a:gd name="connsiteX87" fmla="*/ 1716109 w 1716115"/>
              <a:gd name="connsiteY87" fmla="*/ 205556 h 1720853"/>
              <a:gd name="connsiteX88" fmla="*/ 1716109 w 1716115"/>
              <a:gd name="connsiteY88" fmla="*/ 222592 h 1720853"/>
              <a:gd name="connsiteX89" fmla="*/ 1494133 w 1716115"/>
              <a:gd name="connsiteY89" fmla="*/ 0 h 17208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</a:cxnLst>
            <a:rect l="l" t="t" r="r" b="b"/>
            <a:pathLst>
              <a:path w="1716115" h="1720853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bg1">
              <a:alpha val="99000"/>
            </a:schemeClr>
          </a:solidFill>
          <a:ln w="472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Image 5">
            <a:extLst>
              <a:ext uri="{FF2B5EF4-FFF2-40B4-BE49-F238E27FC236}">
                <a16:creationId xmlns:a16="http://schemas.microsoft.com/office/drawing/2014/main" id="{B9036D42-A06F-E6EE-BB91-8BAF045198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5568" y="3440504"/>
            <a:ext cx="3443288" cy="3448050"/>
          </a:xfrm>
          <a:custGeom>
            <a:avLst/>
            <a:gdLst>
              <a:gd name="connsiteX0" fmla="*/ 1721644 w 3443288"/>
              <a:gd name="connsiteY0" fmla="*/ 3448051 h 3448050"/>
              <a:gd name="connsiteX1" fmla="*/ 3443288 w 3443288"/>
              <a:gd name="connsiteY1" fmla="*/ 1724025 h 3448050"/>
              <a:gd name="connsiteX2" fmla="*/ 1721644 w 3443288"/>
              <a:gd name="connsiteY2" fmla="*/ 0 h 3448050"/>
              <a:gd name="connsiteX3" fmla="*/ 0 w 3443288"/>
              <a:gd name="connsiteY3" fmla="*/ 1724025 h 3448050"/>
              <a:gd name="connsiteX4" fmla="*/ 1721644 w 3443288"/>
              <a:gd name="connsiteY4" fmla="*/ 3448051 h 3448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43288" h="344805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 w="4756" cap="flat">
            <a:noFill/>
            <a:prstDash val="solid"/>
            <a:miter/>
          </a:ln>
        </p:spPr>
        <p:txBody>
          <a:bodyPr rtlCol="0" anchor="ctr">
            <a:noAutofit/>
          </a:bodyPr>
          <a:lstStyle/>
          <a:p>
            <a:endParaRPr lang="en-US" dirty="0"/>
          </a:p>
        </p:txBody>
      </p:sp>
      <p:pic>
        <p:nvPicPr>
          <p:cNvPr id="19" name="Image 6">
            <a:extLst>
              <a:ext uri="{FF2B5EF4-FFF2-40B4-BE49-F238E27FC236}">
                <a16:creationId xmlns:a16="http://schemas.microsoft.com/office/drawing/2014/main" id="{86E0540C-3355-A50D-AC61-047B54B70C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</p:spPr>
      </p:pic>
      <p:sp>
        <p:nvSpPr>
          <p:cNvPr id="16" name="Slide Number Placeholder 2">
            <a:extLst>
              <a:ext uri="{FF2B5EF4-FFF2-40B4-BE49-F238E27FC236}">
                <a16:creationId xmlns:a16="http://schemas.microsoft.com/office/drawing/2014/main" id="{B00F713C-1CC6-5879-0410-95F179D56AD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8E40D3F2-4A7A-F909-AC98-0B402B26776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4364808" y="3808750"/>
            <a:ext cx="7043618" cy="2233233"/>
          </a:xfrm>
        </p:spPr>
        <p:txBody>
          <a:bodyPr lIns="91440" tIns="0" rIns="9144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31162965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Freeform 26">
            <a:extLst>
              <a:ext uri="{FF2B5EF4-FFF2-40B4-BE49-F238E27FC236}">
                <a16:creationId xmlns:a16="http://schemas.microsoft.com/office/drawing/2014/main" id="{3C7B0BB3-A5CA-7C72-DC39-AD00EC9096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427336"/>
            <a:ext cx="3202546" cy="3430665"/>
          </a:xfrm>
          <a:custGeom>
            <a:avLst/>
            <a:gdLst>
              <a:gd name="connsiteX0" fmla="*/ 0 w 3202546"/>
              <a:gd name="connsiteY0" fmla="*/ 0 h 3430665"/>
              <a:gd name="connsiteX1" fmla="*/ 3202546 w 3202546"/>
              <a:gd name="connsiteY1" fmla="*/ 0 h 3430665"/>
              <a:gd name="connsiteX2" fmla="*/ 3202546 w 3202546"/>
              <a:gd name="connsiteY2" fmla="*/ 3430665 h 3430665"/>
              <a:gd name="connsiteX3" fmla="*/ 0 w 3202546"/>
              <a:gd name="connsiteY3" fmla="*/ 3430665 h 343066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0665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07871527-68A5-0A5C-F5A6-A80523BAC9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3654149"/>
            <a:ext cx="3202546" cy="3203852"/>
          </a:xfrm>
          <a:custGeom>
            <a:avLst/>
            <a:gdLst>
              <a:gd name="connsiteX0" fmla="*/ 3202546 w 3202546"/>
              <a:gd name="connsiteY0" fmla="*/ 0 h 3203852"/>
              <a:gd name="connsiteX1" fmla="*/ 3202546 w 3202546"/>
              <a:gd name="connsiteY1" fmla="*/ 3203852 h 3203852"/>
              <a:gd name="connsiteX2" fmla="*/ 0 w 3202546"/>
              <a:gd name="connsiteY2" fmla="*/ 3203852 h 3203852"/>
              <a:gd name="connsiteX3" fmla="*/ 0 w 3202546"/>
              <a:gd name="connsiteY3" fmla="*/ 3190718 h 320385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203852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CEB118B3-9B06-AD11-738A-7A0651F98B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5" y="1"/>
            <a:ext cx="3202545" cy="3437345"/>
          </a:xfrm>
          <a:custGeom>
            <a:avLst/>
            <a:gdLst>
              <a:gd name="connsiteX0" fmla="*/ 0 w 3202545"/>
              <a:gd name="connsiteY0" fmla="*/ 0 h 3437345"/>
              <a:gd name="connsiteX1" fmla="*/ 3202545 w 3202545"/>
              <a:gd name="connsiteY1" fmla="*/ 0 h 3437345"/>
              <a:gd name="connsiteX2" fmla="*/ 3202545 w 3202545"/>
              <a:gd name="connsiteY2" fmla="*/ 3437345 h 3437345"/>
              <a:gd name="connsiteX3" fmla="*/ 0 w 3202545"/>
              <a:gd name="connsiteY3" fmla="*/ 3437345 h 34373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5" h="3437345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6" name="Freeform 15">
            <a:extLst>
              <a:ext uri="{FF2B5EF4-FFF2-40B4-BE49-F238E27FC236}">
                <a16:creationId xmlns:a16="http://schemas.microsoft.com/office/drawing/2014/main" id="{0EA94262-504E-06F2-F383-E832C37B1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8989454" y="6681"/>
            <a:ext cx="3202546" cy="3436477"/>
          </a:xfrm>
          <a:custGeom>
            <a:avLst/>
            <a:gdLst>
              <a:gd name="connsiteX0" fmla="*/ 0 w 3202546"/>
              <a:gd name="connsiteY0" fmla="*/ 0 h 3436477"/>
              <a:gd name="connsiteX1" fmla="*/ 3202546 w 3202546"/>
              <a:gd name="connsiteY1" fmla="*/ 3214418 h 3436477"/>
              <a:gd name="connsiteX2" fmla="*/ 3202546 w 3202546"/>
              <a:gd name="connsiteY2" fmla="*/ 3436477 h 3436477"/>
              <a:gd name="connsiteX3" fmla="*/ 0 w 3202546"/>
              <a:gd name="connsiteY3" fmla="*/ 3436477 h 34364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36477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 lv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20" name="Title 19">
            <a:extLst>
              <a:ext uri="{FF2B5EF4-FFF2-40B4-BE49-F238E27FC236}">
                <a16:creationId xmlns:a16="http://schemas.microsoft.com/office/drawing/2014/main" id="{C26B5661-F583-FA44-8353-161B862E69B1}"/>
              </a:ext>
            </a:extLst>
          </p:cNvPr>
          <p:cNvSpPr>
            <a:spLocks noGrp="1"/>
          </p:cNvSpPr>
          <p:nvPr userDrawn="1">
            <p:ph type="title" hasCustomPrompt="1"/>
          </p:nvPr>
        </p:nvSpPr>
        <p:spPr>
          <a:xfrm>
            <a:off x="914399" y="834635"/>
            <a:ext cx="7796464" cy="1222385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Slide Number Placeholder 2">
            <a:extLst>
              <a:ext uri="{FF2B5EF4-FFF2-40B4-BE49-F238E27FC236}">
                <a16:creationId xmlns:a16="http://schemas.microsoft.com/office/drawing/2014/main" id="{BFBCB81C-7599-87A1-8037-5FB8C374503A}"/>
              </a:ext>
            </a:extLst>
          </p:cNvPr>
          <p:cNvSpPr>
            <a:spLocks noGrp="1"/>
          </p:cNvSpPr>
          <p:nvPr userDrawn="1"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3" name="Content Placeholder 3">
            <a:extLst>
              <a:ext uri="{FF2B5EF4-FFF2-40B4-BE49-F238E27FC236}">
                <a16:creationId xmlns:a16="http://schemas.microsoft.com/office/drawing/2014/main" id="{6FF02D51-6992-3FED-2A19-92E5AC564CF4}"/>
              </a:ext>
            </a:extLst>
          </p:cNvPr>
          <p:cNvSpPr>
            <a:spLocks noGrp="1"/>
          </p:cNvSpPr>
          <p:nvPr userDrawn="1">
            <p:ph sz="half" idx="2" hasCustomPrompt="1"/>
          </p:nvPr>
        </p:nvSpPr>
        <p:spPr>
          <a:xfrm>
            <a:off x="914400" y="2303028"/>
            <a:ext cx="3283119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C2762372-3C12-61F8-F131-E4C08A2B1735}"/>
              </a:ext>
            </a:extLst>
          </p:cNvPr>
          <p:cNvSpPr>
            <a:spLocks noGrp="1"/>
          </p:cNvSpPr>
          <p:nvPr userDrawn="1">
            <p:ph sz="quarter" idx="4" hasCustomPrompt="1"/>
          </p:nvPr>
        </p:nvSpPr>
        <p:spPr>
          <a:xfrm>
            <a:off x="4782159" y="2303028"/>
            <a:ext cx="3284951" cy="3720337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marL="283464" indent="-283464">
              <a:spcBef>
                <a:spcPts val="1000"/>
              </a:spcBef>
              <a:defRPr sz="1800"/>
            </a:lvl2pPr>
            <a:lvl3pPr marL="283464" indent="-283464">
              <a:spcBef>
                <a:spcPts val="1000"/>
              </a:spcBef>
              <a:defRPr sz="1800"/>
            </a:lvl3pPr>
            <a:lvl4pPr marL="283464" indent="-283464">
              <a:spcBef>
                <a:spcPts val="1000"/>
              </a:spcBef>
              <a:defRPr sz="1800"/>
            </a:lvl4pPr>
            <a:lvl5pPr marL="283464"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6867332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376CF4B8-1811-BD21-43A7-560AC4724F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45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0B7B4F0-D3BC-63DF-6429-F771BE5A32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5C6DDD-D2BB-0153-0F53-9F7C17BDFD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914400" y="965393"/>
            <a:ext cx="7631709" cy="1091627"/>
          </a:xfrm>
        </p:spPr>
        <p:txBody>
          <a:bodyPr tIns="0" bIns="0"/>
          <a:lstStyle>
            <a:lvl1pPr algn="l">
              <a:lnSpc>
                <a:spcPct val="100000"/>
              </a:lnSpc>
              <a:defRPr sz="3600">
                <a:solidFill>
                  <a:schemeClr val="accent6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0AADE444-940A-5A34-8C49-4F15BC33EEC7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914400" y="2303028"/>
            <a:ext cx="3283119" cy="4144192"/>
          </a:xfrm>
        </p:spPr>
        <p:txBody>
          <a:bodyPr lIns="91440" tIns="0" rIns="91440" bIns="0">
            <a:normAutofit/>
          </a:bodyPr>
          <a:lstStyle>
            <a:lvl1pPr marL="457200" indent="-457200">
              <a:spcBef>
                <a:spcPts val="1000"/>
              </a:spcBef>
              <a:buFont typeface="+mj-lt"/>
              <a:buAutoNum type="arabicPeriod"/>
              <a:defRPr sz="1800"/>
            </a:lvl1pPr>
            <a:lvl2pPr marL="745236" indent="-342900">
              <a:spcBef>
                <a:spcPts val="1000"/>
              </a:spcBef>
              <a:buFont typeface="+mj-lt"/>
              <a:buAutoNum type="alphaLcPeriod"/>
              <a:defRPr sz="1800"/>
            </a:lvl2pPr>
            <a:lvl3pPr marL="1202436" indent="-342900">
              <a:spcBef>
                <a:spcPts val="1000"/>
              </a:spcBef>
              <a:buFont typeface="+mj-lt"/>
              <a:buAutoNum type="arabicParenR"/>
              <a:defRPr sz="1800"/>
            </a:lvl3pPr>
            <a:lvl4pPr marL="1659636" indent="-342900">
              <a:spcBef>
                <a:spcPts val="1000"/>
              </a:spcBef>
              <a:buFont typeface="+mj-lt"/>
              <a:buAutoNum type="alphaLcParenR"/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79FCB-9A9F-6B60-A95C-FCF020598DE3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782159" y="2303028"/>
            <a:ext cx="3763950" cy="4144192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1000"/>
              </a:spcBef>
              <a:buNone/>
              <a:defRPr sz="1800"/>
            </a:lvl1pPr>
            <a:lvl2pPr indent="-283464">
              <a:spcBef>
                <a:spcPts val="1000"/>
              </a:spcBef>
              <a:defRPr sz="1800"/>
            </a:lvl2pPr>
            <a:lvl3pPr indent="-283464">
              <a:spcBef>
                <a:spcPts val="1000"/>
              </a:spcBef>
              <a:defRPr sz="1800"/>
            </a:lvl3pPr>
            <a:lvl4pPr indent="-283464">
              <a:spcBef>
                <a:spcPts val="1000"/>
              </a:spcBef>
              <a:defRPr sz="1800"/>
            </a:lvl4pPr>
            <a:lvl5pPr indent="-283464">
              <a:spcBef>
                <a:spcPts val="10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2912B88E-830A-AD4C-378F-46EF5F77950C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8989454" y="965393"/>
            <a:ext cx="3202545" cy="5892607"/>
          </a:xfrm>
          <a:custGeom>
            <a:avLst/>
            <a:gdLst>
              <a:gd name="connsiteX0" fmla="*/ 0 w 3202545"/>
              <a:gd name="connsiteY0" fmla="*/ 0 h 6023366"/>
              <a:gd name="connsiteX1" fmla="*/ 3202545 w 3202545"/>
              <a:gd name="connsiteY1" fmla="*/ 0 h 6023366"/>
              <a:gd name="connsiteX2" fmla="*/ 3202545 w 3202545"/>
              <a:gd name="connsiteY2" fmla="*/ 3165406 h 6023366"/>
              <a:gd name="connsiteX3" fmla="*/ 2923656 w 3202545"/>
              <a:gd name="connsiteY3" fmla="*/ 3179481 h 6023366"/>
              <a:gd name="connsiteX4" fmla="*/ 364096 w 3202545"/>
              <a:gd name="connsiteY4" fmla="*/ 6016124 h 6023366"/>
              <a:gd name="connsiteX5" fmla="*/ 364096 w 3202545"/>
              <a:gd name="connsiteY5" fmla="*/ 6023364 h 6023366"/>
              <a:gd name="connsiteX6" fmla="*/ 1231541 w 3202545"/>
              <a:gd name="connsiteY6" fmla="*/ 6023364 h 6023366"/>
              <a:gd name="connsiteX7" fmla="*/ 1241636 w 3202545"/>
              <a:gd name="connsiteY7" fmla="*/ 5822974 h 6023366"/>
              <a:gd name="connsiteX8" fmla="*/ 3012253 w 3202545"/>
              <a:gd name="connsiteY8" fmla="*/ 4042481 h 6023366"/>
              <a:gd name="connsiteX9" fmla="*/ 3202545 w 3202545"/>
              <a:gd name="connsiteY9" fmla="*/ 4032784 h 6023366"/>
              <a:gd name="connsiteX10" fmla="*/ 3202545 w 3202545"/>
              <a:gd name="connsiteY10" fmla="*/ 4033098 h 6023366"/>
              <a:gd name="connsiteX11" fmla="*/ 3012291 w 3202545"/>
              <a:gd name="connsiteY11" fmla="*/ 4042794 h 6023366"/>
              <a:gd name="connsiteX12" fmla="*/ 1242011 w 3202545"/>
              <a:gd name="connsiteY12" fmla="*/ 5823008 h 6023366"/>
              <a:gd name="connsiteX13" fmla="*/ 1231918 w 3202545"/>
              <a:gd name="connsiteY13" fmla="*/ 6023365 h 6023366"/>
              <a:gd name="connsiteX14" fmla="*/ 3202545 w 3202545"/>
              <a:gd name="connsiteY14" fmla="*/ 6023365 h 6023366"/>
              <a:gd name="connsiteX15" fmla="*/ 3202545 w 3202545"/>
              <a:gd name="connsiteY15" fmla="*/ 6023366 h 6023366"/>
              <a:gd name="connsiteX16" fmla="*/ 0 w 3202545"/>
              <a:gd name="connsiteY16" fmla="*/ 6023366 h 60233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3202545" h="6023366">
                <a:moveTo>
                  <a:pt x="0" y="0"/>
                </a:moveTo>
                <a:lnTo>
                  <a:pt x="3202545" y="0"/>
                </a:lnTo>
                <a:lnTo>
                  <a:pt x="3202545" y="3165406"/>
                </a:lnTo>
                <a:lnTo>
                  <a:pt x="2923656" y="3179481"/>
                </a:lnTo>
                <a:cubicBezTo>
                  <a:pt x="1485615" y="3325450"/>
                  <a:pt x="364096" y="4539349"/>
                  <a:pt x="364096" y="6016124"/>
                </a:cubicBezTo>
                <a:lnTo>
                  <a:pt x="364096" y="6023364"/>
                </a:lnTo>
                <a:lnTo>
                  <a:pt x="1231541" y="6023364"/>
                </a:lnTo>
                <a:lnTo>
                  <a:pt x="1241636" y="5822974"/>
                </a:lnTo>
                <a:cubicBezTo>
                  <a:pt x="1336361" y="4887576"/>
                  <a:pt x="2077946" y="4138236"/>
                  <a:pt x="3012253" y="4042481"/>
                </a:cubicBezTo>
                <a:lnTo>
                  <a:pt x="3202545" y="4032784"/>
                </a:lnTo>
                <a:lnTo>
                  <a:pt x="3202545" y="4033098"/>
                </a:lnTo>
                <a:lnTo>
                  <a:pt x="3012291" y="4042794"/>
                </a:lnTo>
                <a:cubicBezTo>
                  <a:pt x="2078162" y="4138534"/>
                  <a:pt x="1336718" y="4887757"/>
                  <a:pt x="1242011" y="5823008"/>
                </a:cubicBezTo>
                <a:lnTo>
                  <a:pt x="1231918" y="6023365"/>
                </a:lnTo>
                <a:lnTo>
                  <a:pt x="3202545" y="6023365"/>
                </a:lnTo>
                <a:lnTo>
                  <a:pt x="3202545" y="6023366"/>
                </a:lnTo>
                <a:lnTo>
                  <a:pt x="0" y="6023366"/>
                </a:lnTo>
                <a:close/>
              </a:path>
            </a:pathLst>
          </a:custGeom>
          <a:solidFill>
            <a:schemeClr val="accent4"/>
          </a:solid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</a:lstStyle>
          <a:p>
            <a:pPr lvl="0"/>
            <a:r>
              <a:rPr lang="en-US" dirty="0"/>
              <a:t>Click to add picture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B9152F76-E42E-3D76-6BDB-2FA0D69216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20" name="Freeform: Shape 28">
              <a:extLst>
                <a:ext uri="{FF2B5EF4-FFF2-40B4-BE49-F238E27FC236}">
                  <a16:creationId xmlns:a16="http://schemas.microsoft.com/office/drawing/2014/main" id="{ED0348C7-D83F-0AD7-2539-41219A7956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2797096" y="4000041"/>
              <a:ext cx="2838450" cy="2857958"/>
            </a:xfrm>
            <a:custGeom>
              <a:avLst/>
              <a:gdLst>
                <a:gd name="connsiteX0" fmla="*/ 1971005 w 2838450"/>
                <a:gd name="connsiteY0" fmla="*/ 0 h 2857958"/>
                <a:gd name="connsiteX1" fmla="*/ 2838450 w 2838450"/>
                <a:gd name="connsiteY1" fmla="*/ 0 h 2857958"/>
                <a:gd name="connsiteX2" fmla="*/ 2838450 w 2838450"/>
                <a:gd name="connsiteY2" fmla="*/ 7240 h 2857958"/>
                <a:gd name="connsiteX3" fmla="*/ 278890 w 2838450"/>
                <a:gd name="connsiteY3" fmla="*/ 2843883 h 2857958"/>
                <a:gd name="connsiteX4" fmla="*/ 0 w 2838450"/>
                <a:gd name="connsiteY4" fmla="*/ 2857958 h 2857958"/>
                <a:gd name="connsiteX5" fmla="*/ 0 w 2838450"/>
                <a:gd name="connsiteY5" fmla="*/ 1990580 h 2857958"/>
                <a:gd name="connsiteX6" fmla="*/ 190293 w 2838450"/>
                <a:gd name="connsiteY6" fmla="*/ 1980883 h 2857958"/>
                <a:gd name="connsiteX7" fmla="*/ 1960910 w 2838450"/>
                <a:gd name="connsiteY7" fmla="*/ 200390 h 285795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838450" h="2857958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/>
            </a:p>
          </p:txBody>
        </p:sp>
        <p:sp>
          <p:nvSpPr>
            <p:cNvPr id="21" name="Freeform: Shape 25">
              <a:extLst>
                <a:ext uri="{FF2B5EF4-FFF2-40B4-BE49-F238E27FC236}">
                  <a16:creationId xmlns:a16="http://schemas.microsoft.com/office/drawing/2014/main" id="{E911AA2D-BE77-278D-CD2E-2EB3E180F3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664918" y="4867733"/>
              <a:ext cx="1970627" cy="1990267"/>
            </a:xfrm>
            <a:custGeom>
              <a:avLst/>
              <a:gdLst>
                <a:gd name="connsiteX0" fmla="*/ 0 w 1970627"/>
                <a:gd name="connsiteY0" fmla="*/ 0 h 1990267"/>
                <a:gd name="connsiteX1" fmla="*/ 1970627 w 1970627"/>
                <a:gd name="connsiteY1" fmla="*/ 0 h 1990267"/>
                <a:gd name="connsiteX2" fmla="*/ 1960534 w 1970627"/>
                <a:gd name="connsiteY2" fmla="*/ 200357 h 1990267"/>
                <a:gd name="connsiteX3" fmla="*/ 190254 w 1970627"/>
                <a:gd name="connsiteY3" fmla="*/ 1980571 h 1990267"/>
                <a:gd name="connsiteX4" fmla="*/ 0 w 1970627"/>
                <a:gd name="connsiteY4" fmla="*/ 1990267 h 19902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970627" h="1990267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2" name="Freeform: Shape 15">
              <a:extLst>
                <a:ext uri="{FF2B5EF4-FFF2-40B4-BE49-F238E27FC236}">
                  <a16:creationId xmlns:a16="http://schemas.microsoft.com/office/drawing/2014/main" id="{B6CE0BA6-C0FD-AC39-6C31-8477E0CAFDB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4632096" y="5844983"/>
              <a:ext cx="1003449" cy="1013015"/>
            </a:xfrm>
            <a:custGeom>
              <a:avLst/>
              <a:gdLst>
                <a:gd name="connsiteX0" fmla="*/ 0 w 1003449"/>
                <a:gd name="connsiteY0" fmla="*/ 0 h 1013015"/>
                <a:gd name="connsiteX1" fmla="*/ 1003449 w 1003449"/>
                <a:gd name="connsiteY1" fmla="*/ 0 h 1013015"/>
                <a:gd name="connsiteX2" fmla="*/ 998306 w 1003449"/>
                <a:gd name="connsiteY2" fmla="*/ 100639 h 1013015"/>
                <a:gd name="connsiteX3" fmla="*/ 90663 w 1003449"/>
                <a:gd name="connsiteY3" fmla="*/ 1008380 h 1013015"/>
                <a:gd name="connsiteX4" fmla="*/ 0 w 1003449"/>
                <a:gd name="connsiteY4" fmla="*/ 1013015 h 10130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003449" h="1013015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 lvl="0"/>
              <a:endParaRPr lang="en-US" dirty="0">
                <a:solidFill>
                  <a:schemeClr val="tx1"/>
                </a:solidFill>
              </a:endParaRPr>
            </a:p>
          </p:txBody>
        </p:sp>
        <p:sp>
          <p:nvSpPr>
            <p:cNvPr id="23" name="Image 2">
              <a:extLst>
                <a:ext uri="{FF2B5EF4-FFF2-40B4-BE49-F238E27FC236}">
                  <a16:creationId xmlns:a16="http://schemas.microsoft.com/office/drawing/2014/main" id="{666AD1A4-36DE-12F3-BB78-BA678A5957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rot="10800000">
              <a:off x="13402193" y="5492845"/>
              <a:ext cx="775021" cy="775021"/>
            </a:xfrm>
            <a:custGeom>
              <a:avLst/>
              <a:gdLst>
                <a:gd name="connsiteX0" fmla="*/ 387511 w 775021"/>
                <a:gd name="connsiteY0" fmla="*/ 775021 h 775021"/>
                <a:gd name="connsiteX1" fmla="*/ 775021 w 775021"/>
                <a:gd name="connsiteY1" fmla="*/ 387511 h 775021"/>
                <a:gd name="connsiteX2" fmla="*/ 387511 w 775021"/>
                <a:gd name="connsiteY2" fmla="*/ 0 h 775021"/>
                <a:gd name="connsiteX3" fmla="*/ 0 w 775021"/>
                <a:gd name="connsiteY3" fmla="*/ 387511 h 775021"/>
                <a:gd name="connsiteX4" fmla="*/ 387511 w 775021"/>
                <a:gd name="connsiteY4" fmla="*/ 775021 h 7750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775021" h="775021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 w="380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4" name="Slide Number Placeholder 2">
            <a:extLst>
              <a:ext uri="{FF2B5EF4-FFF2-40B4-BE49-F238E27FC236}">
                <a16:creationId xmlns:a16="http://schemas.microsoft.com/office/drawing/2014/main" id="{79071EEC-EAD1-8B22-009A-68E74589AA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6204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>
            <a:extLst>
              <a:ext uri="{FF2B5EF4-FFF2-40B4-BE49-F238E27FC236}">
                <a16:creationId xmlns:a16="http://schemas.microsoft.com/office/drawing/2014/main" id="{28259CF0-6BC5-3693-6F49-C4489C07C3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989454" y="-2546"/>
            <a:ext cx="3202546" cy="3441072"/>
          </a:xfrm>
          <a:custGeom>
            <a:avLst/>
            <a:gdLst>
              <a:gd name="connsiteX0" fmla="*/ 3202546 w 3202546"/>
              <a:gd name="connsiteY0" fmla="*/ 0 h 3441072"/>
              <a:gd name="connsiteX1" fmla="*/ 3202546 w 3202546"/>
              <a:gd name="connsiteY1" fmla="*/ 3441072 h 3441072"/>
              <a:gd name="connsiteX2" fmla="*/ 0 w 3202546"/>
              <a:gd name="connsiteY2" fmla="*/ 3441072 h 3441072"/>
              <a:gd name="connsiteX3" fmla="*/ 3082686 w 3202546"/>
              <a:gd name="connsiteY3" fmla="*/ 6086 h 3441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202546" h="3441072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 w="4756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6" name="Image 4">
            <a:extLst>
              <a:ext uri="{FF2B5EF4-FFF2-40B4-BE49-F238E27FC236}">
                <a16:creationId xmlns:a16="http://schemas.microsoft.com/office/drawing/2014/main" id="{9019DA73-2516-F3D2-ECDB-620C90483D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9991725" y="1247775"/>
            <a:ext cx="2200275" cy="2181225"/>
          </a:xfrm>
          <a:custGeom>
            <a:avLst/>
            <a:gdLst>
              <a:gd name="connsiteX0" fmla="*/ 0 w 2200275"/>
              <a:gd name="connsiteY0" fmla="*/ 0 h 2181225"/>
              <a:gd name="connsiteX1" fmla="*/ 2200275 w 2200275"/>
              <a:gd name="connsiteY1" fmla="*/ 2181225 h 2181225"/>
              <a:gd name="connsiteX2" fmla="*/ 2200275 w 2200275"/>
              <a:gd name="connsiteY2" fmla="*/ 0 h 2181225"/>
              <a:gd name="connsiteX3" fmla="*/ 0 w 2200275"/>
              <a:gd name="connsiteY3" fmla="*/ 0 h 2181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00275" h="2181225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 w="476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Freeform 13">
            <a:extLst>
              <a:ext uri="{FF2B5EF4-FFF2-40B4-BE49-F238E27FC236}">
                <a16:creationId xmlns:a16="http://schemas.microsoft.com/office/drawing/2014/main" id="{5665DA82-D253-8EC5-5DFB-F0266ED9FB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V="1">
            <a:off x="-20086" y="5331514"/>
            <a:ext cx="2148416" cy="1526486"/>
          </a:xfrm>
          <a:custGeom>
            <a:avLst/>
            <a:gdLst>
              <a:gd name="connsiteX0" fmla="*/ 0 w 2148416"/>
              <a:gd name="connsiteY0" fmla="*/ 1526486 h 1526486"/>
              <a:gd name="connsiteX1" fmla="*/ 2098930 w 2148416"/>
              <a:gd name="connsiteY1" fmla="*/ 135201 h 1526486"/>
              <a:gd name="connsiteX2" fmla="*/ 2148416 w 2148416"/>
              <a:gd name="connsiteY2" fmla="*/ 0 h 1526486"/>
              <a:gd name="connsiteX3" fmla="*/ 0 w 2148416"/>
              <a:gd name="connsiteY3" fmla="*/ 0 h 15264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48416" h="1526486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50000"/>
            </a:schemeClr>
          </a:solidFill>
          <a:ln w="5083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pic>
        <p:nvPicPr>
          <p:cNvPr id="21" name="Image 2">
            <a:extLst>
              <a:ext uri="{FF2B5EF4-FFF2-40B4-BE49-F238E27FC236}">
                <a16:creationId xmlns:a16="http://schemas.microsoft.com/office/drawing/2014/main" id="{A8B7F1F1-806C-8D65-7340-220A0C4653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E76518D4-6149-BA03-3BE5-6A13A792C1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40428" y="6470488"/>
            <a:ext cx="775021" cy="387513"/>
          </a:xfrm>
          <a:custGeom>
            <a:avLst/>
            <a:gdLst>
              <a:gd name="connsiteX0" fmla="*/ 387511 w 775021"/>
              <a:gd name="connsiteY0" fmla="*/ 0 h 387513"/>
              <a:gd name="connsiteX1" fmla="*/ 775021 w 775021"/>
              <a:gd name="connsiteY1" fmla="*/ 387511 h 387513"/>
              <a:gd name="connsiteX2" fmla="*/ 775021 w 775021"/>
              <a:gd name="connsiteY2" fmla="*/ 387513 h 387513"/>
              <a:gd name="connsiteX3" fmla="*/ 1 w 775021"/>
              <a:gd name="connsiteY3" fmla="*/ 387513 h 387513"/>
              <a:gd name="connsiteX4" fmla="*/ 0 w 775021"/>
              <a:gd name="connsiteY4" fmla="*/ 387511 h 387513"/>
              <a:gd name="connsiteX5" fmla="*/ 387511 w 775021"/>
              <a:gd name="connsiteY5" fmla="*/ 0 h 3875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775021" h="387513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 w="3801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</p:spPr>
        <p:txBody>
          <a:bodyPr tIns="0" bIns="0">
            <a:noAutofit/>
          </a:bodyPr>
          <a:lstStyle>
            <a:lvl1pPr algn="l">
              <a:lnSpc>
                <a:spcPct val="100000"/>
              </a:lnSpc>
              <a:defRPr sz="36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58F56A7F-403C-059D-4B58-A8D59888A158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914400" y="2331791"/>
            <a:ext cx="6903076" cy="3721817"/>
          </a:xfrm>
        </p:spPr>
        <p:txBody>
          <a:bodyPr tIns="0" bIns="0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400"/>
            </a:lvl1pPr>
            <a:lvl2pPr marL="347472">
              <a:lnSpc>
                <a:spcPct val="100000"/>
              </a:lnSpc>
              <a:spcBef>
                <a:spcPts val="0"/>
              </a:spcBef>
              <a:defRPr sz="2400"/>
            </a:lvl2pPr>
            <a:lvl3pPr marL="685800">
              <a:lnSpc>
                <a:spcPct val="100000"/>
              </a:lnSpc>
              <a:spcBef>
                <a:spcPts val="0"/>
              </a:spcBef>
              <a:defRPr sz="2400"/>
            </a:lvl3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0723BF40-731C-2A5B-FC2F-B59DEF431C66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8989454" y="3405189"/>
            <a:ext cx="3202546" cy="3452811"/>
          </a:xfrm>
          <a:solidFill>
            <a:schemeClr val="accent1"/>
          </a:solidFill>
        </p:spPr>
        <p:txBody>
          <a:bodyPr>
            <a:normAutofit/>
          </a:bodyPr>
          <a:lstStyle>
            <a:lvl1pPr marL="0" indent="0">
              <a:buNone/>
              <a:defRPr sz="18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Slide Number Placeholder 2">
            <a:extLst>
              <a:ext uri="{FF2B5EF4-FFF2-40B4-BE49-F238E27FC236}">
                <a16:creationId xmlns:a16="http://schemas.microsoft.com/office/drawing/2014/main" id="{3ACD3A33-D8A4-7058-9798-30967E3EFD3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>
            <a:lvl1pPr>
              <a:defRPr sz="1600">
                <a:latin typeface="+mj-lt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71045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accent6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fld id="{48F63A3B-78C7-47BE-AE5E-E10140E04643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8334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63" r:id="rId2"/>
    <p:sldLayoutId id="2147483680" r:id="rId3"/>
    <p:sldLayoutId id="2147483653" r:id="rId4"/>
    <p:sldLayoutId id="2147483668" r:id="rId5"/>
    <p:sldLayoutId id="2147483685" r:id="rId6"/>
    <p:sldLayoutId id="2147483686" r:id="rId7"/>
    <p:sldLayoutId id="2147483687" r:id="rId8"/>
    <p:sldLayoutId id="2147483688" r:id="rId9"/>
    <p:sldLayoutId id="2147483689" r:id="rId10"/>
    <p:sldLayoutId id="2147483691" r:id="rId11"/>
    <p:sldLayoutId id="2147483692" r:id="rId12"/>
    <p:sldLayoutId id="2147483676" r:id="rId13"/>
    <p:sldLayoutId id="2147483656" r:id="rId14"/>
    <p:sldLayoutId id="2147483657" r:id="rId15"/>
    <p:sldLayoutId id="2147483658" r:id="rId16"/>
    <p:sldLayoutId id="2147483659" r:id="rId17"/>
  </p:sldLayoutIdLst>
  <p:hf hdr="0" ftr="0" dt="0"/>
  <p:txStyles>
    <p:titleStyle>
      <a:lvl1pPr algn="ctr" defTabSz="914400" rtl="0" eaLnBrk="1" latinLnBrk="0" hangingPunct="1">
        <a:lnSpc>
          <a:spcPts val="4875"/>
        </a:lnSpc>
        <a:spcBef>
          <a:spcPct val="0"/>
        </a:spcBef>
        <a:buNone/>
        <a:defRPr sz="3800" b="1" kern="1200" cap="all" baseline="0">
          <a:solidFill>
            <a:schemeClr val="accent6"/>
          </a:solidFill>
          <a:latin typeface="+mj-lt"/>
          <a:ea typeface="+mj-ea"/>
          <a:cs typeface="+mj-cs"/>
        </a:defRPr>
      </a:lvl1pPr>
    </p:titleStyle>
    <p:bodyStyle>
      <a:lvl1pPr marL="347472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800" kern="1200">
          <a:solidFill>
            <a:schemeClr val="accent6"/>
          </a:solidFill>
          <a:latin typeface="+mn-lt"/>
          <a:ea typeface="+mn-ea"/>
          <a:cs typeface="+mn-cs"/>
        </a:defRPr>
      </a:lvl1pPr>
      <a:lvl2pPr marL="6858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4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2000" kern="1200">
          <a:solidFill>
            <a:schemeClr val="accent6"/>
          </a:solidFill>
          <a:latin typeface="+mn-lt"/>
          <a:ea typeface="+mn-ea"/>
          <a:cs typeface="+mn-cs"/>
        </a:defRPr>
      </a:lvl3pPr>
      <a:lvl4pPr marL="16002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4pPr>
      <a:lvl5pPr marL="2057400" indent="-347472" algn="l" defTabSz="914400" rtl="0" eaLnBrk="1" latinLnBrk="0" hangingPunct="1">
        <a:lnSpc>
          <a:spcPct val="100000"/>
        </a:lnSpc>
        <a:spcBef>
          <a:spcPts val="360"/>
        </a:spcBef>
        <a:buFont typeface="Arial" panose="020B0604020202020204" pitchFamily="34" charset="0"/>
        <a:buChar char="•"/>
        <a:defRPr sz="1800" kern="1200">
          <a:solidFill>
            <a:schemeClr val="accent6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mailto:denkmutai@gmail.com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www.linkedin.com/in/dennis-mutai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7FF65-A536-F639-8591-ED024C2233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95144" y="5132832"/>
            <a:ext cx="7370064" cy="1548925"/>
          </a:xfrm>
        </p:spPr>
        <p:txBody>
          <a:bodyPr anchor="ctr"/>
          <a:lstStyle/>
          <a:p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 comparative performance and storage evaluation using TPC-C and </a:t>
            </a:r>
            <a:r>
              <a:rPr lang="en-US" sz="16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HammerDB</a:t>
            </a:r>
            <a:endParaRPr lang="en-US" sz="1600" b="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8C118861-790F-A08F-9C84-14FCE84A7133}"/>
              </a:ext>
            </a:extLst>
          </p:cNvPr>
          <p:cNvSpPr txBox="1">
            <a:spLocks/>
          </p:cNvSpPr>
          <p:nvPr/>
        </p:nvSpPr>
        <p:spPr>
          <a:xfrm>
            <a:off x="2899789" y="1026635"/>
            <a:ext cx="6392421" cy="2499901"/>
          </a:xfrm>
          <a:prstGeom prst="rect">
            <a:avLst/>
          </a:prstGeom>
        </p:spPr>
        <p:txBody>
          <a:bodyPr vert="horz" lIns="91440" tIns="0" rIns="91440" bIns="0" rtlCol="0" anchor="ctr" anchorCtr="0">
            <a:noAutofit/>
          </a:bodyPr>
          <a:lstStyle>
            <a:lvl1pPr algn="ctr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3600" b="1" kern="1200" cap="all" baseline="0">
                <a:solidFill>
                  <a:schemeClr val="accent6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200" dirty="0"/>
              <a:t>Benchmarking the Impact of </a:t>
            </a:r>
            <a:r>
              <a:rPr lang="en-US" dirty="0" err="1"/>
              <a:t>Autovacuum</a:t>
            </a:r>
            <a:r>
              <a:rPr lang="en-US" sz="3200" dirty="0"/>
              <a:t> in PostgreSQL</a:t>
            </a:r>
          </a:p>
        </p:txBody>
      </p:sp>
    </p:spTree>
    <p:extLst>
      <p:ext uri="{BB962C8B-B14F-4D97-AF65-F5344CB8AC3E}">
        <p14:creationId xmlns:p14="http://schemas.microsoft.com/office/powerpoint/2010/main" val="2202437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21072-4A77-DB4D-DF41-58EADB7DA9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6616" y="475487"/>
            <a:ext cx="6583680" cy="741543"/>
          </a:xfrm>
        </p:spPr>
        <p:txBody>
          <a:bodyPr/>
          <a:lstStyle/>
          <a:p>
            <a:r>
              <a:rPr lang="en-US" sz="2800" dirty="0"/>
              <a:t>Test Architecture &amp; Setup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22962-3C7F-E480-5C35-7F4860A098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5176" y="1453896"/>
            <a:ext cx="8430768" cy="4588088"/>
          </a:xfrm>
        </p:spPr>
        <p:txBody>
          <a:bodyPr>
            <a:normAutofit fontScale="92500"/>
          </a:bodyPr>
          <a:lstStyle/>
          <a:p>
            <a:pPr>
              <a:lnSpc>
                <a:spcPct val="100000"/>
              </a:lnSpc>
            </a:pPr>
            <a:r>
              <a:rPr lang="en-US" sz="1600" b="1" dirty="0"/>
              <a:t>Environment</a:t>
            </a:r>
            <a:r>
              <a:rPr lang="en-US" sz="1600" dirty="0"/>
              <a:t>: Docker-based, 4 containers:</a:t>
            </a:r>
          </a:p>
          <a:p>
            <a:pPr>
              <a:lnSpc>
                <a:spcPct val="100000"/>
              </a:lnSpc>
            </a:pPr>
            <a:endParaRPr lang="en-US" sz="1800" dirty="0"/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600" b="1" dirty="0"/>
              <a:t>vacuum-</a:t>
            </a:r>
            <a:r>
              <a:rPr lang="en-US" sz="1600" b="1" dirty="0" err="1"/>
              <a:t>db</a:t>
            </a:r>
            <a:r>
              <a:rPr lang="en-US" sz="1600" b="1" dirty="0"/>
              <a:t>: </a:t>
            </a:r>
            <a:r>
              <a:rPr lang="en-US" sz="1600" dirty="0"/>
              <a:t>PostgreSQL 16 with </a:t>
            </a:r>
            <a:r>
              <a:rPr lang="en-US" sz="1600" dirty="0" err="1"/>
              <a:t>autovacuum</a:t>
            </a:r>
            <a:r>
              <a:rPr lang="en-US" sz="1600" dirty="0"/>
              <a:t> </a:t>
            </a:r>
            <a:r>
              <a:rPr lang="en-US" sz="1600" b="1" dirty="0"/>
              <a:t>enabled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600" b="1" dirty="0"/>
              <a:t>no-vacuum-</a:t>
            </a:r>
            <a:r>
              <a:rPr lang="en-US" sz="1600" b="1" dirty="0" err="1"/>
              <a:t>db</a:t>
            </a:r>
            <a:r>
              <a:rPr lang="en-US" sz="1600" b="1" dirty="0"/>
              <a:t>: </a:t>
            </a:r>
            <a:r>
              <a:rPr lang="en-US" sz="1600" dirty="0"/>
              <a:t>PostgreSQL 16 with </a:t>
            </a:r>
            <a:r>
              <a:rPr lang="en-US" sz="1600" dirty="0" err="1"/>
              <a:t>autovacuum</a:t>
            </a:r>
            <a:r>
              <a:rPr lang="en-US" sz="1600" dirty="0"/>
              <a:t> </a:t>
            </a:r>
            <a:r>
              <a:rPr lang="en-US" sz="1600" b="1" dirty="0"/>
              <a:t>disabled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600" b="1" dirty="0" err="1"/>
              <a:t>HammerDB</a:t>
            </a:r>
            <a:r>
              <a:rPr lang="en-US" sz="1600" b="1" dirty="0"/>
              <a:t>: </a:t>
            </a:r>
            <a:r>
              <a:rPr lang="en-US" sz="1600" dirty="0"/>
              <a:t>Generates TPC-C workload on both DBs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r>
              <a:rPr lang="en-US" sz="1600" b="1" dirty="0" err="1"/>
              <a:t>pgAdmin</a:t>
            </a:r>
            <a:r>
              <a:rPr lang="en-US" sz="1600" b="1" dirty="0"/>
              <a:t>: </a:t>
            </a:r>
            <a:r>
              <a:rPr lang="en-US" sz="1600" dirty="0"/>
              <a:t>UI for DB inspection</a:t>
            </a:r>
          </a:p>
          <a:p>
            <a:pPr marL="342900" indent="-342900">
              <a:lnSpc>
                <a:spcPct val="100000"/>
              </a:lnSpc>
              <a:buAutoNum type="arabicPeriod"/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b="1" u="sng" dirty="0"/>
              <a:t>TPC-C Parameters</a:t>
            </a:r>
            <a:r>
              <a:rPr lang="en-US" sz="1600" u="sng" dirty="0"/>
              <a:t>: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dirty="0"/>
              <a:t>- Warehouse Count - Affects the size of the database schema.</a:t>
            </a:r>
          </a:p>
          <a:p>
            <a:pPr>
              <a:lnSpc>
                <a:spcPct val="100000"/>
              </a:lnSpc>
            </a:pPr>
            <a:r>
              <a:rPr lang="en-US" sz="1600" dirty="0"/>
              <a:t>- Virtual Users - Represents how many virtual clients simulate activity on the database.(Concurrency)</a:t>
            </a: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sz="1600" dirty="0"/>
              <a:t>- Test Duration - Time (in minutes) the TPC-C test runs.</a:t>
            </a:r>
            <a:endParaRPr lang="en-US" sz="1100" dirty="0"/>
          </a:p>
          <a:p>
            <a:pPr>
              <a:lnSpc>
                <a:spcPct val="100000"/>
              </a:lnSpc>
            </a:pPr>
            <a:r>
              <a:rPr lang="en-US" sz="1600" dirty="0"/>
              <a:t>- Load Iterations - </a:t>
            </a:r>
            <a:r>
              <a:rPr lang="en-US" sz="1700" dirty="0"/>
              <a:t>Controls how many extra test runs are made after the initial performance test.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endParaRPr lang="en-US" sz="1600" dirty="0"/>
          </a:p>
          <a:p>
            <a:pPr>
              <a:lnSpc>
                <a:spcPct val="100000"/>
              </a:lnSpc>
            </a:pPr>
            <a:r>
              <a:rPr lang="en-US" sz="1600" b="1" u="sng" dirty="0"/>
              <a:t>Configurations:</a:t>
            </a:r>
          </a:p>
          <a:p>
            <a:pPr>
              <a:lnSpc>
                <a:spcPct val="100000"/>
              </a:lnSpc>
            </a:pPr>
            <a:endParaRPr lang="en-US" sz="1600" dirty="0"/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600" dirty="0" err="1"/>
              <a:t>Autovacuum</a:t>
            </a:r>
            <a:r>
              <a:rPr lang="en-US" sz="1600" dirty="0"/>
              <a:t> enabled / disabled using the </a:t>
            </a:r>
            <a:r>
              <a:rPr lang="en-US" sz="1600" dirty="0" err="1"/>
              <a:t>init</a:t>
            </a:r>
            <a:r>
              <a:rPr lang="en-US" sz="1600" dirty="0"/>
              <a:t> scripts.</a:t>
            </a:r>
          </a:p>
          <a:p>
            <a:pPr marL="285750" indent="-285750">
              <a:lnSpc>
                <a:spcPct val="100000"/>
              </a:lnSpc>
              <a:buFontTx/>
              <a:buChar char="-"/>
            </a:pPr>
            <a:r>
              <a:rPr lang="en-US" sz="1600" dirty="0"/>
              <a:t>Stats collected via Scripts (</a:t>
            </a:r>
            <a:r>
              <a:rPr lang="en-US" sz="1600" dirty="0" err="1"/>
              <a:t>collect_stats</a:t>
            </a:r>
            <a:r>
              <a:rPr lang="en-US" sz="1600" dirty="0"/>
              <a:t>_*.</a:t>
            </a:r>
            <a:r>
              <a:rPr lang="en-US" sz="1600" dirty="0" err="1"/>
              <a:t>sh</a:t>
            </a:r>
            <a:r>
              <a:rPr lang="en-US" sz="16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5CFA2-4E67-F157-5FFD-A246307D41F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3219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10199-C129-11F0-56F2-2D1AED21CB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188" y="373189"/>
            <a:ext cx="6690287" cy="579502"/>
          </a:xfrm>
        </p:spPr>
        <p:txBody>
          <a:bodyPr/>
          <a:lstStyle/>
          <a:p>
            <a:r>
              <a:rPr lang="en-US" sz="2400" dirty="0"/>
              <a:t>Benchmark Methodology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70AEC4F-E711-8552-9C34-82C1514A1E3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D6BDC-E008-6AB7-55A1-46ED9BCF054F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748188" y="1105799"/>
            <a:ext cx="8047572" cy="5221850"/>
          </a:xfrm>
        </p:spPr>
        <p:txBody>
          <a:bodyPr>
            <a:normAutofit/>
          </a:bodyPr>
          <a:lstStyle/>
          <a:p>
            <a:r>
              <a:rPr lang="en-US" sz="1600" b="1" u="sng" dirty="0"/>
              <a:t>Execution Flow:</a:t>
            </a:r>
          </a:p>
          <a:p>
            <a:endParaRPr lang="en-US" sz="1600" dirty="0"/>
          </a:p>
          <a:p>
            <a:pPr marL="457200" indent="-457200">
              <a:buAutoNum type="arabicPeriod"/>
            </a:pPr>
            <a:r>
              <a:rPr lang="en-US" sz="1600" dirty="0"/>
              <a:t>Schema Build</a:t>
            </a:r>
          </a:p>
          <a:p>
            <a:pPr marL="804672" lvl="1" indent="-457200">
              <a:buFont typeface="Wingdings" panose="05000000000000000000" pitchFamily="2" charset="2"/>
              <a:buChar char="v"/>
            </a:pPr>
            <a:r>
              <a:rPr lang="en-US" sz="1600" dirty="0" err="1"/>
              <a:t>HammerDB</a:t>
            </a:r>
            <a:r>
              <a:rPr lang="en-US" sz="1600" dirty="0"/>
              <a:t> Builds Identical TPC-C schemas on both </a:t>
            </a:r>
            <a:r>
              <a:rPr lang="en-US" sz="1600" dirty="0" err="1"/>
              <a:t>DBs.</a:t>
            </a:r>
            <a:endParaRPr lang="en-US" sz="1600" dirty="0"/>
          </a:p>
          <a:p>
            <a:pPr lvl="1" indent="0">
              <a:buNone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Baseline Load Test</a:t>
            </a:r>
          </a:p>
          <a:p>
            <a:pPr marL="804672" lvl="1" indent="-457200">
              <a:buFont typeface="Wingdings" panose="05000000000000000000" pitchFamily="2" charset="2"/>
              <a:buChar char="v"/>
            </a:pPr>
            <a:r>
              <a:rPr lang="en-US" sz="1600" dirty="0"/>
              <a:t>Initial performance benchmark (TPM, latency).</a:t>
            </a:r>
          </a:p>
          <a:p>
            <a:pPr marL="804672" lvl="1" indent="-45720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Sustained Load (Churn)</a:t>
            </a:r>
          </a:p>
          <a:p>
            <a:pPr marL="804672" lvl="1" indent="-457200">
              <a:buFont typeface="Wingdings" panose="05000000000000000000" pitchFamily="2" charset="2"/>
              <a:buChar char="v"/>
            </a:pPr>
            <a:r>
              <a:rPr lang="en-US" sz="1600" dirty="0"/>
              <a:t>Load iterations to simulate dead tuples accumulation (updates, deletes).</a:t>
            </a:r>
          </a:p>
          <a:p>
            <a:pPr marL="804672" lvl="1" indent="-45720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Final Performance Test</a:t>
            </a:r>
          </a:p>
          <a:p>
            <a:pPr marL="804672" lvl="1" indent="-457200">
              <a:buFont typeface="Wingdings" panose="05000000000000000000" pitchFamily="2" charset="2"/>
              <a:buChar char="v"/>
            </a:pPr>
            <a:r>
              <a:rPr lang="en-US" sz="1600" dirty="0"/>
              <a:t>Compare degradation (if any).</a:t>
            </a:r>
          </a:p>
          <a:p>
            <a:pPr marL="804672" lvl="1" indent="-45720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457200" indent="-457200">
              <a:buFont typeface="+mj-lt"/>
              <a:buAutoNum type="arabicPeriod"/>
            </a:pPr>
            <a:r>
              <a:rPr lang="en-US" sz="1600" dirty="0"/>
              <a:t>Monitoring and Stats Collection</a:t>
            </a:r>
          </a:p>
          <a:p>
            <a:pPr marL="804672" lvl="1" indent="-457200">
              <a:buFont typeface="Wingdings" panose="05000000000000000000" pitchFamily="2" charset="2"/>
              <a:buChar char="v"/>
            </a:pPr>
            <a:r>
              <a:rPr lang="en-US" sz="1600" dirty="0"/>
              <a:t>Dead tuples</a:t>
            </a:r>
          </a:p>
          <a:p>
            <a:pPr marL="804672" lvl="1" indent="-457200">
              <a:buFont typeface="Wingdings" panose="05000000000000000000" pitchFamily="2" charset="2"/>
              <a:buChar char="v"/>
            </a:pPr>
            <a:r>
              <a:rPr lang="en-US" sz="1600" dirty="0"/>
              <a:t>Table and DB size</a:t>
            </a:r>
          </a:p>
          <a:p>
            <a:pPr marL="804672" lvl="1" indent="-457200">
              <a:buFont typeface="Wingdings" panose="05000000000000000000" pitchFamily="2" charset="2"/>
              <a:buChar char="v"/>
            </a:pPr>
            <a:r>
              <a:rPr lang="en-US" sz="1600" dirty="0" err="1"/>
              <a:t>Autovacuum</a:t>
            </a:r>
            <a:r>
              <a:rPr lang="en-US" sz="1600" dirty="0"/>
              <a:t> frequency</a:t>
            </a:r>
          </a:p>
          <a:p>
            <a:pPr marL="804672" lvl="1" indent="-457200">
              <a:buFont typeface="Wingdings" panose="05000000000000000000" pitchFamily="2" charset="2"/>
              <a:buChar char="v"/>
            </a:pPr>
            <a:r>
              <a:rPr lang="en-US" sz="1600" dirty="0"/>
              <a:t>Cache hits, temp files, deadlocks</a:t>
            </a:r>
          </a:p>
          <a:p>
            <a:pPr marL="804672" lvl="1" indent="-457200">
              <a:buFont typeface="Wingdings" panose="05000000000000000000" pitchFamily="2" charset="2"/>
              <a:buChar char="v"/>
            </a:pPr>
            <a:endParaRPr lang="en-US" sz="1600" dirty="0"/>
          </a:p>
          <a:p>
            <a:r>
              <a:rPr lang="en-US" sz="1600" dirty="0"/>
              <a:t>Output Files: vacuum_test_results.csv, no_vacuum_test_results.csv and *_db_stats.txt</a:t>
            </a:r>
          </a:p>
          <a:p>
            <a:pPr marL="804672" lvl="1" indent="-457200">
              <a:buFont typeface="Wingdings" panose="05000000000000000000" pitchFamily="2" charset="2"/>
              <a:buChar char="v"/>
            </a:pPr>
            <a:endParaRPr lang="en-US" sz="1600" dirty="0"/>
          </a:p>
          <a:p>
            <a:pPr marL="804672" lvl="1" indent="-457200">
              <a:buFont typeface="Wingdings" panose="05000000000000000000" pitchFamily="2" charset="2"/>
              <a:buChar char="v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1317180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0A324-0737-F0DA-1F7D-10CBE06D7C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974" y="550881"/>
            <a:ext cx="10511627" cy="1012785"/>
          </a:xfrm>
        </p:spPr>
        <p:txBody>
          <a:bodyPr/>
          <a:lstStyle/>
          <a:p>
            <a:r>
              <a:rPr lang="en-US" dirty="0"/>
              <a:t>Results Summary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C21286A-7B29-3B58-1636-0F45723890A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358437" y="457199"/>
            <a:ext cx="1067589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4</a:t>
            </a:fld>
            <a:endParaRPr lang="en-US" dirty="0"/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B45DF278-303F-279F-98A4-F483251EA711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813044165"/>
              </p:ext>
            </p:extLst>
          </p:nvPr>
        </p:nvGraphicFramePr>
        <p:xfrm>
          <a:off x="914400" y="2316163"/>
          <a:ext cx="10510836" cy="3104724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3612">
                  <a:extLst>
                    <a:ext uri="{9D8B030D-6E8A-4147-A177-3AD203B41FA5}">
                      <a16:colId xmlns:a16="http://schemas.microsoft.com/office/drawing/2014/main" val="2206607346"/>
                    </a:ext>
                  </a:extLst>
                </a:gridCol>
                <a:gridCol w="3503612">
                  <a:extLst>
                    <a:ext uri="{9D8B030D-6E8A-4147-A177-3AD203B41FA5}">
                      <a16:colId xmlns:a16="http://schemas.microsoft.com/office/drawing/2014/main" val="3815913982"/>
                    </a:ext>
                  </a:extLst>
                </a:gridCol>
                <a:gridCol w="3503612">
                  <a:extLst>
                    <a:ext uri="{9D8B030D-6E8A-4147-A177-3AD203B41FA5}">
                      <a16:colId xmlns:a16="http://schemas.microsoft.com/office/drawing/2014/main" val="2860252984"/>
                    </a:ext>
                  </a:extLst>
                </a:gridCol>
              </a:tblGrid>
              <a:tr h="443532">
                <a:tc>
                  <a:txBody>
                    <a:bodyPr/>
                    <a:lstStyle/>
                    <a:p>
                      <a:r>
                        <a:rPr lang="en-US" dirty="0"/>
                        <a:t>Metric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Vacuum Enabled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Vacuum Disabled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8639136"/>
                  </a:ext>
                </a:extLst>
              </a:tr>
              <a:tr h="443532">
                <a:tc>
                  <a:txBody>
                    <a:bodyPr/>
                    <a:lstStyle/>
                    <a:p>
                      <a:r>
                        <a:rPr lang="en-US" dirty="0" err="1"/>
                        <a:t>Autovacuum</a:t>
                      </a:r>
                      <a:r>
                        <a:rPr lang="en-US" dirty="0"/>
                        <a:t> Activity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Active, frequent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Zero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84535005"/>
                  </a:ext>
                </a:extLst>
              </a:tr>
              <a:tr h="443532">
                <a:tc>
                  <a:txBody>
                    <a:bodyPr/>
                    <a:lstStyle/>
                    <a:p>
                      <a:r>
                        <a:rPr lang="en-US" dirty="0"/>
                        <a:t>Table Size (</a:t>
                      </a:r>
                      <a:r>
                        <a:rPr lang="en-US" dirty="0" err="1"/>
                        <a:t>pg_total</a:t>
                      </a:r>
                      <a:r>
                        <a:rPr lang="en-US" dirty="0"/>
                        <a:t>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Controlled, expected 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Grew 20–40% over test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2737600"/>
                  </a:ext>
                </a:extLst>
              </a:tr>
              <a:tr h="443532">
                <a:tc>
                  <a:txBody>
                    <a:bodyPr/>
                    <a:lstStyle/>
                    <a:p>
                      <a:r>
                        <a:rPr lang="en-US" dirty="0"/>
                        <a:t>Dead Tuples Accumulated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Minimal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Significantly high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9354104"/>
                  </a:ext>
                </a:extLst>
              </a:tr>
              <a:tr h="443532">
                <a:tc>
                  <a:txBody>
                    <a:bodyPr/>
                    <a:lstStyle/>
                    <a:p>
                      <a:r>
                        <a:rPr lang="en-US" dirty="0"/>
                        <a:t>Transactions Per Minute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Consistent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Slight drop over time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067515"/>
                  </a:ext>
                </a:extLst>
              </a:tr>
              <a:tr h="443532">
                <a:tc>
                  <a:txBody>
                    <a:bodyPr/>
                    <a:lstStyle/>
                    <a:p>
                      <a:r>
                        <a:rPr lang="en-US" dirty="0"/>
                        <a:t>Dead Tuple % (avg)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&lt; 5%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Exceeded 30–40% in some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3924439"/>
                  </a:ext>
                </a:extLst>
              </a:tr>
              <a:tr h="443532">
                <a:tc>
                  <a:txBody>
                    <a:bodyPr/>
                    <a:lstStyle/>
                    <a:p>
                      <a:r>
                        <a:rPr lang="en-US" dirty="0"/>
                        <a:t>Cache Efficiency (</a:t>
                      </a:r>
                      <a:r>
                        <a:rPr lang="en-US" dirty="0" err="1"/>
                        <a:t>blks</a:t>
                      </a:r>
                      <a:r>
                        <a:rPr lang="en-US" dirty="0"/>
                        <a:t> hit)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Slightly degraded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20403850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EF54683B-81A2-94BD-C4D5-F30B28CFFFFF}"/>
              </a:ext>
            </a:extLst>
          </p:cNvPr>
          <p:cNvSpPr txBox="1"/>
          <p:nvPr/>
        </p:nvSpPr>
        <p:spPr>
          <a:xfrm>
            <a:off x="914400" y="5716184"/>
            <a:ext cx="105116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/>
                </a:solidFill>
              </a:rPr>
              <a:t>NB: Initial performance may appear similar, but long-term costs of bloat and query planning skew become significant.</a:t>
            </a:r>
          </a:p>
        </p:txBody>
      </p:sp>
    </p:spTree>
    <p:extLst>
      <p:ext uri="{BB962C8B-B14F-4D97-AF65-F5344CB8AC3E}">
        <p14:creationId xmlns:p14="http://schemas.microsoft.com/office/powerpoint/2010/main" val="1686213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8D62608-F5E4-7EC0-5EF0-4F988DDDEC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39100" y="733313"/>
            <a:ext cx="9875463" cy="671280"/>
          </a:xfrm>
        </p:spPr>
        <p:txBody>
          <a:bodyPr/>
          <a:lstStyle/>
          <a:p>
            <a:r>
              <a:rPr lang="en-US" dirty="0"/>
              <a:t>Key Takeaways &amp; Next Steps</a:t>
            </a:r>
          </a:p>
        </p:txBody>
      </p:sp>
      <p:sp>
        <p:nvSpPr>
          <p:cNvPr id="12" name="Content Placeholder 3">
            <a:extLst>
              <a:ext uri="{FF2B5EF4-FFF2-40B4-BE49-F238E27FC236}">
                <a16:creationId xmlns:a16="http://schemas.microsoft.com/office/drawing/2014/main" id="{288BD9B8-D6A6-D55A-830D-4D3CC2DC39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550564" y="2303028"/>
            <a:ext cx="5829147" cy="3961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Takeaways:</a:t>
            </a:r>
          </a:p>
          <a:p>
            <a:pPr>
              <a:buFontTx/>
              <a:buChar char="-"/>
            </a:pPr>
            <a:r>
              <a:rPr lang="en-US" b="1" dirty="0" err="1"/>
              <a:t>Autovacuum</a:t>
            </a:r>
            <a:r>
              <a:rPr lang="en-US" b="1" dirty="0"/>
              <a:t> is not optional</a:t>
            </a:r>
            <a:r>
              <a:rPr lang="en-US" dirty="0"/>
              <a:t> — even short-term disablement results in significant storage bloat and rising dead tuples.</a:t>
            </a:r>
          </a:p>
          <a:p>
            <a:pPr>
              <a:buFontTx/>
              <a:buChar char="-"/>
            </a:pPr>
            <a:r>
              <a:rPr lang="en-US" b="1" dirty="0"/>
              <a:t>Performance gains</a:t>
            </a:r>
            <a:r>
              <a:rPr lang="en-US" dirty="0"/>
              <a:t> from disabling are marginal and short-lived.</a:t>
            </a:r>
          </a:p>
          <a:p>
            <a:pPr>
              <a:buFontTx/>
              <a:buChar char="-"/>
            </a:pPr>
            <a:r>
              <a:rPr lang="en-US" b="1" dirty="0"/>
              <a:t>Healthy vacuum configuration</a:t>
            </a:r>
            <a:r>
              <a:rPr lang="en-US" dirty="0"/>
              <a:t> improves maintainability and query stability under load.</a:t>
            </a:r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0853098E-C088-D323-4BF2-987893F262F6}"/>
              </a:ext>
            </a:extLst>
          </p:cNvPr>
          <p:cNvSpPr>
            <a:spLocks noGrp="1"/>
          </p:cNvSpPr>
          <p:nvPr>
            <p:ph sz="half" idx="15"/>
          </p:nvPr>
        </p:nvSpPr>
        <p:spPr>
          <a:xfrm>
            <a:off x="7940842" y="2303028"/>
            <a:ext cx="3946358" cy="396159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b="1" u="sng" dirty="0"/>
              <a:t>Recommendations:</a:t>
            </a:r>
          </a:p>
          <a:p>
            <a:pPr>
              <a:buFontTx/>
              <a:buChar char="-"/>
            </a:pPr>
            <a:r>
              <a:rPr lang="en-US" dirty="0"/>
              <a:t>Tune </a:t>
            </a:r>
            <a:r>
              <a:rPr lang="en-US" dirty="0" err="1"/>
              <a:t>autovacuum</a:t>
            </a:r>
            <a:r>
              <a:rPr lang="en-US" dirty="0"/>
              <a:t> thresholds </a:t>
            </a:r>
            <a:r>
              <a:rPr lang="en-US" i="1" dirty="0"/>
              <a:t>rather than disabling it</a:t>
            </a:r>
            <a:r>
              <a:rPr lang="en-US" dirty="0"/>
              <a:t>.</a:t>
            </a:r>
          </a:p>
          <a:p>
            <a:pPr>
              <a:buFontTx/>
              <a:buChar char="-"/>
            </a:pPr>
            <a:r>
              <a:rPr lang="en-US" dirty="0"/>
              <a:t>Visualize vacuum and dead tuple metrics in Grafana.</a:t>
            </a:r>
          </a:p>
          <a:p>
            <a:pPr>
              <a:buFontTx/>
              <a:buChar char="-"/>
            </a:pPr>
            <a:r>
              <a:rPr lang="en-US" dirty="0"/>
              <a:t>Add test coverage for:</a:t>
            </a:r>
          </a:p>
          <a:p>
            <a:pPr lvl="1">
              <a:buFontTx/>
              <a:buChar char="-"/>
            </a:pPr>
            <a:r>
              <a:rPr lang="en-US" dirty="0"/>
              <a:t>VACUUM FULL Impact.</a:t>
            </a:r>
          </a:p>
          <a:p>
            <a:pPr lvl="1">
              <a:buFontTx/>
              <a:buChar char="-"/>
            </a:pPr>
            <a:r>
              <a:rPr lang="en-US" dirty="0"/>
              <a:t>Cost of Manual Vacuuming.</a:t>
            </a:r>
          </a:p>
          <a:p>
            <a:pPr lvl="1">
              <a:buFontTx/>
              <a:buChar char="-"/>
            </a:pPr>
            <a:r>
              <a:rPr lang="en-US" dirty="0"/>
              <a:t>Large Schemas and Longer Durations.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DCFAD14-1AAA-8CDA-A49B-523FD6C66F3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10438475" y="457199"/>
            <a:ext cx="987552" cy="471489"/>
          </a:xfrm>
        </p:spPr>
        <p:txBody>
          <a:bodyPr/>
          <a:lstStyle/>
          <a:p>
            <a:fld id="{48F63A3B-78C7-47BE-AE5E-E10140E04643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216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D22C5-0C9E-B582-A8FE-B45E70A01E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</p:spPr>
        <p:txBody>
          <a:bodyPr/>
          <a:lstStyle/>
          <a:p>
            <a:r>
              <a:rPr lang="en-US" dirty="0"/>
              <a:t>Thank </a:t>
            </a:r>
            <a:br>
              <a:rPr lang="en-US" dirty="0"/>
            </a:br>
            <a:r>
              <a:rPr lang="en-US" dirty="0"/>
              <a:t>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B5CEF2-E667-BBB5-2EA6-C06F93B6DE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14400" y="3813606"/>
            <a:ext cx="7032395" cy="2234642"/>
          </a:xfrm>
        </p:spPr>
        <p:txBody>
          <a:bodyPr/>
          <a:lstStyle/>
          <a:p>
            <a:r>
              <a:rPr lang="en-US" dirty="0"/>
              <a:t>Dennis Mutai</a:t>
            </a:r>
          </a:p>
          <a:p>
            <a:r>
              <a:rPr lang="en-US" dirty="0"/>
              <a:t>+254 715 249 621</a:t>
            </a:r>
          </a:p>
          <a:p>
            <a:r>
              <a:rPr lang="en-US" dirty="0">
                <a:hlinkClick r:id="rId3"/>
              </a:rPr>
              <a:t>denkmutai@gmail.com</a:t>
            </a:r>
            <a:endParaRPr lang="en-US" dirty="0"/>
          </a:p>
          <a:p>
            <a:r>
              <a:rPr lang="en-US" dirty="0">
                <a:hlinkClick r:id="rId4"/>
              </a:rPr>
              <a:t>https://www.linkedin.com/in/dennis-mutai/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317304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Custom 22">
      <a:majorFont>
        <a:latin typeface="Arial Black"/>
        <a:ea typeface=""/>
        <a:cs typeface=""/>
      </a:majorFont>
      <a:minorFont>
        <a:latin typeface="Sabon Next L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eometric color block_Win32_SL_v14" id="{59749740-91A0-46B8-82A8-B436C7A8A142}" vid="{B3F8D047-377B-4FC8-B21C-47530C6DE3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A719FA4-954C-4FA8-82CB-206659C3B826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16DBB56F-4362-4386-A1A1-3DF898896616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4948363-B267-4BAC-8655-100FBEC280C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{9FD06DF4-B380-4370-ADF1-73A677FA44F0}TF8a9b5915-b8c7-461e-8cdd-693d48b5e32371f7b7e2_win32-4bf0b9a2ea37</Template>
  <TotalTime>809</TotalTime>
  <Words>442</Words>
  <Application>Microsoft Office PowerPoint</Application>
  <PresentationFormat>Widescreen</PresentationFormat>
  <Paragraphs>88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Arial Black</vt:lpstr>
      <vt:lpstr>Calibri</vt:lpstr>
      <vt:lpstr>Sabon Next LT</vt:lpstr>
      <vt:lpstr>Wingdings</vt:lpstr>
      <vt:lpstr>Custom</vt:lpstr>
      <vt:lpstr>A comparative performance and storage evaluation using TPC-C and HammerDB</vt:lpstr>
      <vt:lpstr>Test Architecture &amp; Setup</vt:lpstr>
      <vt:lpstr>Benchmark Methodology</vt:lpstr>
      <vt:lpstr>Results Summary</vt:lpstr>
      <vt:lpstr>Key Takeaways &amp; Next Steps</vt:lpstr>
      <vt:lpstr>Thank 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Dennis Bangas</dc:creator>
  <cp:lastModifiedBy>Dennis Bangas</cp:lastModifiedBy>
  <cp:revision>3</cp:revision>
  <dcterms:created xsi:type="dcterms:W3CDTF">2025-08-04T21:03:27Z</dcterms:created>
  <dcterms:modified xsi:type="dcterms:W3CDTF">2025-08-05T10:33:17Z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