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6.jpg" ContentType="image/pn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3" r:id="rId1"/>
  </p:sldMasterIdLst>
  <p:notesMasterIdLst>
    <p:notesMasterId r:id="rId14"/>
  </p:notesMasterIdLst>
  <p:handoutMasterIdLst>
    <p:handoutMasterId r:id="rId15"/>
  </p:handoutMasterIdLst>
  <p:sldIdLst>
    <p:sldId id="297" r:id="rId2"/>
    <p:sldId id="308" r:id="rId3"/>
    <p:sldId id="306" r:id="rId4"/>
    <p:sldId id="314" r:id="rId5"/>
    <p:sldId id="307" r:id="rId6"/>
    <p:sldId id="309" r:id="rId7"/>
    <p:sldId id="310" r:id="rId8"/>
    <p:sldId id="311" r:id="rId9"/>
    <p:sldId id="312" r:id="rId10"/>
    <p:sldId id="313" r:id="rId11"/>
    <p:sldId id="278" r:id="rId12"/>
    <p:sldId id="318" r:id="rId13"/>
  </p:sldIdLst>
  <p:sldSz cx="10058400" cy="7772400"/>
  <p:notesSz cx="9928225" cy="67976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424" userDrawn="1">
          <p15:clr>
            <a:srgbClr val="A4A3A4"/>
          </p15:clr>
        </p15:guide>
        <p15:guide id="2" pos="3168" userDrawn="1">
          <p15:clr>
            <a:srgbClr val="A4A3A4"/>
          </p15:clr>
        </p15:guide>
      </p15:sldGuideLst>
    </p:ext>
    <p:ext uri="{2D200454-40CA-4A62-9FC3-DE9A4176ACB9}">
      <p15:notesGuideLst xmlns:p15="http://schemas.microsoft.com/office/powerpoint/2012/main">
        <p15:guide id="1" orient="horz" pos="2141" userDrawn="1">
          <p15:clr>
            <a:srgbClr val="A4A3A4"/>
          </p15:clr>
        </p15:guide>
        <p15:guide id="2" pos="312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7EA7"/>
    <a:srgbClr val="4F81BD"/>
    <a:srgbClr val="7A92B1"/>
    <a:srgbClr val="073868"/>
    <a:srgbClr val="0D59A3"/>
    <a:srgbClr val="FAA51E"/>
    <a:srgbClr val="1C1C1C"/>
    <a:srgbClr val="000000"/>
    <a:srgbClr val="FAA51F"/>
    <a:srgbClr val="6893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18509C-F19B-4E1D-9957-FC9EF400342F}">
  <a:tblStyle styleId="{DF18509C-F19B-4E1D-9957-FC9EF400342F}"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53"/>
    <p:restoredTop sz="90615" autoAdjust="0"/>
  </p:normalViewPr>
  <p:slideViewPr>
    <p:cSldViewPr snapToGrid="0" snapToObjects="1">
      <p:cViewPr>
        <p:scale>
          <a:sx n="84" d="100"/>
          <a:sy n="84" d="100"/>
        </p:scale>
        <p:origin x="2024" y="216"/>
      </p:cViewPr>
      <p:guideLst>
        <p:guide orient="horz" pos="2424"/>
        <p:guide pos="3168"/>
      </p:guideLst>
    </p:cSldViewPr>
  </p:slideViewPr>
  <p:notesTextViewPr>
    <p:cViewPr>
      <p:scale>
        <a:sx n="1" d="1"/>
        <a:sy n="1" d="1"/>
      </p:scale>
      <p:origin x="0" y="0"/>
    </p:cViewPr>
  </p:notesTextViewPr>
  <p:notesViewPr>
    <p:cSldViewPr snapToGrid="0" snapToObjects="1" showGuides="1">
      <p:cViewPr varScale="1">
        <p:scale>
          <a:sx n="100" d="100"/>
          <a:sy n="100" d="100"/>
        </p:scale>
        <p:origin x="2592" y="184"/>
      </p:cViewPr>
      <p:guideLst>
        <p:guide orient="horz" pos="2141"/>
        <p:guide pos="312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158" cy="341297"/>
          </a:xfrm>
          <a:prstGeom prst="rect">
            <a:avLst/>
          </a:prstGeom>
        </p:spPr>
        <p:txBody>
          <a:bodyPr vert="horz" lIns="62975" tIns="31487" rIns="62975" bIns="31487" rtlCol="0"/>
          <a:lstStyle>
            <a:lvl1pPr algn="l">
              <a:defRPr sz="800"/>
            </a:lvl1pPr>
          </a:lstStyle>
          <a:p>
            <a:endParaRPr lang="en-US"/>
          </a:p>
        </p:txBody>
      </p:sp>
      <p:sp>
        <p:nvSpPr>
          <p:cNvPr id="3" name="Date Placeholder 2"/>
          <p:cNvSpPr>
            <a:spLocks noGrp="1"/>
          </p:cNvSpPr>
          <p:nvPr>
            <p:ph type="dt" sz="quarter" idx="1"/>
          </p:nvPr>
        </p:nvSpPr>
        <p:spPr>
          <a:xfrm>
            <a:off x="5623872" y="0"/>
            <a:ext cx="4302157" cy="341297"/>
          </a:xfrm>
          <a:prstGeom prst="rect">
            <a:avLst/>
          </a:prstGeom>
        </p:spPr>
        <p:txBody>
          <a:bodyPr vert="horz" lIns="62975" tIns="31487" rIns="62975" bIns="31487" rtlCol="0"/>
          <a:lstStyle>
            <a:lvl1pPr algn="r">
              <a:defRPr sz="800"/>
            </a:lvl1pPr>
          </a:lstStyle>
          <a:p>
            <a:fld id="{F2D4CECB-B7B0-43D5-8B71-79DF70CF61DC}" type="datetimeFigureOut">
              <a:rPr lang="en-US" smtClean="0"/>
              <a:t>4/12/20</a:t>
            </a:fld>
            <a:endParaRPr lang="en-US"/>
          </a:p>
        </p:txBody>
      </p:sp>
      <p:sp>
        <p:nvSpPr>
          <p:cNvPr id="4" name="Footer Placeholder 3"/>
          <p:cNvSpPr>
            <a:spLocks noGrp="1"/>
          </p:cNvSpPr>
          <p:nvPr>
            <p:ph type="ftr" sz="quarter" idx="2"/>
          </p:nvPr>
        </p:nvSpPr>
        <p:spPr>
          <a:xfrm>
            <a:off x="0" y="6456378"/>
            <a:ext cx="4302158" cy="341297"/>
          </a:xfrm>
          <a:prstGeom prst="rect">
            <a:avLst/>
          </a:prstGeom>
        </p:spPr>
        <p:txBody>
          <a:bodyPr vert="horz" lIns="62975" tIns="31487" rIns="62975" bIns="31487" rtlCol="0" anchor="b"/>
          <a:lstStyle>
            <a:lvl1pPr algn="l">
              <a:defRPr sz="800"/>
            </a:lvl1pPr>
          </a:lstStyle>
          <a:p>
            <a:endParaRPr lang="en-US"/>
          </a:p>
        </p:txBody>
      </p:sp>
      <p:sp>
        <p:nvSpPr>
          <p:cNvPr id="5" name="Slide Number Placeholder 4"/>
          <p:cNvSpPr>
            <a:spLocks noGrp="1"/>
          </p:cNvSpPr>
          <p:nvPr>
            <p:ph type="sldNum" sz="quarter" idx="3"/>
          </p:nvPr>
        </p:nvSpPr>
        <p:spPr>
          <a:xfrm>
            <a:off x="5623872" y="6456378"/>
            <a:ext cx="4302157" cy="341297"/>
          </a:xfrm>
          <a:prstGeom prst="rect">
            <a:avLst/>
          </a:prstGeom>
        </p:spPr>
        <p:txBody>
          <a:bodyPr vert="horz" lIns="62975" tIns="31487" rIns="62975" bIns="31487" rtlCol="0" anchor="b"/>
          <a:lstStyle>
            <a:lvl1pPr algn="r">
              <a:defRPr sz="800"/>
            </a:lvl1pPr>
          </a:lstStyle>
          <a:p>
            <a:fld id="{CAD9DA95-4152-421E-A19F-90A4CCF56E5E}" type="slidenum">
              <a:rPr lang="en-US" smtClean="0"/>
              <a:t>‹#›</a:t>
            </a:fld>
            <a:endParaRPr lang="en-US"/>
          </a:p>
        </p:txBody>
      </p:sp>
    </p:spTree>
    <p:extLst>
      <p:ext uri="{BB962C8B-B14F-4D97-AF65-F5344CB8AC3E}">
        <p14:creationId xmlns:p14="http://schemas.microsoft.com/office/powerpoint/2010/main" val="19974157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314700" y="509588"/>
            <a:ext cx="3300413" cy="25495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92808" y="3228883"/>
            <a:ext cx="7942560" cy="3058949"/>
          </a:xfrm>
          <a:prstGeom prst="rect">
            <a:avLst/>
          </a:prstGeom>
          <a:noFill/>
          <a:ln>
            <a:noFill/>
          </a:ln>
        </p:spPr>
        <p:txBody>
          <a:bodyPr spcFirstLastPara="1" wrap="square" lIns="85758" tIns="85758" rIns="85758" bIns="85758"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37125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3:notes"/>
          <p:cNvSpPr txBox="1">
            <a:spLocks noGrp="1"/>
          </p:cNvSpPr>
          <p:nvPr>
            <p:ph type="body" idx="1"/>
          </p:nvPr>
        </p:nvSpPr>
        <p:spPr>
          <a:xfrm>
            <a:off x="992808" y="3228883"/>
            <a:ext cx="7942560" cy="3058949"/>
          </a:xfrm>
          <a:prstGeom prst="rect">
            <a:avLst/>
          </a:prstGeom>
          <a:noFill/>
          <a:ln>
            <a:noFill/>
          </a:ln>
        </p:spPr>
        <p:txBody>
          <a:bodyPr spcFirstLastPara="1" wrap="square" lIns="85758" tIns="85758" rIns="85758" bIns="85758" anchor="ctr" anchorCtr="0">
            <a:noAutofit/>
          </a:bodyPr>
          <a:lstStyle/>
          <a:p>
            <a:pPr marL="0" indent="0">
              <a:buNone/>
            </a:pPr>
            <a:endParaRPr/>
          </a:p>
        </p:txBody>
      </p:sp>
      <p:sp>
        <p:nvSpPr>
          <p:cNvPr id="56" name="Google Shape;56;p3:notes"/>
          <p:cNvSpPr>
            <a:spLocks noGrp="1" noRot="1" noChangeAspect="1"/>
          </p:cNvSpPr>
          <p:nvPr>
            <p:ph type="sldImg" idx="2"/>
          </p:nvPr>
        </p:nvSpPr>
        <p:spPr>
          <a:xfrm>
            <a:off x="3314700" y="509588"/>
            <a:ext cx="3298825"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2057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7:notes"/>
          <p:cNvSpPr txBox="1">
            <a:spLocks noGrp="1"/>
          </p:cNvSpPr>
          <p:nvPr>
            <p:ph type="body" idx="1"/>
          </p:nvPr>
        </p:nvSpPr>
        <p:spPr>
          <a:xfrm>
            <a:off x="992808" y="3228883"/>
            <a:ext cx="7942560" cy="3058949"/>
          </a:xfrm>
          <a:prstGeom prst="rect">
            <a:avLst/>
          </a:prstGeom>
          <a:noFill/>
          <a:ln>
            <a:noFill/>
          </a:ln>
        </p:spPr>
        <p:txBody>
          <a:bodyPr spcFirstLastPara="1" wrap="square" lIns="85758" tIns="85758" rIns="85758" bIns="85758" anchor="ctr" anchorCtr="0">
            <a:noAutofit/>
          </a:bodyPr>
          <a:lstStyle/>
          <a:p>
            <a:pPr marL="0" indent="0">
              <a:buNone/>
            </a:pPr>
            <a:endParaRPr dirty="0"/>
          </a:p>
        </p:txBody>
      </p:sp>
      <p:sp>
        <p:nvSpPr>
          <p:cNvPr id="69" name="Google Shape;69;p7:notes"/>
          <p:cNvSpPr>
            <a:spLocks noGrp="1" noRot="1" noChangeAspect="1"/>
          </p:cNvSpPr>
          <p:nvPr>
            <p:ph type="sldImg" idx="2"/>
          </p:nvPr>
        </p:nvSpPr>
        <p:spPr>
          <a:xfrm>
            <a:off x="3314700" y="509588"/>
            <a:ext cx="3298825"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7848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4700" y="509588"/>
            <a:ext cx="3298825" cy="25495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66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7:notes"/>
          <p:cNvSpPr txBox="1">
            <a:spLocks noGrp="1"/>
          </p:cNvSpPr>
          <p:nvPr>
            <p:ph type="body" idx="1"/>
          </p:nvPr>
        </p:nvSpPr>
        <p:spPr>
          <a:xfrm>
            <a:off x="992808" y="3228883"/>
            <a:ext cx="7942560" cy="3058949"/>
          </a:xfrm>
          <a:prstGeom prst="rect">
            <a:avLst/>
          </a:prstGeom>
          <a:noFill/>
          <a:ln>
            <a:noFill/>
          </a:ln>
        </p:spPr>
        <p:txBody>
          <a:bodyPr spcFirstLastPara="1" wrap="square" lIns="85758" tIns="85758" rIns="85758" bIns="85758" anchor="ctr" anchorCtr="0">
            <a:noAutofit/>
          </a:bodyPr>
          <a:lstStyle/>
          <a:p>
            <a:pPr marL="0" indent="0">
              <a:buNone/>
            </a:pPr>
            <a:endParaRPr dirty="0"/>
          </a:p>
        </p:txBody>
      </p:sp>
      <p:sp>
        <p:nvSpPr>
          <p:cNvPr id="69" name="Google Shape;69;p7:notes"/>
          <p:cNvSpPr>
            <a:spLocks noGrp="1" noRot="1" noChangeAspect="1"/>
          </p:cNvSpPr>
          <p:nvPr>
            <p:ph type="sldImg" idx="2"/>
          </p:nvPr>
        </p:nvSpPr>
        <p:spPr>
          <a:xfrm>
            <a:off x="3314700" y="509588"/>
            <a:ext cx="3298825"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1008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7:notes"/>
          <p:cNvSpPr txBox="1">
            <a:spLocks noGrp="1"/>
          </p:cNvSpPr>
          <p:nvPr>
            <p:ph type="body" idx="1"/>
          </p:nvPr>
        </p:nvSpPr>
        <p:spPr>
          <a:xfrm>
            <a:off x="992808" y="3228883"/>
            <a:ext cx="7942560" cy="3058949"/>
          </a:xfrm>
          <a:prstGeom prst="rect">
            <a:avLst/>
          </a:prstGeom>
          <a:noFill/>
          <a:ln>
            <a:noFill/>
          </a:ln>
        </p:spPr>
        <p:txBody>
          <a:bodyPr spcFirstLastPara="1" wrap="square" lIns="85758" tIns="85758" rIns="85758" bIns="85758" anchor="ctr" anchorCtr="0">
            <a:noAutofit/>
          </a:bodyPr>
          <a:lstStyle/>
          <a:p>
            <a:pPr marL="0" indent="0">
              <a:buNone/>
            </a:pPr>
            <a:endParaRPr dirty="0"/>
          </a:p>
        </p:txBody>
      </p:sp>
      <p:sp>
        <p:nvSpPr>
          <p:cNvPr id="69" name="Google Shape;69;p7:notes"/>
          <p:cNvSpPr>
            <a:spLocks noGrp="1" noRot="1" noChangeAspect="1"/>
          </p:cNvSpPr>
          <p:nvPr>
            <p:ph type="sldImg" idx="2"/>
          </p:nvPr>
        </p:nvSpPr>
        <p:spPr>
          <a:xfrm>
            <a:off x="3314700" y="509588"/>
            <a:ext cx="3298825"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8171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4700" y="509588"/>
            <a:ext cx="3298825" cy="25495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8459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7:notes"/>
          <p:cNvSpPr txBox="1">
            <a:spLocks noGrp="1"/>
          </p:cNvSpPr>
          <p:nvPr>
            <p:ph type="body" idx="1"/>
          </p:nvPr>
        </p:nvSpPr>
        <p:spPr>
          <a:xfrm>
            <a:off x="992808" y="3228883"/>
            <a:ext cx="7942560" cy="3058949"/>
          </a:xfrm>
          <a:prstGeom prst="rect">
            <a:avLst/>
          </a:prstGeom>
          <a:noFill/>
          <a:ln>
            <a:noFill/>
          </a:ln>
        </p:spPr>
        <p:txBody>
          <a:bodyPr spcFirstLastPara="1" wrap="square" lIns="85758" tIns="85758" rIns="85758" bIns="85758" anchor="ctr" anchorCtr="0">
            <a:noAutofit/>
          </a:bodyPr>
          <a:lstStyle/>
          <a:p>
            <a:pPr marL="0" indent="0">
              <a:buNone/>
            </a:pPr>
            <a:endParaRPr dirty="0"/>
          </a:p>
        </p:txBody>
      </p:sp>
      <p:sp>
        <p:nvSpPr>
          <p:cNvPr id="69" name="Google Shape;69;p7:notes"/>
          <p:cNvSpPr>
            <a:spLocks noGrp="1" noRot="1" noChangeAspect="1"/>
          </p:cNvSpPr>
          <p:nvPr>
            <p:ph type="sldImg" idx="2"/>
          </p:nvPr>
        </p:nvSpPr>
        <p:spPr>
          <a:xfrm>
            <a:off x="3314700" y="509588"/>
            <a:ext cx="3298825"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2826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7:notes"/>
          <p:cNvSpPr txBox="1">
            <a:spLocks noGrp="1"/>
          </p:cNvSpPr>
          <p:nvPr>
            <p:ph type="body" idx="1"/>
          </p:nvPr>
        </p:nvSpPr>
        <p:spPr>
          <a:xfrm>
            <a:off x="992808" y="3228883"/>
            <a:ext cx="7942560" cy="3058949"/>
          </a:xfrm>
          <a:prstGeom prst="rect">
            <a:avLst/>
          </a:prstGeom>
          <a:noFill/>
          <a:ln>
            <a:noFill/>
          </a:ln>
        </p:spPr>
        <p:txBody>
          <a:bodyPr spcFirstLastPara="1" wrap="square" lIns="85758" tIns="85758" rIns="85758" bIns="85758" anchor="ctr" anchorCtr="0">
            <a:noAutofit/>
          </a:bodyPr>
          <a:lstStyle/>
          <a:p>
            <a:pPr marL="0" indent="0">
              <a:buNone/>
            </a:pPr>
            <a:endParaRPr dirty="0"/>
          </a:p>
        </p:txBody>
      </p:sp>
      <p:sp>
        <p:nvSpPr>
          <p:cNvPr id="69" name="Google Shape;69;p7:notes"/>
          <p:cNvSpPr>
            <a:spLocks noGrp="1" noRot="1" noChangeAspect="1"/>
          </p:cNvSpPr>
          <p:nvPr>
            <p:ph type="sldImg" idx="2"/>
          </p:nvPr>
        </p:nvSpPr>
        <p:spPr>
          <a:xfrm>
            <a:off x="3314700" y="509588"/>
            <a:ext cx="3298825"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2781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7:notes"/>
          <p:cNvSpPr txBox="1">
            <a:spLocks noGrp="1"/>
          </p:cNvSpPr>
          <p:nvPr>
            <p:ph type="body" idx="1"/>
          </p:nvPr>
        </p:nvSpPr>
        <p:spPr>
          <a:xfrm>
            <a:off x="992808" y="3228883"/>
            <a:ext cx="7942560" cy="3058949"/>
          </a:xfrm>
          <a:prstGeom prst="rect">
            <a:avLst/>
          </a:prstGeom>
          <a:noFill/>
          <a:ln>
            <a:noFill/>
          </a:ln>
        </p:spPr>
        <p:txBody>
          <a:bodyPr spcFirstLastPara="1" wrap="square" lIns="85758" tIns="85758" rIns="85758" bIns="85758" anchor="ctr" anchorCtr="0">
            <a:noAutofit/>
          </a:bodyPr>
          <a:lstStyle/>
          <a:p>
            <a:pPr marL="0" indent="0">
              <a:buNone/>
            </a:pPr>
            <a:endParaRPr dirty="0"/>
          </a:p>
        </p:txBody>
      </p:sp>
      <p:sp>
        <p:nvSpPr>
          <p:cNvPr id="69" name="Google Shape;69;p7:notes"/>
          <p:cNvSpPr>
            <a:spLocks noGrp="1" noRot="1" noChangeAspect="1"/>
          </p:cNvSpPr>
          <p:nvPr>
            <p:ph type="sldImg" idx="2"/>
          </p:nvPr>
        </p:nvSpPr>
        <p:spPr>
          <a:xfrm>
            <a:off x="3314700" y="509588"/>
            <a:ext cx="3298825"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6872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7:notes"/>
          <p:cNvSpPr txBox="1">
            <a:spLocks noGrp="1"/>
          </p:cNvSpPr>
          <p:nvPr>
            <p:ph type="body" idx="1"/>
          </p:nvPr>
        </p:nvSpPr>
        <p:spPr>
          <a:xfrm>
            <a:off x="992808" y="3228883"/>
            <a:ext cx="7942560" cy="3058949"/>
          </a:xfrm>
          <a:prstGeom prst="rect">
            <a:avLst/>
          </a:prstGeom>
          <a:noFill/>
          <a:ln>
            <a:noFill/>
          </a:ln>
        </p:spPr>
        <p:txBody>
          <a:bodyPr spcFirstLastPara="1" wrap="square" lIns="85758" tIns="85758" rIns="85758" bIns="85758" anchor="ctr" anchorCtr="0">
            <a:noAutofit/>
          </a:bodyPr>
          <a:lstStyle/>
          <a:p>
            <a:pPr marL="0" indent="0">
              <a:buNone/>
            </a:pPr>
            <a:endParaRPr dirty="0"/>
          </a:p>
        </p:txBody>
      </p:sp>
      <p:sp>
        <p:nvSpPr>
          <p:cNvPr id="69" name="Google Shape;69;p7:notes"/>
          <p:cNvSpPr>
            <a:spLocks noGrp="1" noRot="1" noChangeAspect="1"/>
          </p:cNvSpPr>
          <p:nvPr>
            <p:ph type="sldImg" idx="2"/>
          </p:nvPr>
        </p:nvSpPr>
        <p:spPr>
          <a:xfrm>
            <a:off x="3314700" y="509588"/>
            <a:ext cx="3298825"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0112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7:notes"/>
          <p:cNvSpPr txBox="1">
            <a:spLocks noGrp="1"/>
          </p:cNvSpPr>
          <p:nvPr>
            <p:ph type="body" idx="1"/>
          </p:nvPr>
        </p:nvSpPr>
        <p:spPr>
          <a:xfrm>
            <a:off x="992808" y="3228883"/>
            <a:ext cx="7942560" cy="3058949"/>
          </a:xfrm>
          <a:prstGeom prst="rect">
            <a:avLst/>
          </a:prstGeom>
          <a:noFill/>
          <a:ln>
            <a:noFill/>
          </a:ln>
        </p:spPr>
        <p:txBody>
          <a:bodyPr spcFirstLastPara="1" wrap="square" lIns="85758" tIns="85758" rIns="85758" bIns="85758" anchor="ctr" anchorCtr="0">
            <a:noAutofit/>
          </a:bodyPr>
          <a:lstStyle/>
          <a:p>
            <a:pPr marL="0" indent="0">
              <a:buNone/>
            </a:pPr>
            <a:endParaRPr dirty="0"/>
          </a:p>
        </p:txBody>
      </p:sp>
      <p:sp>
        <p:nvSpPr>
          <p:cNvPr id="69" name="Google Shape;69;p7:notes"/>
          <p:cNvSpPr>
            <a:spLocks noGrp="1" noRot="1" noChangeAspect="1"/>
          </p:cNvSpPr>
          <p:nvPr>
            <p:ph type="sldImg" idx="2"/>
          </p:nvPr>
        </p:nvSpPr>
        <p:spPr>
          <a:xfrm>
            <a:off x="3314700" y="509588"/>
            <a:ext cx="3298825"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32578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userDrawn="1">
  <p:cSld name="OBJECT">
    <p:bg>
      <p:bgPr>
        <a:solidFill>
          <a:schemeClr val="lt1"/>
        </a:solidFill>
        <a:effectLst/>
      </p:bgPr>
    </p:bg>
    <p:spTree>
      <p:nvGrpSpPr>
        <p:cNvPr id="1" name="Shape 14"/>
        <p:cNvGrpSpPr/>
        <p:nvPr/>
      </p:nvGrpSpPr>
      <p:grpSpPr>
        <a:xfrm>
          <a:off x="0" y="0"/>
          <a:ext cx="0" cy="0"/>
          <a:chOff x="0" y="0"/>
          <a:chExt cx="0" cy="0"/>
        </a:xfrm>
      </p:grpSpPr>
      <p:cxnSp>
        <p:nvCxnSpPr>
          <p:cNvPr id="6" name="Straight Connector 5"/>
          <p:cNvCxnSpPr/>
          <p:nvPr userDrawn="1"/>
        </p:nvCxnSpPr>
        <p:spPr>
          <a:xfrm>
            <a:off x="0" y="7056783"/>
            <a:ext cx="10058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1077" y="7272595"/>
            <a:ext cx="1690665" cy="301905"/>
          </a:xfrm>
          <a:prstGeom prst="rect">
            <a:avLst/>
          </a:prstGeom>
        </p:spPr>
      </p:pic>
      <p:sp>
        <p:nvSpPr>
          <p:cNvPr id="12" name="Content Placeholder 11"/>
          <p:cNvSpPr>
            <a:spLocks noGrp="1"/>
          </p:cNvSpPr>
          <p:nvPr>
            <p:ph sz="quarter" idx="13"/>
          </p:nvPr>
        </p:nvSpPr>
        <p:spPr>
          <a:xfrm>
            <a:off x="2158678" y="7204114"/>
            <a:ext cx="5429237" cy="496478"/>
          </a:xfrm>
        </p:spPr>
        <p:txBody>
          <a:bodyPr/>
          <a:lstStyle>
            <a:lvl1pPr marL="0" indent="0">
              <a:defRPr sz="1000" i="1">
                <a:latin typeface="+mn-lt"/>
              </a:defRPr>
            </a:lvl1pPr>
            <a:lvl2pPr>
              <a:defRPr sz="1000" i="1">
                <a:latin typeface="+mn-lt"/>
              </a:defRPr>
            </a:lvl2pPr>
            <a:lvl3pPr>
              <a:defRPr sz="1000" i="1">
                <a:latin typeface="+mn-lt"/>
              </a:defRPr>
            </a:lvl3pPr>
            <a:lvl4pPr>
              <a:defRPr sz="1000" i="1">
                <a:latin typeface="+mn-lt"/>
              </a:defRPr>
            </a:lvl4pPr>
            <a:lvl5pPr>
              <a:defRPr sz="1000" i="1">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FBF0FC3-6A69-F54F-9E28-0C2595E248D0}"/>
              </a:ext>
            </a:extLst>
          </p:cNvPr>
          <p:cNvSpPr/>
          <p:nvPr userDrawn="1"/>
        </p:nvSpPr>
        <p:spPr>
          <a:xfrm>
            <a:off x="-2057398" y="1830867"/>
            <a:ext cx="1809590" cy="1053039"/>
          </a:xfrm>
          <a:prstGeom prst="rect">
            <a:avLst/>
          </a:prstGeom>
          <a:solidFill>
            <a:srgbClr val="073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a:t>
            </a:r>
            <a:r>
              <a:rPr lang="zh-CN" altLang="en-US" dirty="0"/>
              <a:t> </a:t>
            </a:r>
            <a:r>
              <a:rPr lang="en-US" altLang="zh-CN" dirty="0"/>
              <a:t>-</a:t>
            </a:r>
            <a:r>
              <a:rPr lang="zh-CN" altLang="en-US" dirty="0"/>
              <a:t> </a:t>
            </a:r>
            <a:r>
              <a:rPr lang="en-US" altLang="zh-CN" dirty="0"/>
              <a:t>56</a:t>
            </a:r>
            <a:r>
              <a:rPr lang="zh-CN" altLang="en-US" baseline="0" dirty="0"/>
              <a:t> </a:t>
            </a:r>
            <a:r>
              <a:rPr lang="en-US" altLang="zh-CN" baseline="0" dirty="0"/>
              <a:t>-</a:t>
            </a:r>
            <a:r>
              <a:rPr lang="zh-CN" altLang="en-US" baseline="0" dirty="0"/>
              <a:t> </a:t>
            </a:r>
            <a:r>
              <a:rPr lang="en-US" altLang="zh-CN" baseline="0" dirty="0"/>
              <a:t>104</a:t>
            </a:r>
            <a:endParaRPr lang="en-US" dirty="0"/>
          </a:p>
        </p:txBody>
      </p:sp>
      <p:sp>
        <p:nvSpPr>
          <p:cNvPr id="8" name="Rectangle 7">
            <a:extLst>
              <a:ext uri="{FF2B5EF4-FFF2-40B4-BE49-F238E27FC236}">
                <a16:creationId xmlns:a16="http://schemas.microsoft.com/office/drawing/2014/main" id="{DFCC2AD0-957B-504C-B4EC-EEEC56DEAA4E}"/>
              </a:ext>
            </a:extLst>
          </p:cNvPr>
          <p:cNvSpPr/>
          <p:nvPr userDrawn="1"/>
        </p:nvSpPr>
        <p:spPr>
          <a:xfrm>
            <a:off x="-2057398" y="3102409"/>
            <a:ext cx="1809590" cy="1053039"/>
          </a:xfrm>
          <a:prstGeom prst="rect">
            <a:avLst/>
          </a:prstGeom>
          <a:solidFill>
            <a:srgbClr val="0D5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13</a:t>
            </a:r>
            <a:r>
              <a:rPr lang="zh-CN" altLang="en-US" dirty="0"/>
              <a:t> </a:t>
            </a:r>
            <a:r>
              <a:rPr lang="en-US" altLang="zh-CN" dirty="0"/>
              <a:t>-</a:t>
            </a:r>
            <a:r>
              <a:rPr lang="zh-CN" altLang="en-US" dirty="0"/>
              <a:t> </a:t>
            </a:r>
            <a:r>
              <a:rPr lang="en-US" altLang="zh-CN" dirty="0"/>
              <a:t>89</a:t>
            </a:r>
            <a:r>
              <a:rPr lang="zh-CN" altLang="en-US" dirty="0"/>
              <a:t> </a:t>
            </a:r>
            <a:r>
              <a:rPr lang="en-US" altLang="zh-CN" dirty="0"/>
              <a:t>-</a:t>
            </a:r>
            <a:r>
              <a:rPr lang="zh-CN" altLang="en-US" dirty="0"/>
              <a:t> </a:t>
            </a:r>
            <a:r>
              <a:rPr lang="en-US" altLang="zh-CN" dirty="0"/>
              <a:t>163</a:t>
            </a:r>
            <a:endParaRPr lang="en-US" dirty="0"/>
          </a:p>
        </p:txBody>
      </p:sp>
      <p:sp>
        <p:nvSpPr>
          <p:cNvPr id="9" name="Rectangle 8">
            <a:extLst>
              <a:ext uri="{FF2B5EF4-FFF2-40B4-BE49-F238E27FC236}">
                <a16:creationId xmlns:a16="http://schemas.microsoft.com/office/drawing/2014/main" id="{F47913F9-161B-A24E-A924-3F1E0D65DD36}"/>
              </a:ext>
            </a:extLst>
          </p:cNvPr>
          <p:cNvSpPr/>
          <p:nvPr userDrawn="1"/>
        </p:nvSpPr>
        <p:spPr>
          <a:xfrm>
            <a:off x="-2057398" y="4373951"/>
            <a:ext cx="1809590" cy="10530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79</a:t>
            </a:r>
            <a:r>
              <a:rPr lang="zh-CN" altLang="en-US" dirty="0"/>
              <a:t> </a:t>
            </a:r>
            <a:r>
              <a:rPr lang="en-US" altLang="zh-CN" dirty="0"/>
              <a:t>-</a:t>
            </a:r>
            <a:r>
              <a:rPr lang="zh-CN" altLang="en-US" dirty="0"/>
              <a:t> </a:t>
            </a:r>
            <a:r>
              <a:rPr lang="en-US" altLang="zh-CN" dirty="0"/>
              <a:t>129</a:t>
            </a:r>
            <a:r>
              <a:rPr lang="zh-CN" altLang="en-US" dirty="0"/>
              <a:t> </a:t>
            </a:r>
            <a:r>
              <a:rPr lang="en-US" altLang="zh-CN" dirty="0"/>
              <a:t>-</a:t>
            </a:r>
            <a:r>
              <a:rPr lang="zh-CN" altLang="en-US" dirty="0"/>
              <a:t> </a:t>
            </a:r>
            <a:r>
              <a:rPr lang="en-US" altLang="zh-CN" dirty="0"/>
              <a:t>189</a:t>
            </a:r>
            <a:endParaRPr lang="en-US" dirty="0"/>
          </a:p>
        </p:txBody>
      </p:sp>
      <p:sp>
        <p:nvSpPr>
          <p:cNvPr id="11" name="TextBox 10">
            <a:extLst>
              <a:ext uri="{FF2B5EF4-FFF2-40B4-BE49-F238E27FC236}">
                <a16:creationId xmlns:a16="http://schemas.microsoft.com/office/drawing/2014/main" id="{98799651-69F1-6B42-ADD5-52C95CD967B4}"/>
              </a:ext>
            </a:extLst>
          </p:cNvPr>
          <p:cNvSpPr txBox="1"/>
          <p:nvPr userDrawn="1"/>
        </p:nvSpPr>
        <p:spPr>
          <a:xfrm>
            <a:off x="-3347357" y="155901"/>
            <a:ext cx="3099549" cy="1754326"/>
          </a:xfrm>
          <a:prstGeom prst="rect">
            <a:avLst/>
          </a:prstGeom>
          <a:noFill/>
        </p:spPr>
        <p:txBody>
          <a:bodyPr wrap="square" rtlCol="0">
            <a:spAutoFit/>
          </a:bodyPr>
          <a:lstStyle/>
          <a:p>
            <a:pPr algn="r">
              <a:spcAft>
                <a:spcPts val="600"/>
              </a:spcAft>
            </a:pPr>
            <a:r>
              <a:rPr lang="en-US" sz="2400" b="1" dirty="0"/>
              <a:t>Arial Slide</a:t>
            </a:r>
            <a:r>
              <a:rPr lang="en-US" sz="2400" b="1" baseline="0" dirty="0"/>
              <a:t> </a:t>
            </a:r>
            <a:r>
              <a:rPr lang="en-US" sz="2400" b="1" dirty="0"/>
              <a:t>Title – 24</a:t>
            </a:r>
          </a:p>
          <a:p>
            <a:pPr algn="r">
              <a:spcAft>
                <a:spcPts val="600"/>
              </a:spcAft>
            </a:pPr>
            <a:r>
              <a:rPr lang="en-US" sz="1800" b="0" dirty="0"/>
              <a:t>Arial Common Title</a:t>
            </a:r>
            <a:r>
              <a:rPr lang="en-US" sz="1800" b="0" baseline="0" dirty="0"/>
              <a:t> – 18</a:t>
            </a:r>
          </a:p>
          <a:p>
            <a:pPr algn="r">
              <a:spcAft>
                <a:spcPts val="600"/>
              </a:spcAft>
            </a:pPr>
            <a:r>
              <a:rPr lang="en-US" sz="1400" b="0" baseline="0" dirty="0"/>
              <a:t>Arial Common Text - 14 </a:t>
            </a:r>
            <a:r>
              <a:rPr lang="en-US" sz="1400" b="0" dirty="0"/>
              <a:t> </a:t>
            </a:r>
          </a:p>
          <a:p>
            <a:pPr algn="r">
              <a:spcAft>
                <a:spcPts val="600"/>
              </a:spcAft>
            </a:pPr>
            <a:endParaRPr lang="en-US" dirty="0"/>
          </a:p>
          <a:p>
            <a:pPr algn="r">
              <a:spcAft>
                <a:spcPts val="600"/>
              </a:spcAft>
            </a:pPr>
            <a:endParaRPr lang="en-US" dirty="0"/>
          </a:p>
        </p:txBody>
      </p:sp>
      <p:sp>
        <p:nvSpPr>
          <p:cNvPr id="2" name="Slide Number Placeholder 1"/>
          <p:cNvSpPr>
            <a:spLocks noGrp="1"/>
          </p:cNvSpPr>
          <p:nvPr>
            <p:ph type="sldNum" sz="quarter" idx="14"/>
          </p:nvPr>
        </p:nvSpPr>
        <p:spPr/>
        <p:txBody>
          <a:bodyPr/>
          <a:lstStyle/>
          <a:p>
            <a:fld id="{B51D609C-9BC5-684E-A4AC-762D770E6E53}" type="slidenum">
              <a:rPr lang="en-US" smtClean="0"/>
              <a:t>‹#›</a:t>
            </a:fld>
            <a:endParaRPr lang="en-US"/>
          </a:p>
        </p:txBody>
      </p:sp>
    </p:spTree>
  </p:cSld>
  <p:clrMapOvr>
    <a:masterClrMapping/>
  </p:clrMapOvr>
  <p:extLst mod="1">
    <p:ext uri="{DCECCB84-F9BA-43D5-87BE-67443E8EF086}">
      <p15:sldGuideLst xmlns:p15="http://schemas.microsoft.com/office/powerpoint/2012/main">
        <p15:guide id="1" orient="horz" pos="2448">
          <p15:clr>
            <a:srgbClr val="FBAE40"/>
          </p15:clr>
        </p15:guide>
        <p15:guide id="2" pos="316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B51D609C-9BC5-684E-A4AC-762D770E6E53}" type="slidenum">
              <a:rPr lang="en-US" smtClean="0"/>
              <a:t>‹#›</a:t>
            </a:fld>
            <a:endParaRPr lang="en-US"/>
          </a:p>
        </p:txBody>
      </p:sp>
      <p:sp>
        <p:nvSpPr>
          <p:cNvPr id="4" name="Google Shape;133;p11"/>
          <p:cNvSpPr/>
          <p:nvPr userDrawn="1"/>
        </p:nvSpPr>
        <p:spPr>
          <a:xfrm>
            <a:off x="1104898" y="2604193"/>
            <a:ext cx="4904016"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2</a:t>
            </a:r>
            <a:r>
              <a:rPr lang="sk-SK" sz="2000" b="1" dirty="0">
                <a:solidFill>
                  <a:srgbClr val="0D59A3"/>
                </a:solidFill>
              </a:rPr>
              <a:t>.   </a:t>
            </a:r>
            <a:r>
              <a:rPr lang="en-US" sz="2000" b="1" dirty="0">
                <a:solidFill>
                  <a:srgbClr val="0D59A3"/>
                </a:solidFill>
              </a:rPr>
              <a:t>Algorithm - </a:t>
            </a:r>
            <a:r>
              <a:rPr lang="en-US" altLang="zh-CN" sz="2000" b="1" dirty="0">
                <a:solidFill>
                  <a:srgbClr val="0D59A3"/>
                </a:solidFill>
                <a:sym typeface="Calibri"/>
              </a:rPr>
              <a:t>Data Processing </a:t>
            </a:r>
            <a:r>
              <a:rPr lang="en-US" sz="2000" b="1" dirty="0">
                <a:solidFill>
                  <a:srgbClr val="0D59A3"/>
                </a:solidFill>
                <a:sym typeface="Calibri"/>
              </a:rPr>
              <a:t> </a:t>
            </a:r>
            <a:endParaRPr sz="2000" b="1" dirty="0">
              <a:solidFill>
                <a:srgbClr val="0D59A3"/>
              </a:solidFill>
              <a:sym typeface="Calibri"/>
            </a:endParaRPr>
          </a:p>
        </p:txBody>
      </p:sp>
      <p:sp>
        <p:nvSpPr>
          <p:cNvPr id="5" name="Google Shape;133;p11"/>
          <p:cNvSpPr/>
          <p:nvPr userDrawn="1"/>
        </p:nvSpPr>
        <p:spPr>
          <a:xfrm>
            <a:off x="1104899" y="3257116"/>
            <a:ext cx="4904015"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3</a:t>
            </a:r>
            <a:r>
              <a:rPr lang="sk-SK" sz="2000" b="1" dirty="0">
                <a:solidFill>
                  <a:srgbClr val="0D59A3"/>
                </a:solidFill>
              </a:rPr>
              <a:t>.   </a:t>
            </a:r>
            <a:r>
              <a:rPr lang="en-US" sz="2000" b="1" dirty="0">
                <a:solidFill>
                  <a:srgbClr val="0D59A3"/>
                </a:solidFill>
              </a:rPr>
              <a:t>Algorithm - </a:t>
            </a:r>
            <a:r>
              <a:rPr lang="en-US" altLang="zh-CN" sz="2000" b="1" dirty="0">
                <a:solidFill>
                  <a:srgbClr val="0D59A3"/>
                </a:solidFill>
                <a:sym typeface="Calibri"/>
              </a:rPr>
              <a:t>Risk Assessment</a:t>
            </a:r>
            <a:endParaRPr sz="2000" b="1" dirty="0">
              <a:solidFill>
                <a:srgbClr val="0D59A3"/>
              </a:solidFill>
              <a:sym typeface="Calibri"/>
            </a:endParaRPr>
          </a:p>
        </p:txBody>
      </p:sp>
      <p:sp>
        <p:nvSpPr>
          <p:cNvPr id="6" name="Google Shape;133;p11"/>
          <p:cNvSpPr/>
          <p:nvPr userDrawn="1"/>
        </p:nvSpPr>
        <p:spPr>
          <a:xfrm>
            <a:off x="1104899" y="3910039"/>
            <a:ext cx="4904014"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4</a:t>
            </a:r>
            <a:r>
              <a:rPr lang="sk-SK" sz="2000" b="1" dirty="0">
                <a:solidFill>
                  <a:srgbClr val="0D59A3"/>
                </a:solidFill>
              </a:rPr>
              <a:t>.   </a:t>
            </a:r>
            <a:r>
              <a:rPr lang="en-US" altLang="zh-CN" sz="2000" b="1" dirty="0">
                <a:solidFill>
                  <a:srgbClr val="0D59A3"/>
                </a:solidFill>
                <a:sym typeface="Calibri"/>
              </a:rPr>
              <a:t>User Interface -  Live Demo</a:t>
            </a:r>
            <a:endParaRPr sz="2000" b="1" dirty="0">
              <a:solidFill>
                <a:srgbClr val="0D59A3"/>
              </a:solidFill>
              <a:sym typeface="Calibri"/>
            </a:endParaRPr>
          </a:p>
        </p:txBody>
      </p:sp>
      <p:sp>
        <p:nvSpPr>
          <p:cNvPr id="7" name="Google Shape;133;p11"/>
          <p:cNvSpPr/>
          <p:nvPr userDrawn="1"/>
        </p:nvSpPr>
        <p:spPr>
          <a:xfrm>
            <a:off x="1104897" y="4562962"/>
            <a:ext cx="4904017"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5</a:t>
            </a:r>
            <a:r>
              <a:rPr lang="sk-SK" sz="2000" b="1" dirty="0">
                <a:solidFill>
                  <a:srgbClr val="0D59A3"/>
                </a:solidFill>
              </a:rPr>
              <a:t>.   </a:t>
            </a:r>
            <a:r>
              <a:rPr lang="en-US" altLang="zh-CN" sz="2000" b="1" dirty="0">
                <a:solidFill>
                  <a:srgbClr val="0D59A3"/>
                </a:solidFill>
                <a:sym typeface="Calibri"/>
              </a:rPr>
              <a:t>User Experience</a:t>
            </a:r>
            <a:endParaRPr sz="2000" b="1" dirty="0">
              <a:solidFill>
                <a:srgbClr val="0D59A3"/>
              </a:solidFill>
              <a:sym typeface="Calibri"/>
            </a:endParaRPr>
          </a:p>
        </p:txBody>
      </p:sp>
      <p:sp>
        <p:nvSpPr>
          <p:cNvPr id="8" name="Google Shape;133;p11"/>
          <p:cNvSpPr/>
          <p:nvPr userDrawn="1"/>
        </p:nvSpPr>
        <p:spPr>
          <a:xfrm>
            <a:off x="1104898" y="1951270"/>
            <a:ext cx="4904015"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1</a:t>
            </a:r>
            <a:r>
              <a:rPr lang="sk-SK" sz="2000" b="1" dirty="0">
                <a:solidFill>
                  <a:srgbClr val="0D59A3"/>
                </a:solidFill>
              </a:rPr>
              <a:t>.   </a:t>
            </a:r>
            <a:r>
              <a:rPr lang="en-US" sz="2000" b="1" dirty="0">
                <a:solidFill>
                  <a:srgbClr val="0D59A3"/>
                </a:solidFill>
                <a:sym typeface="Calibri"/>
              </a:rPr>
              <a:t>Overview</a:t>
            </a:r>
            <a:endParaRPr sz="2000" b="1" dirty="0">
              <a:solidFill>
                <a:srgbClr val="0D59A3"/>
              </a:solidFill>
              <a:sym typeface="Calibri"/>
            </a:endParaRPr>
          </a:p>
        </p:txBody>
      </p:sp>
      <p:sp>
        <p:nvSpPr>
          <p:cNvPr id="9" name="Google Shape;133;p11"/>
          <p:cNvSpPr/>
          <p:nvPr userDrawn="1"/>
        </p:nvSpPr>
        <p:spPr>
          <a:xfrm>
            <a:off x="1104900" y="5215885"/>
            <a:ext cx="4904014"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6</a:t>
            </a:r>
            <a:r>
              <a:rPr lang="sk-SK" sz="2000" b="1" dirty="0">
                <a:solidFill>
                  <a:srgbClr val="0D59A3"/>
                </a:solidFill>
              </a:rPr>
              <a:t>.   </a:t>
            </a:r>
            <a:r>
              <a:rPr lang="en-US" sz="2000" b="1" dirty="0">
                <a:solidFill>
                  <a:srgbClr val="0D59A3"/>
                </a:solidFill>
                <a:sym typeface="Calibri"/>
              </a:rPr>
              <a:t>Reflection &amp; Improvement</a:t>
            </a:r>
            <a:endParaRPr sz="2000" b="1" dirty="0">
              <a:solidFill>
                <a:srgbClr val="0D59A3"/>
              </a:solidFill>
              <a:sym typeface="Calibri"/>
            </a:endParaRPr>
          </a:p>
        </p:txBody>
      </p:sp>
      <p:sp>
        <p:nvSpPr>
          <p:cNvPr id="10" name="Google Shape;133;p11"/>
          <p:cNvSpPr/>
          <p:nvPr userDrawn="1"/>
        </p:nvSpPr>
        <p:spPr>
          <a:xfrm>
            <a:off x="1104900" y="5868807"/>
            <a:ext cx="4904014"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pPr lvl="0"/>
            <a:r>
              <a:rPr lang="sk-SK" sz="2000" b="1" dirty="0">
                <a:solidFill>
                  <a:srgbClr val="0D59A3"/>
                </a:solidFill>
              </a:rPr>
              <a:t>    </a:t>
            </a:r>
            <a:r>
              <a:rPr lang="en-US" sz="2000" b="1" dirty="0">
                <a:solidFill>
                  <a:srgbClr val="0D59A3"/>
                </a:solidFill>
              </a:rPr>
              <a:t>7</a:t>
            </a:r>
            <a:r>
              <a:rPr lang="sk-SK" sz="2000" b="1" dirty="0">
                <a:solidFill>
                  <a:srgbClr val="0D59A3"/>
                </a:solidFill>
              </a:rPr>
              <a:t>.   </a:t>
            </a:r>
            <a:r>
              <a:rPr lang="en-US" sz="2000" b="1" dirty="0">
                <a:solidFill>
                  <a:srgbClr val="0D59A3"/>
                </a:solidFill>
                <a:sym typeface="Calibri"/>
              </a:rPr>
              <a:t>Conclusion</a:t>
            </a:r>
            <a:endParaRPr sz="2000" b="1" dirty="0">
              <a:solidFill>
                <a:srgbClr val="0D59A3"/>
              </a:solidFill>
              <a:sym typeface="Calibri"/>
            </a:endParaRPr>
          </a:p>
        </p:txBody>
      </p:sp>
      <p:sp>
        <p:nvSpPr>
          <p:cNvPr id="11" name="Google Shape;71;p9"/>
          <p:cNvSpPr txBox="1">
            <a:spLocks/>
          </p:cNvSpPr>
          <p:nvPr userDrawn="1"/>
        </p:nvSpPr>
        <p:spPr>
          <a:xfrm>
            <a:off x="901699" y="1168399"/>
            <a:ext cx="5787390" cy="360680"/>
          </a:xfrm>
          <a:prstGeom prst="rect">
            <a:avLst/>
          </a:prstGeom>
          <a:noFill/>
          <a:ln>
            <a:noFill/>
          </a:ln>
        </p:spPr>
        <p:txBody>
          <a:bodyPr spcFirstLastPara="1" wrap="square" lIns="0" tIns="12050" rIns="0" bIns="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SzPts val="1400"/>
              <a:buFont typeface="Arial"/>
              <a:buNone/>
              <a:defRPr sz="2050" b="1" i="0" u="none" strike="noStrike" cap="none">
                <a:solidFill>
                  <a:schemeClr val="dk1"/>
                </a:solidFill>
                <a:latin typeface="Arial"/>
                <a:ea typeface="Arial"/>
                <a:cs typeface="Arial"/>
                <a:sym typeface="Arial"/>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r>
              <a:rPr lang="en-US" sz="2200" dirty="0">
                <a:solidFill>
                  <a:schemeClr val="tx1"/>
                </a:solidFill>
              </a:rPr>
              <a:t>Today’s Agenda</a:t>
            </a:r>
            <a:endParaRPr lang="en-US" sz="2175" baseline="30000" dirty="0">
              <a:solidFill>
                <a:schemeClr val="tx1"/>
              </a:solidFill>
            </a:endParaRPr>
          </a:p>
        </p:txBody>
      </p:sp>
    </p:spTree>
    <p:extLst>
      <p:ext uri="{BB962C8B-B14F-4D97-AF65-F5344CB8AC3E}">
        <p14:creationId xmlns:p14="http://schemas.microsoft.com/office/powerpoint/2010/main" val="2297252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userDrawn="1">
  <p:cSld name="Two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1005840" y="1186687"/>
            <a:ext cx="8046718" cy="338455"/>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2050" b="1" i="0" u="none" strike="noStrike" cap="none">
                <a:solidFill>
                  <a:schemeClr val="dk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dirty="0"/>
          </a:p>
        </p:txBody>
      </p:sp>
      <p:sp>
        <p:nvSpPr>
          <p:cNvPr id="38" name="Google Shape;38;p4"/>
          <p:cNvSpPr txBox="1">
            <a:spLocks noGrp="1"/>
          </p:cNvSpPr>
          <p:nvPr>
            <p:ph type="body" idx="1"/>
          </p:nvPr>
        </p:nvSpPr>
        <p:spPr>
          <a:xfrm>
            <a:off x="502920" y="1787652"/>
            <a:ext cx="4375404" cy="5129784"/>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dirty="0"/>
          </a:p>
        </p:txBody>
      </p:sp>
      <p:sp>
        <p:nvSpPr>
          <p:cNvPr id="39" name="Google Shape;39;p4"/>
          <p:cNvSpPr txBox="1">
            <a:spLocks noGrp="1"/>
          </p:cNvSpPr>
          <p:nvPr>
            <p:ph type="body" idx="2"/>
          </p:nvPr>
        </p:nvSpPr>
        <p:spPr>
          <a:xfrm>
            <a:off x="6112253" y="2021839"/>
            <a:ext cx="2855595" cy="45593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500" b="1" i="0" u="none" strike="noStrike" cap="none">
                <a:solidFill>
                  <a:schemeClr val="lt1"/>
                </a:solidFill>
                <a:latin typeface="Arial"/>
                <a:ea typeface="Arial"/>
                <a:cs typeface="Arial"/>
                <a:sym typeface="Arial"/>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5" name="Slide Number Placeholder 4"/>
          <p:cNvSpPr>
            <a:spLocks noGrp="1"/>
          </p:cNvSpPr>
          <p:nvPr>
            <p:ph type="sldNum" sz="quarter" idx="10"/>
          </p:nvPr>
        </p:nvSpPr>
        <p:spPr/>
        <p:txBody>
          <a:bodyPr/>
          <a:lstStyle/>
          <a:p>
            <a:fld id="{B51D609C-9BC5-684E-A4AC-762D770E6E5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userDrawn="1">
  <p:cSld name="Title Only">
    <p:spTree>
      <p:nvGrpSpPr>
        <p:cNvPr id="1" name="Shape 49"/>
        <p:cNvGrpSpPr/>
        <p:nvPr/>
      </p:nvGrpSpPr>
      <p:grpSpPr>
        <a:xfrm>
          <a:off x="0" y="0"/>
          <a:ext cx="0" cy="0"/>
          <a:chOff x="0" y="0"/>
          <a:chExt cx="0" cy="0"/>
        </a:xfrm>
      </p:grpSpPr>
      <p:sp>
        <p:nvSpPr>
          <p:cNvPr id="50" name="Google Shape;50;p6"/>
          <p:cNvSpPr txBox="1">
            <a:spLocks noGrp="1"/>
          </p:cNvSpPr>
          <p:nvPr>
            <p:ph type="title"/>
          </p:nvPr>
        </p:nvSpPr>
        <p:spPr>
          <a:xfrm>
            <a:off x="1005840" y="1186687"/>
            <a:ext cx="8046718" cy="338455"/>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2050" b="1" i="0" u="none" strike="noStrike" cap="none">
                <a:solidFill>
                  <a:schemeClr val="dk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dirty="0"/>
          </a:p>
        </p:txBody>
      </p:sp>
      <p:sp>
        <p:nvSpPr>
          <p:cNvPr id="3" name="Slide Number Placeholder 2"/>
          <p:cNvSpPr>
            <a:spLocks noGrp="1"/>
          </p:cNvSpPr>
          <p:nvPr>
            <p:ph type="sldNum" sz="quarter" idx="10"/>
          </p:nvPr>
        </p:nvSpPr>
        <p:spPr/>
        <p:txBody>
          <a:bodyPr/>
          <a:lstStyle/>
          <a:p>
            <a:fld id="{B51D609C-9BC5-684E-A4AC-762D770E6E5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14400" y="1044702"/>
            <a:ext cx="8229600" cy="0"/>
          </a:xfrm>
          <a:custGeom>
            <a:avLst/>
            <a:gdLst/>
            <a:ahLst/>
            <a:cxnLst/>
            <a:rect l="l" t="t" r="r" b="b"/>
            <a:pathLst>
              <a:path w="120000" h="120000" extrusionOk="0">
                <a:moveTo>
                  <a:pt x="0" y="0"/>
                </a:moveTo>
                <a:lnTo>
                  <a:pt x="120000" y="0"/>
                </a:lnTo>
              </a:path>
            </a:pathLst>
          </a:custGeom>
          <a:noFill/>
          <a:ln w="13700" cap="flat" cmpd="sng">
            <a:solidFill>
              <a:srgbClr val="85858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1"/>
          <p:cNvSpPr/>
          <p:nvPr/>
        </p:nvSpPr>
        <p:spPr>
          <a:xfrm>
            <a:off x="914400" y="6977634"/>
            <a:ext cx="8229600" cy="0"/>
          </a:xfrm>
          <a:custGeom>
            <a:avLst/>
            <a:gdLst/>
            <a:ahLst/>
            <a:cxnLst/>
            <a:rect l="l" t="t" r="r" b="b"/>
            <a:pathLst>
              <a:path w="120000" h="120000" extrusionOk="0">
                <a:moveTo>
                  <a:pt x="0" y="0"/>
                </a:moveTo>
                <a:lnTo>
                  <a:pt x="120000" y="0"/>
                </a:lnTo>
              </a:path>
            </a:pathLst>
          </a:custGeom>
          <a:noFill/>
          <a:ln w="13700" cap="flat" cmpd="sng">
            <a:solidFill>
              <a:srgbClr val="85858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9;p1"/>
          <p:cNvSpPr txBox="1">
            <a:spLocks noGrp="1"/>
          </p:cNvSpPr>
          <p:nvPr>
            <p:ph type="title"/>
          </p:nvPr>
        </p:nvSpPr>
        <p:spPr>
          <a:xfrm>
            <a:off x="1005840" y="1186687"/>
            <a:ext cx="8046718" cy="338455"/>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2050" b="1" i="0" u="none" strike="noStrike" cap="none">
                <a:solidFill>
                  <a:schemeClr val="dk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dirty="0"/>
          </a:p>
        </p:txBody>
      </p:sp>
      <p:sp>
        <p:nvSpPr>
          <p:cNvPr id="10" name="Google Shape;10;p1"/>
          <p:cNvSpPr txBox="1">
            <a:spLocks noGrp="1"/>
          </p:cNvSpPr>
          <p:nvPr>
            <p:ph type="body" idx="1"/>
          </p:nvPr>
        </p:nvSpPr>
        <p:spPr>
          <a:xfrm>
            <a:off x="945895" y="1973071"/>
            <a:ext cx="8166608" cy="21234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dirty="0"/>
          </a:p>
        </p:txBody>
      </p:sp>
      <p:pic>
        <p:nvPicPr>
          <p:cNvPr id="15" name="Picture 1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14400" y="7156168"/>
            <a:ext cx="1690665" cy="301905"/>
          </a:xfrm>
          <a:prstGeom prst="rect">
            <a:avLst/>
          </a:prstGeom>
        </p:spPr>
      </p:pic>
      <p:sp>
        <p:nvSpPr>
          <p:cNvPr id="16" name="Content Placeholder 11"/>
          <p:cNvSpPr txBox="1">
            <a:spLocks/>
          </p:cNvSpPr>
          <p:nvPr userDrawn="1"/>
        </p:nvSpPr>
        <p:spPr>
          <a:xfrm>
            <a:off x="2754006" y="7058881"/>
            <a:ext cx="5429237" cy="496478"/>
          </a:xfrm>
          <a:prstGeom prst="rect">
            <a:avLst/>
          </a:prstGeom>
        </p:spPr>
        <p:txBody>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Font typeface="Arial"/>
              <a:defRPr sz="1000" b="0" i="1"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Clr>
                <a:srgbClr val="000000"/>
              </a:buClr>
              <a:buFont typeface="Arial"/>
              <a:defRPr sz="1000" b="0" i="1" u="none" strike="noStrike" cap="none">
                <a:solidFill>
                  <a:srgbClr val="000000"/>
                </a:solidFill>
                <a:latin typeface="+mn-lt"/>
                <a:ea typeface="Arial"/>
                <a:cs typeface="Arial"/>
                <a:sym typeface="Arial"/>
              </a:defRPr>
            </a:lvl2pPr>
            <a:lvl3pPr marR="0" lvl="2" algn="l" rtl="0">
              <a:lnSpc>
                <a:spcPct val="100000"/>
              </a:lnSpc>
              <a:spcBef>
                <a:spcPts val="0"/>
              </a:spcBef>
              <a:spcAft>
                <a:spcPts val="0"/>
              </a:spcAft>
              <a:buClr>
                <a:srgbClr val="000000"/>
              </a:buClr>
              <a:buFont typeface="Arial"/>
              <a:defRPr sz="1000" b="0" i="1" u="none" strike="noStrike" cap="none">
                <a:solidFill>
                  <a:srgbClr val="000000"/>
                </a:solidFill>
                <a:latin typeface="+mn-lt"/>
                <a:ea typeface="Arial"/>
                <a:cs typeface="Arial"/>
                <a:sym typeface="Arial"/>
              </a:defRPr>
            </a:lvl3pPr>
            <a:lvl4pPr marR="0" lvl="3" algn="l" rtl="0">
              <a:lnSpc>
                <a:spcPct val="100000"/>
              </a:lnSpc>
              <a:spcBef>
                <a:spcPts val="0"/>
              </a:spcBef>
              <a:spcAft>
                <a:spcPts val="0"/>
              </a:spcAft>
              <a:buClr>
                <a:srgbClr val="000000"/>
              </a:buClr>
              <a:buFont typeface="Arial"/>
              <a:defRPr sz="1000" b="0" i="1" u="none" strike="noStrike" cap="none">
                <a:solidFill>
                  <a:srgbClr val="000000"/>
                </a:solidFill>
                <a:latin typeface="+mn-lt"/>
                <a:ea typeface="Arial"/>
                <a:cs typeface="Arial"/>
                <a:sym typeface="Arial"/>
              </a:defRPr>
            </a:lvl4pPr>
            <a:lvl5pPr marR="0" lvl="4" algn="l" rtl="0">
              <a:lnSpc>
                <a:spcPct val="100000"/>
              </a:lnSpc>
              <a:spcBef>
                <a:spcPts val="0"/>
              </a:spcBef>
              <a:spcAft>
                <a:spcPts val="0"/>
              </a:spcAft>
              <a:buClr>
                <a:srgbClr val="000000"/>
              </a:buClr>
              <a:buFont typeface="Arial"/>
              <a:defRPr sz="1000" b="0" i="1" u="none" strike="noStrike" cap="none">
                <a:solidFill>
                  <a:srgbClr val="000000"/>
                </a:solidFill>
                <a:latin typeface="+mn-lt"/>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baseline="0" dirty="0"/>
          </a:p>
          <a:p>
            <a:endParaRPr lang="en-US" baseline="0" dirty="0"/>
          </a:p>
          <a:p>
            <a:endParaRPr lang="en-US" dirty="0"/>
          </a:p>
        </p:txBody>
      </p:sp>
      <p:sp>
        <p:nvSpPr>
          <p:cNvPr id="8" name="Slide Number Placeholder 7"/>
          <p:cNvSpPr>
            <a:spLocks noGrp="1"/>
          </p:cNvSpPr>
          <p:nvPr>
            <p:ph type="sldNum" sz="quarter" idx="4"/>
          </p:nvPr>
        </p:nvSpPr>
        <p:spPr>
          <a:xfrm>
            <a:off x="6956283" y="6950845"/>
            <a:ext cx="2262187" cy="414338"/>
          </a:xfrm>
          <a:prstGeom prst="rect">
            <a:avLst/>
          </a:prstGeom>
        </p:spPr>
        <p:txBody>
          <a:bodyPr vert="horz" lIns="91440" tIns="45720" rIns="91440" bIns="45720" rtlCol="0" anchor="ctr"/>
          <a:lstStyle>
            <a:lvl1pPr algn="r">
              <a:defRPr sz="1200">
                <a:solidFill>
                  <a:schemeClr val="tx1">
                    <a:tint val="75000"/>
                  </a:schemeClr>
                </a:solidFill>
              </a:defRPr>
            </a:lvl1pPr>
          </a:lstStyle>
          <a:p>
            <a:fld id="{B51D609C-9BC5-684E-A4AC-762D770E6E53}" type="slidenum">
              <a:rPr lang="en-US" smtClean="0"/>
              <a:t>‹#›</a:t>
            </a:fld>
            <a:endParaRPr lang="en-US"/>
          </a:p>
        </p:txBody>
      </p:sp>
      <p:sp>
        <p:nvSpPr>
          <p:cNvPr id="19" name="Rectangle 18"/>
          <p:cNvSpPr/>
          <p:nvPr userDrawn="1"/>
        </p:nvSpPr>
        <p:spPr>
          <a:xfrm>
            <a:off x="-2057398" y="2059467"/>
            <a:ext cx="1828800" cy="457200"/>
          </a:xfrm>
          <a:prstGeom prst="rect">
            <a:avLst/>
          </a:prstGeom>
          <a:solidFill>
            <a:srgbClr val="073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a:t>
            </a:r>
            <a:r>
              <a:rPr lang="zh-CN" altLang="en-US" dirty="0"/>
              <a:t> </a:t>
            </a:r>
            <a:r>
              <a:rPr lang="en-US" altLang="zh-CN" dirty="0"/>
              <a:t>-</a:t>
            </a:r>
            <a:r>
              <a:rPr lang="zh-CN" altLang="en-US" dirty="0"/>
              <a:t> </a:t>
            </a:r>
            <a:r>
              <a:rPr lang="en-US" altLang="zh-CN" dirty="0"/>
              <a:t>56</a:t>
            </a:r>
            <a:r>
              <a:rPr lang="zh-CN" altLang="en-US" baseline="0" dirty="0"/>
              <a:t> </a:t>
            </a:r>
            <a:r>
              <a:rPr lang="en-US" altLang="zh-CN" baseline="0" dirty="0"/>
              <a:t>-</a:t>
            </a:r>
            <a:r>
              <a:rPr lang="zh-CN" altLang="en-US" baseline="0" dirty="0"/>
              <a:t> </a:t>
            </a:r>
            <a:r>
              <a:rPr lang="en-US" altLang="zh-CN" baseline="0" dirty="0"/>
              <a:t>104</a:t>
            </a:r>
            <a:endParaRPr lang="en-US" dirty="0"/>
          </a:p>
        </p:txBody>
      </p:sp>
      <p:sp>
        <p:nvSpPr>
          <p:cNvPr id="20" name="Rectangle 19"/>
          <p:cNvSpPr/>
          <p:nvPr userDrawn="1"/>
        </p:nvSpPr>
        <p:spPr>
          <a:xfrm>
            <a:off x="-2057398" y="2883829"/>
            <a:ext cx="1828800" cy="457200"/>
          </a:xfrm>
          <a:prstGeom prst="rect">
            <a:avLst/>
          </a:prstGeom>
          <a:solidFill>
            <a:srgbClr val="0D5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13</a:t>
            </a:r>
            <a:r>
              <a:rPr lang="zh-CN" altLang="en-US" dirty="0"/>
              <a:t> </a:t>
            </a:r>
            <a:r>
              <a:rPr lang="en-US" altLang="zh-CN" dirty="0"/>
              <a:t>-</a:t>
            </a:r>
            <a:r>
              <a:rPr lang="zh-CN" altLang="en-US" dirty="0"/>
              <a:t> </a:t>
            </a:r>
            <a:r>
              <a:rPr lang="en-US" altLang="zh-CN" dirty="0"/>
              <a:t>89</a:t>
            </a:r>
            <a:r>
              <a:rPr lang="zh-CN" altLang="en-US" dirty="0"/>
              <a:t> </a:t>
            </a:r>
            <a:r>
              <a:rPr lang="en-US" altLang="zh-CN" dirty="0"/>
              <a:t>-</a:t>
            </a:r>
            <a:r>
              <a:rPr lang="zh-CN" altLang="en-US" dirty="0"/>
              <a:t> </a:t>
            </a:r>
            <a:r>
              <a:rPr lang="en-US" altLang="zh-CN" dirty="0"/>
              <a:t>163</a:t>
            </a:r>
            <a:endParaRPr lang="en-US" dirty="0"/>
          </a:p>
        </p:txBody>
      </p:sp>
      <p:sp>
        <p:nvSpPr>
          <p:cNvPr id="21" name="Rectangle 20"/>
          <p:cNvSpPr/>
          <p:nvPr userDrawn="1"/>
        </p:nvSpPr>
        <p:spPr>
          <a:xfrm>
            <a:off x="-2057398" y="3708191"/>
            <a:ext cx="18288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79</a:t>
            </a:r>
            <a:r>
              <a:rPr lang="zh-CN" altLang="en-US" dirty="0"/>
              <a:t> </a:t>
            </a:r>
            <a:r>
              <a:rPr lang="en-US" altLang="zh-CN" dirty="0"/>
              <a:t>-</a:t>
            </a:r>
            <a:r>
              <a:rPr lang="zh-CN" altLang="en-US" dirty="0"/>
              <a:t> </a:t>
            </a:r>
            <a:r>
              <a:rPr lang="en-US" altLang="zh-CN" dirty="0"/>
              <a:t>129</a:t>
            </a:r>
            <a:r>
              <a:rPr lang="zh-CN" altLang="en-US" dirty="0"/>
              <a:t> </a:t>
            </a:r>
            <a:r>
              <a:rPr lang="en-US" altLang="zh-CN" dirty="0"/>
              <a:t>-</a:t>
            </a:r>
            <a:r>
              <a:rPr lang="zh-CN" altLang="en-US" dirty="0"/>
              <a:t> </a:t>
            </a:r>
            <a:r>
              <a:rPr lang="en-US" altLang="zh-CN" dirty="0"/>
              <a:t>189</a:t>
            </a:r>
            <a:endParaRPr lang="en-US" dirty="0"/>
          </a:p>
        </p:txBody>
      </p:sp>
      <p:sp>
        <p:nvSpPr>
          <p:cNvPr id="22" name="TextBox 21"/>
          <p:cNvSpPr txBox="1"/>
          <p:nvPr userDrawn="1"/>
        </p:nvSpPr>
        <p:spPr>
          <a:xfrm>
            <a:off x="-3328147" y="-17167"/>
            <a:ext cx="3099549" cy="1754326"/>
          </a:xfrm>
          <a:prstGeom prst="rect">
            <a:avLst/>
          </a:prstGeom>
          <a:noFill/>
        </p:spPr>
        <p:txBody>
          <a:bodyPr wrap="square" rtlCol="0">
            <a:spAutoFit/>
          </a:bodyPr>
          <a:lstStyle/>
          <a:p>
            <a:pPr algn="r">
              <a:spcAft>
                <a:spcPts val="600"/>
              </a:spcAft>
            </a:pPr>
            <a:r>
              <a:rPr lang="en-US" sz="2400" b="1" dirty="0"/>
              <a:t>Arial Slide</a:t>
            </a:r>
            <a:r>
              <a:rPr lang="en-US" sz="2400" b="1" baseline="0" dirty="0"/>
              <a:t> </a:t>
            </a:r>
            <a:r>
              <a:rPr lang="en-US" sz="2400" b="1" dirty="0"/>
              <a:t>Title – 24</a:t>
            </a:r>
          </a:p>
          <a:p>
            <a:pPr algn="r">
              <a:spcAft>
                <a:spcPts val="600"/>
              </a:spcAft>
            </a:pPr>
            <a:r>
              <a:rPr lang="en-US" sz="1800" b="0" dirty="0"/>
              <a:t>Arial Common Title</a:t>
            </a:r>
            <a:r>
              <a:rPr lang="en-US" sz="1800" b="0" baseline="0" dirty="0"/>
              <a:t> – 18</a:t>
            </a:r>
          </a:p>
          <a:p>
            <a:pPr algn="r">
              <a:spcAft>
                <a:spcPts val="600"/>
              </a:spcAft>
            </a:pPr>
            <a:r>
              <a:rPr lang="en-US" sz="1400" b="0" baseline="0" dirty="0"/>
              <a:t>Arial Common Text - 14 </a:t>
            </a:r>
            <a:r>
              <a:rPr lang="en-US" sz="1400" b="0" dirty="0"/>
              <a:t> </a:t>
            </a:r>
          </a:p>
          <a:p>
            <a:pPr algn="r">
              <a:spcAft>
                <a:spcPts val="600"/>
              </a:spcAft>
            </a:pPr>
            <a:endParaRPr lang="en-US" dirty="0"/>
          </a:p>
          <a:p>
            <a:pPr algn="r">
              <a:spcAft>
                <a:spcPts val="600"/>
              </a:spcAft>
            </a:pPr>
            <a:endParaRPr lang="en-US" dirty="0"/>
          </a:p>
        </p:txBody>
      </p:sp>
      <p:sp>
        <p:nvSpPr>
          <p:cNvPr id="17" name="Rectangle 16"/>
          <p:cNvSpPr/>
          <p:nvPr userDrawn="1"/>
        </p:nvSpPr>
        <p:spPr>
          <a:xfrm>
            <a:off x="-2057398" y="4532553"/>
            <a:ext cx="1828800" cy="457200"/>
          </a:xfrm>
          <a:prstGeom prst="rect">
            <a:avLst/>
          </a:prstGeom>
          <a:solidFill>
            <a:srgbClr val="FAA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250 - 165 - 30</a:t>
            </a:r>
          </a:p>
        </p:txBody>
      </p:sp>
      <p:sp>
        <p:nvSpPr>
          <p:cNvPr id="23" name="Rectangle 22"/>
          <p:cNvSpPr/>
          <p:nvPr userDrawn="1"/>
        </p:nvSpPr>
        <p:spPr>
          <a:xfrm>
            <a:off x="-2057398" y="5356915"/>
            <a:ext cx="1828800" cy="457200"/>
          </a:xfrm>
          <a:prstGeom prst="rect">
            <a:avLst/>
          </a:prstGeom>
          <a:solidFill>
            <a:srgbClr val="7C7E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142 – 146 - 167</a:t>
            </a:r>
          </a:p>
        </p:txBody>
      </p:sp>
      <p:pic>
        <p:nvPicPr>
          <p:cNvPr id="12" name="Picture 11">
            <a:extLst>
              <a:ext uri="{FF2B5EF4-FFF2-40B4-BE49-F238E27FC236}">
                <a16:creationId xmlns:a16="http://schemas.microsoft.com/office/drawing/2014/main" id="{3B25F665-8268-A94C-833D-104F62C5DF5A}"/>
              </a:ext>
            </a:extLst>
          </p:cNvPr>
          <p:cNvPicPr>
            <a:picLocks noChangeAspect="1"/>
          </p:cNvPicPr>
          <p:nvPr userDrawn="1"/>
        </p:nvPicPr>
        <p:blipFill>
          <a:blip r:embed="rId7"/>
          <a:stretch>
            <a:fillRect/>
          </a:stretch>
        </p:blipFill>
        <p:spPr>
          <a:xfrm>
            <a:off x="914400" y="738758"/>
            <a:ext cx="3440388" cy="292550"/>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54" r:id="rId2"/>
    <p:sldLayoutId id="2147483650"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2.jpg"/><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pic>
        <p:nvPicPr>
          <p:cNvPr id="14" name="Picture 13">
            <a:extLst>
              <a:ext uri="{FF2B5EF4-FFF2-40B4-BE49-F238E27FC236}">
                <a16:creationId xmlns:a16="http://schemas.microsoft.com/office/drawing/2014/main" id="{EC3B3659-5FF8-0F47-B51D-E36F437B49EA}"/>
              </a:ext>
            </a:extLst>
          </p:cNvPr>
          <p:cNvPicPr>
            <a:picLocks noChangeAspect="1"/>
          </p:cNvPicPr>
          <p:nvPr/>
        </p:nvPicPr>
        <p:blipFill>
          <a:blip r:embed="rId3"/>
          <a:stretch>
            <a:fillRect/>
          </a:stretch>
        </p:blipFill>
        <p:spPr>
          <a:xfrm>
            <a:off x="0" y="-1"/>
            <a:ext cx="10058400" cy="7070931"/>
          </a:xfrm>
          <a:prstGeom prst="rect">
            <a:avLst/>
          </a:prstGeom>
        </p:spPr>
      </p:pic>
      <p:sp>
        <p:nvSpPr>
          <p:cNvPr id="8" name="TextBox 7"/>
          <p:cNvSpPr txBox="1"/>
          <p:nvPr/>
        </p:nvSpPr>
        <p:spPr>
          <a:xfrm>
            <a:off x="2094808" y="7140864"/>
            <a:ext cx="7733211" cy="553998"/>
          </a:xfrm>
          <a:prstGeom prst="rect">
            <a:avLst/>
          </a:prstGeom>
          <a:noFill/>
        </p:spPr>
        <p:txBody>
          <a:bodyPr wrap="square" rtlCol="0">
            <a:spAutoFit/>
          </a:bodyPr>
          <a:lstStyle/>
          <a:p>
            <a:r>
              <a:rPr lang="en-US" sz="1000" i="1" dirty="0"/>
              <a:t>Disclaimer: This document was prepared and accomplished by a group of NUS SOC student in their personal capacity. The opinions expressed in this document are the author's own and do not reflect the view of the National University of Singapore, School of Computing, or Singapore Health Services</a:t>
            </a:r>
          </a:p>
        </p:txBody>
      </p:sp>
      <p:sp>
        <p:nvSpPr>
          <p:cNvPr id="3" name="Rectangle 2"/>
          <p:cNvSpPr/>
          <p:nvPr/>
        </p:nvSpPr>
        <p:spPr>
          <a:xfrm>
            <a:off x="321023" y="862437"/>
            <a:ext cx="4906357" cy="3471621"/>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022" y="862437"/>
            <a:ext cx="4906358" cy="293998"/>
          </a:xfrm>
          <a:prstGeom prst="rect">
            <a:avLst/>
          </a:prstGeom>
          <a:solidFill>
            <a:srgbClr val="073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21022" y="4063143"/>
            <a:ext cx="4906358" cy="270915"/>
          </a:xfrm>
          <a:prstGeom prst="rect">
            <a:avLst/>
          </a:prstGeom>
          <a:solidFill>
            <a:srgbClr val="073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21022" y="1211223"/>
            <a:ext cx="4906358" cy="1200329"/>
          </a:xfrm>
          <a:prstGeom prst="rect">
            <a:avLst/>
          </a:prstGeom>
          <a:noFill/>
        </p:spPr>
        <p:txBody>
          <a:bodyPr wrap="square" rtlCol="0">
            <a:spAutoFit/>
          </a:bodyPr>
          <a:lstStyle/>
          <a:p>
            <a:r>
              <a:rPr lang="en-US" sz="1200" b="1" dirty="0">
                <a:solidFill>
                  <a:srgbClr val="073868"/>
                </a:solidFill>
              </a:rPr>
              <a:t>BT4222: Mining Web Data for Business Insights</a:t>
            </a:r>
          </a:p>
          <a:p>
            <a:r>
              <a:rPr lang="en-US" sz="1200" dirty="0">
                <a:solidFill>
                  <a:srgbClr val="073868"/>
                </a:solidFill>
              </a:rPr>
              <a:t>Final Presentation / 17 Apr 2020</a:t>
            </a:r>
          </a:p>
          <a:p>
            <a:endParaRPr lang="en-US" sz="1200" dirty="0">
              <a:solidFill>
                <a:srgbClr val="073868"/>
              </a:solidFill>
            </a:endParaRPr>
          </a:p>
          <a:p>
            <a:r>
              <a:rPr lang="en-US" sz="2000" b="1" dirty="0">
                <a:solidFill>
                  <a:srgbClr val="073868"/>
                </a:solidFill>
              </a:rPr>
              <a:t>Online Fake Review Detection</a:t>
            </a:r>
          </a:p>
          <a:p>
            <a:pPr lvl="0"/>
            <a:r>
              <a:rPr lang="en-US" sz="1600" dirty="0">
                <a:solidFill>
                  <a:srgbClr val="073868"/>
                </a:solidFill>
              </a:rPr>
              <a:t>On Yelp’s Case</a:t>
            </a:r>
          </a:p>
        </p:txBody>
      </p:sp>
      <p:sp>
        <p:nvSpPr>
          <p:cNvPr id="6" name="TextBox 5"/>
          <p:cNvSpPr txBox="1"/>
          <p:nvPr/>
        </p:nvSpPr>
        <p:spPr>
          <a:xfrm>
            <a:off x="321022" y="2559979"/>
            <a:ext cx="2088203" cy="1277273"/>
          </a:xfrm>
          <a:prstGeom prst="rect">
            <a:avLst/>
          </a:prstGeom>
          <a:noFill/>
        </p:spPr>
        <p:txBody>
          <a:bodyPr wrap="square" rtlCol="0">
            <a:spAutoFit/>
          </a:bodyPr>
          <a:lstStyle/>
          <a:p>
            <a:r>
              <a:rPr lang="en-US" sz="1100" b="1" dirty="0">
                <a:solidFill>
                  <a:srgbClr val="073868"/>
                </a:solidFill>
              </a:rPr>
              <a:t>Zhou Bangda ()</a:t>
            </a:r>
          </a:p>
          <a:p>
            <a:r>
              <a:rPr lang="en-US" sz="1100" dirty="0">
                <a:solidFill>
                  <a:srgbClr val="073868"/>
                </a:solidFill>
              </a:rPr>
              <a:t>Business Analytics</a:t>
            </a:r>
          </a:p>
          <a:p>
            <a:r>
              <a:rPr lang="en-US" sz="1100" dirty="0" err="1">
                <a:solidFill>
                  <a:srgbClr val="073868"/>
                </a:solidFill>
              </a:rPr>
              <a:t>xxxxxx@u.nus.edu</a:t>
            </a:r>
            <a:endParaRPr lang="en-US" sz="1100" dirty="0">
              <a:solidFill>
                <a:srgbClr val="073868"/>
              </a:solidFill>
            </a:endParaRPr>
          </a:p>
          <a:p>
            <a:endParaRPr lang="en-US" sz="1100" dirty="0">
              <a:solidFill>
                <a:srgbClr val="073868"/>
              </a:solidFill>
            </a:endParaRPr>
          </a:p>
          <a:p>
            <a:r>
              <a:rPr lang="en-US" sz="1100" b="1" dirty="0" err="1">
                <a:solidFill>
                  <a:srgbClr val="073868"/>
                </a:solidFill>
              </a:rPr>
              <a:t>Jasvinder</a:t>
            </a:r>
            <a:r>
              <a:rPr lang="en-US" sz="1100" b="1" dirty="0">
                <a:solidFill>
                  <a:srgbClr val="073868"/>
                </a:solidFill>
              </a:rPr>
              <a:t> Singh()</a:t>
            </a:r>
          </a:p>
          <a:p>
            <a:r>
              <a:rPr lang="en-US" sz="1100" dirty="0">
                <a:solidFill>
                  <a:srgbClr val="073868"/>
                </a:solidFill>
              </a:rPr>
              <a:t>Business Analytics</a:t>
            </a:r>
          </a:p>
          <a:p>
            <a:r>
              <a:rPr lang="nb-NO" sz="1100" dirty="0" err="1">
                <a:solidFill>
                  <a:srgbClr val="073868"/>
                </a:solidFill>
              </a:rPr>
              <a:t>xxxxx@u.nus.edu</a:t>
            </a:r>
            <a:endParaRPr lang="en-US" sz="1100" dirty="0">
              <a:solidFill>
                <a:srgbClr val="073868"/>
              </a:solidFill>
            </a:endParaRPr>
          </a:p>
        </p:txBody>
      </p:sp>
      <p:sp>
        <p:nvSpPr>
          <p:cNvPr id="10" name="TextBox 9"/>
          <p:cNvSpPr txBox="1"/>
          <p:nvPr/>
        </p:nvSpPr>
        <p:spPr>
          <a:xfrm>
            <a:off x="2527075" y="2559978"/>
            <a:ext cx="2088203" cy="1277273"/>
          </a:xfrm>
          <a:prstGeom prst="rect">
            <a:avLst/>
          </a:prstGeom>
          <a:noFill/>
        </p:spPr>
        <p:txBody>
          <a:bodyPr wrap="square" rtlCol="0">
            <a:spAutoFit/>
          </a:bodyPr>
          <a:lstStyle/>
          <a:p>
            <a:r>
              <a:rPr lang="en-US" sz="1100" b="1" dirty="0" err="1">
                <a:solidFill>
                  <a:srgbClr val="073868"/>
                </a:solidFill>
              </a:rPr>
              <a:t>Zuoling</a:t>
            </a:r>
            <a:r>
              <a:rPr lang="en-US" sz="1100" b="1" dirty="0">
                <a:solidFill>
                  <a:srgbClr val="073868"/>
                </a:solidFill>
              </a:rPr>
              <a:t> Xiao (A0162759R)</a:t>
            </a:r>
          </a:p>
          <a:p>
            <a:r>
              <a:rPr lang="en-US" sz="1100" dirty="0">
                <a:solidFill>
                  <a:srgbClr val="073868"/>
                </a:solidFill>
              </a:rPr>
              <a:t>Business Analytics</a:t>
            </a:r>
          </a:p>
          <a:p>
            <a:r>
              <a:rPr lang="en-US" sz="1100" dirty="0" err="1">
                <a:solidFill>
                  <a:srgbClr val="073868"/>
                </a:solidFill>
              </a:rPr>
              <a:t>Zuoling.xiao@u.nus.edu</a:t>
            </a:r>
            <a:endParaRPr lang="en-US" sz="1100" dirty="0">
              <a:solidFill>
                <a:srgbClr val="073868"/>
              </a:solidFill>
            </a:endParaRPr>
          </a:p>
          <a:p>
            <a:endParaRPr lang="en-US" sz="1100" dirty="0">
              <a:solidFill>
                <a:srgbClr val="073868"/>
              </a:solidFill>
            </a:endParaRPr>
          </a:p>
          <a:p>
            <a:r>
              <a:rPr lang="en-US" sz="1100" b="1" dirty="0">
                <a:solidFill>
                  <a:srgbClr val="073868"/>
                </a:solidFill>
              </a:rPr>
              <a:t>Carol Shen()</a:t>
            </a:r>
          </a:p>
          <a:p>
            <a:r>
              <a:rPr lang="en-US" sz="1100" dirty="0">
                <a:solidFill>
                  <a:srgbClr val="073868"/>
                </a:solidFill>
              </a:rPr>
              <a:t>Business Analytics</a:t>
            </a:r>
          </a:p>
          <a:p>
            <a:r>
              <a:rPr lang="nb-NO" sz="1100" dirty="0" err="1">
                <a:solidFill>
                  <a:srgbClr val="073868"/>
                </a:solidFill>
              </a:rPr>
              <a:t>xxxx@u.nus.edu</a:t>
            </a:r>
            <a:endParaRPr lang="en-US" sz="1100" dirty="0">
              <a:solidFill>
                <a:srgbClr val="073868"/>
              </a:solidFill>
            </a:endParaRPr>
          </a:p>
        </p:txBody>
      </p:sp>
    </p:spTree>
    <p:extLst>
      <p:ext uri="{BB962C8B-B14F-4D97-AF65-F5344CB8AC3E}">
        <p14:creationId xmlns:p14="http://schemas.microsoft.com/office/powerpoint/2010/main" val="871623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12" name="Google Shape;133;p11"/>
          <p:cNvSpPr/>
          <p:nvPr/>
        </p:nvSpPr>
        <p:spPr>
          <a:xfrm>
            <a:off x="1104898" y="2604193"/>
            <a:ext cx="4904016"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2</a:t>
            </a:r>
            <a:r>
              <a:rPr lang="sk-SK" sz="2000" b="1" dirty="0">
                <a:solidFill>
                  <a:srgbClr val="0D59A3"/>
                </a:solidFill>
              </a:rPr>
              <a:t>.   </a:t>
            </a:r>
            <a:r>
              <a:rPr lang="en-US" sz="2000" b="1" dirty="0">
                <a:solidFill>
                  <a:srgbClr val="0D59A3"/>
                </a:solidFill>
              </a:rPr>
              <a:t>Algorithm - </a:t>
            </a:r>
            <a:r>
              <a:rPr lang="en-US" altLang="zh-CN" sz="2000" b="1" dirty="0">
                <a:solidFill>
                  <a:srgbClr val="0D59A3"/>
                </a:solidFill>
                <a:sym typeface="Calibri"/>
              </a:rPr>
              <a:t>Data Processing </a:t>
            </a:r>
            <a:r>
              <a:rPr lang="en-US" sz="2000" b="1" dirty="0">
                <a:solidFill>
                  <a:srgbClr val="0D59A3"/>
                </a:solidFill>
                <a:sym typeface="Calibri"/>
              </a:rPr>
              <a:t> </a:t>
            </a:r>
            <a:endParaRPr sz="2000" b="1" dirty="0">
              <a:solidFill>
                <a:srgbClr val="0D59A3"/>
              </a:solidFill>
              <a:sym typeface="Calibri"/>
            </a:endParaRPr>
          </a:p>
        </p:txBody>
      </p:sp>
      <p:sp>
        <p:nvSpPr>
          <p:cNvPr id="29" name="Google Shape;133;p11"/>
          <p:cNvSpPr/>
          <p:nvPr/>
        </p:nvSpPr>
        <p:spPr>
          <a:xfrm>
            <a:off x="1104899" y="3257116"/>
            <a:ext cx="4904015"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3</a:t>
            </a:r>
            <a:r>
              <a:rPr lang="sk-SK" sz="2000" b="1" dirty="0">
                <a:solidFill>
                  <a:srgbClr val="0D59A3"/>
                </a:solidFill>
              </a:rPr>
              <a:t>.   </a:t>
            </a:r>
            <a:r>
              <a:rPr lang="en-US" sz="2000" b="1" dirty="0">
                <a:solidFill>
                  <a:srgbClr val="0D59A3"/>
                </a:solidFill>
              </a:rPr>
              <a:t>Algorithm - </a:t>
            </a:r>
            <a:r>
              <a:rPr lang="en-US" altLang="zh-CN" sz="2000" b="1" dirty="0">
                <a:solidFill>
                  <a:srgbClr val="0D59A3"/>
                </a:solidFill>
                <a:sym typeface="Calibri"/>
              </a:rPr>
              <a:t>Risk Assessment</a:t>
            </a:r>
            <a:endParaRPr sz="2000" b="1" dirty="0">
              <a:solidFill>
                <a:srgbClr val="0D59A3"/>
              </a:solidFill>
              <a:sym typeface="Calibri"/>
            </a:endParaRPr>
          </a:p>
        </p:txBody>
      </p:sp>
      <p:sp>
        <p:nvSpPr>
          <p:cNvPr id="30" name="Google Shape;133;p11"/>
          <p:cNvSpPr/>
          <p:nvPr/>
        </p:nvSpPr>
        <p:spPr>
          <a:xfrm>
            <a:off x="1104899" y="3910039"/>
            <a:ext cx="4904014"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4</a:t>
            </a:r>
            <a:r>
              <a:rPr lang="sk-SK" sz="2000" b="1" dirty="0">
                <a:solidFill>
                  <a:srgbClr val="0D59A3"/>
                </a:solidFill>
              </a:rPr>
              <a:t>.   </a:t>
            </a:r>
            <a:r>
              <a:rPr lang="en-US" altLang="zh-CN" sz="2000" b="1" dirty="0">
                <a:solidFill>
                  <a:srgbClr val="0D59A3"/>
                </a:solidFill>
                <a:sym typeface="Calibri"/>
              </a:rPr>
              <a:t>User Interface - Live Demo</a:t>
            </a:r>
            <a:endParaRPr sz="2000" b="1" dirty="0">
              <a:solidFill>
                <a:srgbClr val="0D59A3"/>
              </a:solidFill>
              <a:sym typeface="Calibri"/>
            </a:endParaRPr>
          </a:p>
        </p:txBody>
      </p:sp>
      <p:sp>
        <p:nvSpPr>
          <p:cNvPr id="31" name="Google Shape;133;p11"/>
          <p:cNvSpPr/>
          <p:nvPr/>
        </p:nvSpPr>
        <p:spPr>
          <a:xfrm>
            <a:off x="1104897" y="4562962"/>
            <a:ext cx="4904017"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5</a:t>
            </a:r>
            <a:r>
              <a:rPr lang="sk-SK" sz="2000" b="1" dirty="0">
                <a:solidFill>
                  <a:srgbClr val="0D59A3"/>
                </a:solidFill>
              </a:rPr>
              <a:t>.   </a:t>
            </a:r>
            <a:r>
              <a:rPr lang="en-US" altLang="zh-CN" sz="2000" b="1" dirty="0">
                <a:solidFill>
                  <a:srgbClr val="0D59A3"/>
                </a:solidFill>
                <a:sym typeface="Calibri"/>
              </a:rPr>
              <a:t>User Experience</a:t>
            </a:r>
            <a:endParaRPr sz="2000" b="1" dirty="0">
              <a:solidFill>
                <a:srgbClr val="0D59A3"/>
              </a:solidFill>
              <a:sym typeface="Calibri"/>
            </a:endParaRPr>
          </a:p>
        </p:txBody>
      </p:sp>
      <p:sp>
        <p:nvSpPr>
          <p:cNvPr id="32" name="Google Shape;71;p9"/>
          <p:cNvSpPr txBox="1">
            <a:spLocks/>
          </p:cNvSpPr>
          <p:nvPr/>
        </p:nvSpPr>
        <p:spPr>
          <a:xfrm>
            <a:off x="901699" y="1168399"/>
            <a:ext cx="5787390" cy="360680"/>
          </a:xfrm>
          <a:prstGeom prst="rect">
            <a:avLst/>
          </a:prstGeom>
          <a:noFill/>
          <a:ln>
            <a:noFill/>
          </a:ln>
        </p:spPr>
        <p:txBody>
          <a:bodyPr spcFirstLastPara="1" wrap="square" lIns="0" tIns="12050" rIns="0" bIns="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SzPts val="1400"/>
              <a:buFont typeface="Arial"/>
              <a:buNone/>
              <a:defRPr sz="2050" b="1" i="0" u="none" strike="noStrike" cap="none">
                <a:solidFill>
                  <a:schemeClr val="dk1"/>
                </a:solidFill>
                <a:latin typeface="Arial"/>
                <a:ea typeface="Arial"/>
                <a:cs typeface="Arial"/>
                <a:sym typeface="Arial"/>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r>
              <a:rPr lang="en-US" sz="2200" dirty="0">
                <a:solidFill>
                  <a:schemeClr val="tx1"/>
                </a:solidFill>
              </a:rPr>
              <a:t>Today’s Agenda</a:t>
            </a:r>
            <a:endParaRPr lang="en-US" sz="2175" baseline="30000" dirty="0">
              <a:solidFill>
                <a:schemeClr val="tx1"/>
              </a:solidFill>
            </a:endParaRPr>
          </a:p>
        </p:txBody>
      </p:sp>
      <p:sp>
        <p:nvSpPr>
          <p:cNvPr id="3" name="Slide Number Placeholder 2"/>
          <p:cNvSpPr>
            <a:spLocks noGrp="1"/>
          </p:cNvSpPr>
          <p:nvPr>
            <p:ph type="sldNum" sz="quarter" idx="10"/>
          </p:nvPr>
        </p:nvSpPr>
        <p:spPr/>
        <p:txBody>
          <a:bodyPr/>
          <a:lstStyle/>
          <a:p>
            <a:fld id="{B51D609C-9BC5-684E-A4AC-762D770E6E53}" type="slidenum">
              <a:rPr lang="en-US" smtClean="0"/>
              <a:t>10</a:t>
            </a:fld>
            <a:endParaRPr lang="en-US"/>
          </a:p>
        </p:txBody>
      </p:sp>
      <p:sp>
        <p:nvSpPr>
          <p:cNvPr id="8" name="Google Shape;133;p11"/>
          <p:cNvSpPr/>
          <p:nvPr/>
        </p:nvSpPr>
        <p:spPr>
          <a:xfrm>
            <a:off x="1104898" y="1951270"/>
            <a:ext cx="4904015"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1</a:t>
            </a:r>
            <a:r>
              <a:rPr lang="sk-SK" sz="2000" b="1" dirty="0">
                <a:solidFill>
                  <a:srgbClr val="0D59A3"/>
                </a:solidFill>
              </a:rPr>
              <a:t>.   </a:t>
            </a:r>
            <a:r>
              <a:rPr lang="en-US" sz="2000" b="1" dirty="0">
                <a:solidFill>
                  <a:srgbClr val="0D59A3"/>
                </a:solidFill>
                <a:sym typeface="Calibri"/>
              </a:rPr>
              <a:t>Overview</a:t>
            </a:r>
            <a:endParaRPr sz="2000" b="1" dirty="0">
              <a:solidFill>
                <a:srgbClr val="0D59A3"/>
              </a:solidFill>
              <a:sym typeface="Calibri"/>
            </a:endParaRPr>
          </a:p>
        </p:txBody>
      </p:sp>
      <p:sp>
        <p:nvSpPr>
          <p:cNvPr id="9" name="Google Shape;133;p11"/>
          <p:cNvSpPr/>
          <p:nvPr/>
        </p:nvSpPr>
        <p:spPr>
          <a:xfrm>
            <a:off x="1104900" y="5215885"/>
            <a:ext cx="4904014"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6</a:t>
            </a:r>
            <a:r>
              <a:rPr lang="sk-SK" sz="2000" b="1" dirty="0">
                <a:solidFill>
                  <a:srgbClr val="0D59A3"/>
                </a:solidFill>
              </a:rPr>
              <a:t>.   </a:t>
            </a:r>
            <a:r>
              <a:rPr lang="en-US" sz="2000" b="1" dirty="0">
                <a:solidFill>
                  <a:srgbClr val="0D59A3"/>
                </a:solidFill>
                <a:sym typeface="Calibri"/>
              </a:rPr>
              <a:t>Limitations</a:t>
            </a:r>
            <a:endParaRPr sz="2000" b="1" dirty="0">
              <a:solidFill>
                <a:srgbClr val="0D59A3"/>
              </a:solidFill>
              <a:sym typeface="Calibri"/>
            </a:endParaRPr>
          </a:p>
        </p:txBody>
      </p:sp>
      <p:sp>
        <p:nvSpPr>
          <p:cNvPr id="10" name="Google Shape;133;p11"/>
          <p:cNvSpPr/>
          <p:nvPr/>
        </p:nvSpPr>
        <p:spPr>
          <a:xfrm>
            <a:off x="1104900" y="5868807"/>
            <a:ext cx="4904014"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solidFill>
            <a:srgbClr val="0D59A3"/>
          </a:solidFill>
          <a:ln>
            <a:noFill/>
          </a:ln>
        </p:spPr>
        <p:txBody>
          <a:bodyPr spcFirstLastPara="1" wrap="square" lIns="0" tIns="0" rIns="0" bIns="0" anchor="ctr" anchorCtr="0">
            <a:noAutofit/>
          </a:bodyPr>
          <a:lstStyle/>
          <a:p>
            <a:r>
              <a:rPr lang="sk-SK" sz="2000" b="1" dirty="0">
                <a:solidFill>
                  <a:schemeClr val="bg1"/>
                </a:solidFill>
              </a:rPr>
              <a:t>    </a:t>
            </a:r>
            <a:r>
              <a:rPr lang="en-US" sz="2000" b="1" dirty="0">
                <a:solidFill>
                  <a:schemeClr val="bg1"/>
                </a:solidFill>
              </a:rPr>
              <a:t>7</a:t>
            </a:r>
            <a:r>
              <a:rPr lang="sk-SK" sz="2000" b="1" dirty="0">
                <a:solidFill>
                  <a:schemeClr val="bg1"/>
                </a:solidFill>
              </a:rPr>
              <a:t>.   </a:t>
            </a:r>
            <a:r>
              <a:rPr lang="en-US" sz="2000" b="1" dirty="0">
                <a:solidFill>
                  <a:schemeClr val="bg1"/>
                </a:solidFill>
                <a:sym typeface="Calibri"/>
              </a:rPr>
              <a:t>Conclusion</a:t>
            </a:r>
            <a:endParaRPr sz="2000" b="1" dirty="0">
              <a:solidFill>
                <a:schemeClr val="bg1"/>
              </a:solidFill>
              <a:sym typeface="Calibri"/>
            </a:endParaRPr>
          </a:p>
        </p:txBody>
      </p:sp>
    </p:spTree>
    <p:extLst>
      <p:ext uri="{BB962C8B-B14F-4D97-AF65-F5344CB8AC3E}">
        <p14:creationId xmlns:p14="http://schemas.microsoft.com/office/powerpoint/2010/main" val="1939910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71;p9"/>
          <p:cNvSpPr txBox="1">
            <a:spLocks/>
          </p:cNvSpPr>
          <p:nvPr/>
        </p:nvSpPr>
        <p:spPr>
          <a:xfrm>
            <a:off x="901699" y="1168399"/>
            <a:ext cx="5787390" cy="360680"/>
          </a:xfrm>
          <a:prstGeom prst="rect">
            <a:avLst/>
          </a:prstGeom>
          <a:noFill/>
          <a:ln>
            <a:noFill/>
          </a:ln>
        </p:spPr>
        <p:txBody>
          <a:bodyPr spcFirstLastPara="1" wrap="square" lIns="0" tIns="12050" rIns="0" bIns="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SzPts val="1400"/>
              <a:buFont typeface="Arial"/>
              <a:buNone/>
              <a:defRPr sz="2050" b="1" i="0" u="none" strike="noStrike" cap="none">
                <a:solidFill>
                  <a:schemeClr val="dk1"/>
                </a:solidFill>
                <a:latin typeface="Arial"/>
                <a:ea typeface="Arial"/>
                <a:cs typeface="Arial"/>
                <a:sym typeface="Arial"/>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r>
              <a:rPr lang="en-US" sz="2200" dirty="0"/>
              <a:t>What We </a:t>
            </a:r>
            <a:r>
              <a:rPr lang="en-US" sz="2200"/>
              <a:t>Have Done…</a:t>
            </a:r>
            <a:endParaRPr lang="en-US" sz="2175" baseline="30000" dirty="0"/>
          </a:p>
        </p:txBody>
      </p:sp>
      <p:sp>
        <p:nvSpPr>
          <p:cNvPr id="8" name="Google Shape;56;p6"/>
          <p:cNvSpPr txBox="1"/>
          <p:nvPr/>
        </p:nvSpPr>
        <p:spPr>
          <a:xfrm>
            <a:off x="1123373" y="3664583"/>
            <a:ext cx="1782915" cy="2011751"/>
          </a:xfrm>
          <a:prstGeom prst="rect">
            <a:avLst/>
          </a:prstGeom>
          <a:noFill/>
          <a:ln>
            <a:noFill/>
          </a:ln>
        </p:spPr>
        <p:txBody>
          <a:bodyPr spcFirstLastPara="1" wrap="square" lIns="0" tIns="0" rIns="0" bIns="0" anchor="t" anchorCtr="0">
            <a:noAutofit/>
          </a:bodyPr>
          <a:lstStyle/>
          <a:p>
            <a:pPr marL="12700" marR="0" lvl="0" indent="0" algn="l" rtl="0">
              <a:lnSpc>
                <a:spcPct val="109615"/>
              </a:lnSpc>
              <a:spcBef>
                <a:spcPts val="0"/>
              </a:spcBef>
              <a:spcAft>
                <a:spcPts val="0"/>
              </a:spcAft>
              <a:buNone/>
            </a:pPr>
            <a:r>
              <a:rPr lang="en-US" sz="1600" b="1" dirty="0">
                <a:solidFill>
                  <a:srgbClr val="37A1E3"/>
                </a:solidFill>
              </a:rPr>
              <a:t>Design</a:t>
            </a:r>
            <a:r>
              <a:rPr lang="en-US" sz="1600" b="1" dirty="0">
                <a:solidFill>
                  <a:schemeClr val="tx1"/>
                </a:solidFill>
              </a:rPr>
              <a:t> the</a:t>
            </a:r>
            <a:endParaRPr sz="1600" dirty="0">
              <a:solidFill>
                <a:schemeClr val="tx1"/>
              </a:solidFill>
              <a:sym typeface="Arial"/>
            </a:endParaRPr>
          </a:p>
        </p:txBody>
      </p:sp>
      <p:sp>
        <p:nvSpPr>
          <p:cNvPr id="2" name="TextBox 1"/>
          <p:cNvSpPr txBox="1"/>
          <p:nvPr/>
        </p:nvSpPr>
        <p:spPr>
          <a:xfrm>
            <a:off x="1350754" y="1925051"/>
            <a:ext cx="1328154" cy="1323439"/>
          </a:xfrm>
          <a:prstGeom prst="rect">
            <a:avLst/>
          </a:prstGeom>
          <a:noFill/>
        </p:spPr>
        <p:txBody>
          <a:bodyPr wrap="square" rtlCol="0">
            <a:spAutoFit/>
          </a:bodyPr>
          <a:lstStyle/>
          <a:p>
            <a:pPr algn="ctr"/>
            <a:r>
              <a:rPr lang="en-US" sz="8000" dirty="0">
                <a:solidFill>
                  <a:srgbClr val="0D59A3"/>
                </a:solidFill>
                <a:latin typeface="Calibri Light" charset="0"/>
                <a:ea typeface="Calibri Light" charset="0"/>
                <a:cs typeface="Calibri Light" charset="0"/>
              </a:rPr>
              <a:t>1.</a:t>
            </a:r>
          </a:p>
        </p:txBody>
      </p:sp>
      <p:sp>
        <p:nvSpPr>
          <p:cNvPr id="10" name="TextBox 9"/>
          <p:cNvSpPr txBox="1"/>
          <p:nvPr/>
        </p:nvSpPr>
        <p:spPr>
          <a:xfrm>
            <a:off x="3324151" y="1925053"/>
            <a:ext cx="1328154" cy="1323439"/>
          </a:xfrm>
          <a:prstGeom prst="rect">
            <a:avLst/>
          </a:prstGeom>
          <a:noFill/>
        </p:spPr>
        <p:txBody>
          <a:bodyPr wrap="square" rtlCol="0">
            <a:spAutoFit/>
          </a:bodyPr>
          <a:lstStyle/>
          <a:p>
            <a:pPr algn="ctr"/>
            <a:r>
              <a:rPr lang="en-US" sz="8000" dirty="0">
                <a:solidFill>
                  <a:srgbClr val="52284F"/>
                </a:solidFill>
                <a:latin typeface="Calibri Light" charset="0"/>
                <a:ea typeface="Calibri Light" charset="0"/>
                <a:cs typeface="Calibri Light" charset="0"/>
              </a:rPr>
              <a:t>2.</a:t>
            </a:r>
          </a:p>
        </p:txBody>
      </p:sp>
      <p:sp>
        <p:nvSpPr>
          <p:cNvPr id="15" name="TextBox 14"/>
          <p:cNvSpPr txBox="1"/>
          <p:nvPr/>
        </p:nvSpPr>
        <p:spPr>
          <a:xfrm>
            <a:off x="5174171" y="1925053"/>
            <a:ext cx="1328154" cy="1323439"/>
          </a:xfrm>
          <a:prstGeom prst="rect">
            <a:avLst/>
          </a:prstGeom>
          <a:noFill/>
        </p:spPr>
        <p:txBody>
          <a:bodyPr wrap="square" rtlCol="0">
            <a:spAutoFit/>
          </a:bodyPr>
          <a:lstStyle/>
          <a:p>
            <a:pPr algn="ctr"/>
            <a:r>
              <a:rPr lang="en-US" sz="8000" dirty="0">
                <a:solidFill>
                  <a:srgbClr val="4A7DBB"/>
                </a:solidFill>
                <a:latin typeface="Calibri Light" charset="0"/>
                <a:ea typeface="Calibri Light" charset="0"/>
                <a:cs typeface="Calibri Light" charset="0"/>
              </a:rPr>
              <a:t>3.</a:t>
            </a:r>
          </a:p>
        </p:txBody>
      </p:sp>
      <p:sp>
        <p:nvSpPr>
          <p:cNvPr id="16" name="Google Shape;56;p6"/>
          <p:cNvSpPr txBox="1"/>
          <p:nvPr/>
        </p:nvSpPr>
        <p:spPr>
          <a:xfrm>
            <a:off x="3141912" y="3644466"/>
            <a:ext cx="1692632" cy="1793808"/>
          </a:xfrm>
          <a:prstGeom prst="rect">
            <a:avLst/>
          </a:prstGeom>
          <a:noFill/>
          <a:ln>
            <a:noFill/>
          </a:ln>
        </p:spPr>
        <p:txBody>
          <a:bodyPr spcFirstLastPara="1" wrap="square" lIns="0" tIns="0" rIns="0" bIns="0" anchor="t" anchorCtr="0">
            <a:noAutofit/>
          </a:bodyPr>
          <a:lstStyle/>
          <a:p>
            <a:pPr marL="12700" marR="0" lvl="0" indent="0" algn="l" rtl="0">
              <a:lnSpc>
                <a:spcPct val="109615"/>
              </a:lnSpc>
              <a:spcBef>
                <a:spcPts val="0"/>
              </a:spcBef>
              <a:spcAft>
                <a:spcPts val="0"/>
              </a:spcAft>
              <a:buNone/>
            </a:pPr>
            <a:r>
              <a:rPr lang="en-US" sz="1600" b="1" dirty="0">
                <a:solidFill>
                  <a:srgbClr val="37A1E3"/>
                </a:solidFill>
              </a:rPr>
              <a:t>Build</a:t>
            </a:r>
            <a:r>
              <a:rPr lang="en-US" sz="1600" b="1" dirty="0">
                <a:solidFill>
                  <a:schemeClr val="tx1"/>
                </a:solidFill>
              </a:rPr>
              <a:t> the</a:t>
            </a:r>
            <a:endParaRPr sz="1600" dirty="0">
              <a:solidFill>
                <a:schemeClr val="tx1"/>
              </a:solidFill>
              <a:sym typeface="Arial"/>
            </a:endParaRPr>
          </a:p>
        </p:txBody>
      </p:sp>
      <p:sp>
        <p:nvSpPr>
          <p:cNvPr id="18" name="Google Shape;56;p6"/>
          <p:cNvSpPr txBox="1"/>
          <p:nvPr/>
        </p:nvSpPr>
        <p:spPr>
          <a:xfrm>
            <a:off x="4973433" y="3664583"/>
            <a:ext cx="1729629" cy="1793808"/>
          </a:xfrm>
          <a:prstGeom prst="rect">
            <a:avLst/>
          </a:prstGeom>
          <a:noFill/>
          <a:ln>
            <a:noFill/>
          </a:ln>
        </p:spPr>
        <p:txBody>
          <a:bodyPr spcFirstLastPara="1" wrap="square" lIns="0" tIns="0" rIns="0" bIns="0" anchor="t" anchorCtr="0">
            <a:noAutofit/>
          </a:bodyPr>
          <a:lstStyle/>
          <a:p>
            <a:pPr marL="12700" marR="0" lvl="0" indent="0" algn="l" rtl="0">
              <a:lnSpc>
                <a:spcPct val="109615"/>
              </a:lnSpc>
              <a:spcBef>
                <a:spcPts val="0"/>
              </a:spcBef>
              <a:spcAft>
                <a:spcPts val="0"/>
              </a:spcAft>
              <a:buNone/>
            </a:pPr>
            <a:r>
              <a:rPr lang="en-US" sz="1600" b="1" dirty="0">
                <a:solidFill>
                  <a:srgbClr val="37A1E3"/>
                </a:solidFill>
              </a:rPr>
              <a:t>Align </a:t>
            </a:r>
            <a:r>
              <a:rPr lang="en-US" sz="1600" b="1" dirty="0">
                <a:solidFill>
                  <a:schemeClr val="tx1"/>
                </a:solidFill>
              </a:rPr>
              <a:t>with </a:t>
            </a:r>
            <a:endParaRPr sz="1600" dirty="0">
              <a:solidFill>
                <a:schemeClr val="tx1"/>
              </a:solidFill>
              <a:sym typeface="Arial"/>
            </a:endParaRPr>
          </a:p>
        </p:txBody>
      </p:sp>
      <p:sp>
        <p:nvSpPr>
          <p:cNvPr id="12" name="Slide Number Placeholder 11"/>
          <p:cNvSpPr>
            <a:spLocks noGrp="1"/>
          </p:cNvSpPr>
          <p:nvPr>
            <p:ph type="sldNum" sz="quarter" idx="10"/>
          </p:nvPr>
        </p:nvSpPr>
        <p:spPr/>
        <p:txBody>
          <a:bodyPr/>
          <a:lstStyle/>
          <a:p>
            <a:fld id="{B51D609C-9BC5-684E-A4AC-762D770E6E53}" type="slidenum">
              <a:rPr lang="en-US" smtClean="0"/>
              <a:t>11</a:t>
            </a:fld>
            <a:endParaRPr lang="en-US"/>
          </a:p>
        </p:txBody>
      </p:sp>
      <p:sp>
        <p:nvSpPr>
          <p:cNvPr id="11" name="Google Shape;56;p6"/>
          <p:cNvSpPr txBox="1"/>
          <p:nvPr/>
        </p:nvSpPr>
        <p:spPr>
          <a:xfrm>
            <a:off x="6823453" y="3644466"/>
            <a:ext cx="1729629" cy="1793808"/>
          </a:xfrm>
          <a:prstGeom prst="rect">
            <a:avLst/>
          </a:prstGeom>
          <a:noFill/>
          <a:ln>
            <a:noFill/>
          </a:ln>
        </p:spPr>
        <p:txBody>
          <a:bodyPr spcFirstLastPara="1" wrap="square" lIns="0" tIns="0" rIns="0" bIns="0" anchor="t" anchorCtr="0">
            <a:noAutofit/>
          </a:bodyPr>
          <a:lstStyle/>
          <a:p>
            <a:pPr marL="12700" marR="0" lvl="0" indent="0" algn="l" rtl="0">
              <a:lnSpc>
                <a:spcPct val="109615"/>
              </a:lnSpc>
              <a:spcBef>
                <a:spcPts val="0"/>
              </a:spcBef>
              <a:spcAft>
                <a:spcPts val="0"/>
              </a:spcAft>
              <a:buNone/>
            </a:pPr>
            <a:r>
              <a:rPr lang="en-US" sz="1600" b="1" dirty="0">
                <a:solidFill>
                  <a:srgbClr val="37A1E3"/>
                </a:solidFill>
              </a:rPr>
              <a:t>Solve </a:t>
            </a:r>
            <a:r>
              <a:rPr lang="en-US" sz="1600" b="1" dirty="0">
                <a:solidFill>
                  <a:schemeClr val="tx1"/>
                </a:solidFill>
              </a:rPr>
              <a:t>client</a:t>
            </a:r>
            <a:endParaRPr lang="en-US" sz="1600" dirty="0">
              <a:solidFill>
                <a:schemeClr val="tx1"/>
              </a:solidFill>
              <a:sym typeface="Arial"/>
            </a:endParaRPr>
          </a:p>
        </p:txBody>
      </p:sp>
      <p:sp>
        <p:nvSpPr>
          <p:cNvPr id="13" name="TextBox 12"/>
          <p:cNvSpPr txBox="1"/>
          <p:nvPr/>
        </p:nvSpPr>
        <p:spPr>
          <a:xfrm>
            <a:off x="7024191" y="1925053"/>
            <a:ext cx="1328154" cy="1323439"/>
          </a:xfrm>
          <a:prstGeom prst="rect">
            <a:avLst/>
          </a:prstGeom>
          <a:noFill/>
        </p:spPr>
        <p:txBody>
          <a:bodyPr wrap="square" rtlCol="0">
            <a:spAutoFit/>
          </a:bodyPr>
          <a:lstStyle/>
          <a:p>
            <a:pPr algn="ctr"/>
            <a:r>
              <a:rPr lang="en-US" sz="8000" dirty="0">
                <a:solidFill>
                  <a:srgbClr val="52284F"/>
                </a:solidFill>
                <a:latin typeface="Calibri Light" charset="0"/>
                <a:ea typeface="Calibri Light" charset="0"/>
                <a:cs typeface="Calibri Light" charset="0"/>
              </a:rPr>
              <a:t>4.</a:t>
            </a:r>
          </a:p>
        </p:txBody>
      </p:sp>
    </p:spTree>
    <p:extLst>
      <p:ext uri="{BB962C8B-B14F-4D97-AF65-F5344CB8AC3E}">
        <p14:creationId xmlns:p14="http://schemas.microsoft.com/office/powerpoint/2010/main" val="1482597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B51D609C-9BC5-684E-A4AC-762D770E6E53}" type="slidenum">
              <a:rPr lang="en-US" smtClean="0"/>
              <a:t>12</a:t>
            </a:fld>
            <a:endParaRPr lang="en-US"/>
          </a:p>
        </p:txBody>
      </p:sp>
      <p:sp>
        <p:nvSpPr>
          <p:cNvPr id="6" name="Rectangle 5"/>
          <p:cNvSpPr/>
          <p:nvPr/>
        </p:nvSpPr>
        <p:spPr>
          <a:xfrm>
            <a:off x="3167151" y="3424535"/>
            <a:ext cx="3724097"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Thank You!</a:t>
            </a:r>
          </a:p>
        </p:txBody>
      </p:sp>
      <p:sp>
        <p:nvSpPr>
          <p:cNvPr id="7" name="Google Shape;71;p9"/>
          <p:cNvSpPr txBox="1">
            <a:spLocks/>
          </p:cNvSpPr>
          <p:nvPr/>
        </p:nvSpPr>
        <p:spPr>
          <a:xfrm>
            <a:off x="901699" y="1168399"/>
            <a:ext cx="5787390" cy="360680"/>
          </a:xfrm>
          <a:prstGeom prst="rect">
            <a:avLst/>
          </a:prstGeom>
          <a:noFill/>
          <a:ln>
            <a:noFill/>
          </a:ln>
        </p:spPr>
        <p:txBody>
          <a:bodyPr spcFirstLastPara="1" wrap="square" lIns="0" tIns="12050" rIns="0" bIns="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SzPts val="1400"/>
              <a:buFont typeface="Arial"/>
              <a:buNone/>
              <a:defRPr sz="2050" b="1" i="0" u="none" strike="noStrike" cap="none">
                <a:solidFill>
                  <a:schemeClr val="dk1"/>
                </a:solidFill>
                <a:latin typeface="Arial"/>
                <a:ea typeface="Arial"/>
                <a:cs typeface="Arial"/>
                <a:sym typeface="Arial"/>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r>
              <a:rPr lang="en-US" sz="2200" dirty="0"/>
              <a:t>Q &amp; A </a:t>
            </a:r>
            <a:endParaRPr lang="en-US" sz="2175" baseline="30000" dirty="0"/>
          </a:p>
        </p:txBody>
      </p:sp>
    </p:spTree>
    <p:extLst>
      <p:ext uri="{BB962C8B-B14F-4D97-AF65-F5344CB8AC3E}">
        <p14:creationId xmlns:p14="http://schemas.microsoft.com/office/powerpoint/2010/main" val="3815105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12" name="Google Shape;133;p11"/>
          <p:cNvSpPr/>
          <p:nvPr/>
        </p:nvSpPr>
        <p:spPr>
          <a:xfrm>
            <a:off x="1104898" y="2604193"/>
            <a:ext cx="4904016"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2</a:t>
            </a:r>
            <a:r>
              <a:rPr lang="sk-SK" sz="2000" b="1" dirty="0">
                <a:solidFill>
                  <a:srgbClr val="0D59A3"/>
                </a:solidFill>
              </a:rPr>
              <a:t>.   </a:t>
            </a:r>
            <a:r>
              <a:rPr lang="en-US" altLang="zh-CN" sz="2000" b="1" dirty="0">
                <a:solidFill>
                  <a:srgbClr val="0D59A3"/>
                </a:solidFill>
              </a:rPr>
              <a:t>Data Source</a:t>
            </a:r>
            <a:endParaRPr sz="2000" b="1" dirty="0">
              <a:solidFill>
                <a:srgbClr val="0D59A3"/>
              </a:solidFill>
              <a:sym typeface="Calibri"/>
            </a:endParaRPr>
          </a:p>
        </p:txBody>
      </p:sp>
      <p:sp>
        <p:nvSpPr>
          <p:cNvPr id="29" name="Google Shape;133;p11"/>
          <p:cNvSpPr/>
          <p:nvPr/>
        </p:nvSpPr>
        <p:spPr>
          <a:xfrm>
            <a:off x="1104899" y="3257116"/>
            <a:ext cx="4904015"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3</a:t>
            </a:r>
            <a:r>
              <a:rPr lang="sk-SK" sz="2000" b="1" dirty="0">
                <a:solidFill>
                  <a:srgbClr val="0D59A3"/>
                </a:solidFill>
              </a:rPr>
              <a:t>.   </a:t>
            </a:r>
            <a:r>
              <a:rPr lang="en-US" sz="2000" b="1" dirty="0">
                <a:solidFill>
                  <a:srgbClr val="0D59A3"/>
                </a:solidFill>
              </a:rPr>
              <a:t>Exploratory Data Analysis</a:t>
            </a:r>
            <a:endParaRPr sz="2000" b="1" dirty="0">
              <a:solidFill>
                <a:srgbClr val="0D59A3"/>
              </a:solidFill>
              <a:sym typeface="Calibri"/>
            </a:endParaRPr>
          </a:p>
        </p:txBody>
      </p:sp>
      <p:sp>
        <p:nvSpPr>
          <p:cNvPr id="30" name="Google Shape;133;p11"/>
          <p:cNvSpPr/>
          <p:nvPr/>
        </p:nvSpPr>
        <p:spPr>
          <a:xfrm>
            <a:off x="1104899" y="3910039"/>
            <a:ext cx="4904014"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4</a:t>
            </a:r>
            <a:r>
              <a:rPr lang="sk-SK" sz="2000" b="1" dirty="0">
                <a:solidFill>
                  <a:srgbClr val="0D59A3"/>
                </a:solidFill>
              </a:rPr>
              <a:t>.   </a:t>
            </a:r>
            <a:r>
              <a:rPr lang="en-US" altLang="zh-CN" sz="2000" b="1" dirty="0">
                <a:solidFill>
                  <a:srgbClr val="0D59A3"/>
                </a:solidFill>
                <a:sym typeface="Calibri"/>
              </a:rPr>
              <a:t>Feature Engineering</a:t>
            </a:r>
            <a:endParaRPr sz="2000" b="1" dirty="0">
              <a:solidFill>
                <a:srgbClr val="0D59A3"/>
              </a:solidFill>
              <a:sym typeface="Calibri"/>
            </a:endParaRPr>
          </a:p>
        </p:txBody>
      </p:sp>
      <p:sp>
        <p:nvSpPr>
          <p:cNvPr id="31" name="Google Shape;133;p11"/>
          <p:cNvSpPr/>
          <p:nvPr/>
        </p:nvSpPr>
        <p:spPr>
          <a:xfrm>
            <a:off x="1104897" y="4562962"/>
            <a:ext cx="4904017"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5</a:t>
            </a:r>
            <a:r>
              <a:rPr lang="sk-SK" sz="2000" b="1" dirty="0">
                <a:solidFill>
                  <a:srgbClr val="0D59A3"/>
                </a:solidFill>
              </a:rPr>
              <a:t>.   </a:t>
            </a:r>
            <a:r>
              <a:rPr lang="en-US" altLang="zh-CN" sz="2000" b="1" dirty="0">
                <a:solidFill>
                  <a:srgbClr val="0D59A3"/>
                </a:solidFill>
                <a:sym typeface="Calibri"/>
              </a:rPr>
              <a:t>Model Building</a:t>
            </a:r>
            <a:endParaRPr sz="2000" b="1" dirty="0">
              <a:solidFill>
                <a:srgbClr val="0D59A3"/>
              </a:solidFill>
              <a:sym typeface="Calibri"/>
            </a:endParaRPr>
          </a:p>
        </p:txBody>
      </p:sp>
      <p:sp>
        <p:nvSpPr>
          <p:cNvPr id="32" name="Google Shape;71;p9"/>
          <p:cNvSpPr txBox="1">
            <a:spLocks/>
          </p:cNvSpPr>
          <p:nvPr/>
        </p:nvSpPr>
        <p:spPr>
          <a:xfrm>
            <a:off x="901699" y="1168399"/>
            <a:ext cx="5787390" cy="360680"/>
          </a:xfrm>
          <a:prstGeom prst="rect">
            <a:avLst/>
          </a:prstGeom>
          <a:noFill/>
          <a:ln>
            <a:noFill/>
          </a:ln>
        </p:spPr>
        <p:txBody>
          <a:bodyPr spcFirstLastPara="1" wrap="square" lIns="0" tIns="12050" rIns="0" bIns="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SzPts val="1400"/>
              <a:buFont typeface="Arial"/>
              <a:buNone/>
              <a:defRPr sz="2050" b="1" i="0" u="none" strike="noStrike" cap="none">
                <a:solidFill>
                  <a:schemeClr val="dk1"/>
                </a:solidFill>
                <a:latin typeface="Arial"/>
                <a:ea typeface="Arial"/>
                <a:cs typeface="Arial"/>
                <a:sym typeface="Arial"/>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r>
              <a:rPr lang="en-US" sz="2200" dirty="0">
                <a:solidFill>
                  <a:schemeClr val="tx1"/>
                </a:solidFill>
              </a:rPr>
              <a:t>Today’s Agenda</a:t>
            </a:r>
            <a:endParaRPr lang="en-US" sz="2175" baseline="30000" dirty="0">
              <a:solidFill>
                <a:schemeClr val="tx1"/>
              </a:solidFill>
            </a:endParaRPr>
          </a:p>
        </p:txBody>
      </p:sp>
      <p:sp>
        <p:nvSpPr>
          <p:cNvPr id="3" name="Slide Number Placeholder 2"/>
          <p:cNvSpPr>
            <a:spLocks noGrp="1"/>
          </p:cNvSpPr>
          <p:nvPr>
            <p:ph type="sldNum" sz="quarter" idx="10"/>
          </p:nvPr>
        </p:nvSpPr>
        <p:spPr/>
        <p:txBody>
          <a:bodyPr/>
          <a:lstStyle/>
          <a:p>
            <a:fld id="{B51D609C-9BC5-684E-A4AC-762D770E6E53}" type="slidenum">
              <a:rPr lang="en-US" smtClean="0"/>
              <a:t>2</a:t>
            </a:fld>
            <a:endParaRPr lang="en-US"/>
          </a:p>
        </p:txBody>
      </p:sp>
      <p:sp>
        <p:nvSpPr>
          <p:cNvPr id="8" name="Google Shape;133;p11"/>
          <p:cNvSpPr/>
          <p:nvPr/>
        </p:nvSpPr>
        <p:spPr>
          <a:xfrm>
            <a:off x="1104898" y="1951270"/>
            <a:ext cx="4904015"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solidFill>
            <a:srgbClr val="0D59A3"/>
          </a:solidFill>
          <a:ln>
            <a:noFill/>
          </a:ln>
        </p:spPr>
        <p:txBody>
          <a:bodyPr spcFirstLastPara="1" wrap="square" lIns="0" tIns="0" rIns="0" bIns="0" anchor="ctr" anchorCtr="0">
            <a:noAutofit/>
          </a:bodyPr>
          <a:lstStyle/>
          <a:p>
            <a:r>
              <a:rPr lang="sk-SK" sz="2000" b="1" dirty="0">
                <a:solidFill>
                  <a:schemeClr val="bg1"/>
                </a:solidFill>
              </a:rPr>
              <a:t>    </a:t>
            </a:r>
            <a:r>
              <a:rPr lang="en-US" sz="2000" b="1" dirty="0">
                <a:solidFill>
                  <a:schemeClr val="bg1"/>
                </a:solidFill>
              </a:rPr>
              <a:t>1</a:t>
            </a:r>
            <a:r>
              <a:rPr lang="sk-SK" sz="2000" b="1" dirty="0">
                <a:solidFill>
                  <a:schemeClr val="bg1"/>
                </a:solidFill>
              </a:rPr>
              <a:t>.   </a:t>
            </a:r>
            <a:r>
              <a:rPr lang="en-US" sz="2000" b="1" dirty="0">
                <a:solidFill>
                  <a:schemeClr val="bg1"/>
                </a:solidFill>
                <a:sym typeface="Calibri"/>
              </a:rPr>
              <a:t>Background</a:t>
            </a:r>
            <a:endParaRPr sz="2000" b="1" dirty="0">
              <a:solidFill>
                <a:schemeClr val="bg1"/>
              </a:solidFill>
              <a:sym typeface="Calibri"/>
            </a:endParaRPr>
          </a:p>
        </p:txBody>
      </p:sp>
      <p:sp>
        <p:nvSpPr>
          <p:cNvPr id="9" name="Google Shape;133;p11"/>
          <p:cNvSpPr/>
          <p:nvPr/>
        </p:nvSpPr>
        <p:spPr>
          <a:xfrm>
            <a:off x="1104900" y="5215885"/>
            <a:ext cx="4904014"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6</a:t>
            </a:r>
            <a:r>
              <a:rPr lang="sk-SK" sz="2000" b="1" dirty="0">
                <a:solidFill>
                  <a:srgbClr val="0D59A3"/>
                </a:solidFill>
              </a:rPr>
              <a:t>.   </a:t>
            </a:r>
            <a:r>
              <a:rPr lang="en-US" sz="2000" b="1" dirty="0">
                <a:solidFill>
                  <a:srgbClr val="0D59A3"/>
                </a:solidFill>
                <a:sym typeface="Calibri"/>
              </a:rPr>
              <a:t>Limitations</a:t>
            </a:r>
            <a:endParaRPr sz="2000" b="1" dirty="0">
              <a:solidFill>
                <a:srgbClr val="0D59A3"/>
              </a:solidFill>
              <a:sym typeface="Calibri"/>
            </a:endParaRPr>
          </a:p>
        </p:txBody>
      </p:sp>
      <p:sp>
        <p:nvSpPr>
          <p:cNvPr id="10" name="Google Shape;133;p11"/>
          <p:cNvSpPr/>
          <p:nvPr/>
        </p:nvSpPr>
        <p:spPr>
          <a:xfrm>
            <a:off x="1104900" y="5868807"/>
            <a:ext cx="4904014"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7</a:t>
            </a:r>
            <a:r>
              <a:rPr lang="sk-SK" sz="2000" b="1" dirty="0">
                <a:solidFill>
                  <a:srgbClr val="0D59A3"/>
                </a:solidFill>
              </a:rPr>
              <a:t>.   </a:t>
            </a:r>
            <a:r>
              <a:rPr lang="en-US" sz="2000" b="1" dirty="0">
                <a:solidFill>
                  <a:srgbClr val="0D59A3"/>
                </a:solidFill>
                <a:sym typeface="Calibri"/>
              </a:rPr>
              <a:t>Conclusion</a:t>
            </a:r>
            <a:endParaRPr sz="2000" b="1" dirty="0">
              <a:solidFill>
                <a:srgbClr val="0D59A3"/>
              </a:solidFill>
              <a:sym typeface="Calibri"/>
            </a:endParaRPr>
          </a:p>
        </p:txBody>
      </p:sp>
    </p:spTree>
    <p:extLst>
      <p:ext uri="{BB962C8B-B14F-4D97-AF65-F5344CB8AC3E}">
        <p14:creationId xmlns:p14="http://schemas.microsoft.com/office/powerpoint/2010/main" val="1544464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32" name="Google Shape;71;p9"/>
          <p:cNvSpPr txBox="1">
            <a:spLocks/>
          </p:cNvSpPr>
          <p:nvPr/>
        </p:nvSpPr>
        <p:spPr>
          <a:xfrm>
            <a:off x="901698" y="1064492"/>
            <a:ext cx="7682789" cy="770947"/>
          </a:xfrm>
          <a:prstGeom prst="rect">
            <a:avLst/>
          </a:prstGeom>
          <a:noFill/>
          <a:ln>
            <a:noFill/>
          </a:ln>
        </p:spPr>
        <p:txBody>
          <a:bodyPr spcFirstLastPara="1" wrap="square" lIns="0" tIns="12050" rIns="0" bIns="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SzPts val="1400"/>
              <a:buFont typeface="Arial"/>
              <a:buNone/>
              <a:defRPr sz="2050" b="1" i="0" u="none" strike="noStrike" cap="none">
                <a:solidFill>
                  <a:schemeClr val="dk1"/>
                </a:solidFill>
                <a:latin typeface="Arial"/>
                <a:ea typeface="Arial"/>
                <a:cs typeface="Arial"/>
                <a:sym typeface="Arial"/>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nSpc>
                <a:spcPct val="150000"/>
              </a:lnSpc>
            </a:pPr>
            <a:r>
              <a:rPr lang="en-US" sz="2200" dirty="0">
                <a:solidFill>
                  <a:schemeClr val="tx1"/>
                </a:solidFill>
              </a:rPr>
              <a:t>Online Review Are the Essential in Digital Economy </a:t>
            </a:r>
          </a:p>
          <a:p>
            <a:pPr marL="12700"/>
            <a:r>
              <a:rPr lang="en-US" sz="1600" b="0" dirty="0">
                <a:solidFill>
                  <a:schemeClr val="tx1"/>
                </a:solidFill>
              </a:rPr>
              <a:t>It’s nearly everywhere…</a:t>
            </a:r>
            <a:endParaRPr lang="en-US" sz="1600" b="0" baseline="30000" dirty="0">
              <a:solidFill>
                <a:schemeClr val="tx1"/>
              </a:solidFill>
            </a:endParaRPr>
          </a:p>
        </p:txBody>
      </p:sp>
      <p:sp>
        <p:nvSpPr>
          <p:cNvPr id="2" name="Slide Number Placeholder 1"/>
          <p:cNvSpPr>
            <a:spLocks noGrp="1"/>
          </p:cNvSpPr>
          <p:nvPr>
            <p:ph type="sldNum" sz="quarter" idx="10"/>
          </p:nvPr>
        </p:nvSpPr>
        <p:spPr/>
        <p:txBody>
          <a:bodyPr/>
          <a:lstStyle/>
          <a:p>
            <a:fld id="{B51D609C-9BC5-684E-A4AC-762D770E6E53}" type="slidenum">
              <a:rPr lang="en-US" smtClean="0"/>
              <a:t>3</a:t>
            </a:fld>
            <a:endParaRPr lang="en-US"/>
          </a:p>
        </p:txBody>
      </p:sp>
      <p:pic>
        <p:nvPicPr>
          <p:cNvPr id="11" name="Picture 10">
            <a:extLst>
              <a:ext uri="{FF2B5EF4-FFF2-40B4-BE49-F238E27FC236}">
                <a16:creationId xmlns:a16="http://schemas.microsoft.com/office/drawing/2014/main" id="{D7F8E054-9DC2-D247-9E05-2C547CB72B49}"/>
              </a:ext>
            </a:extLst>
          </p:cNvPr>
          <p:cNvPicPr>
            <a:picLocks noChangeAspect="1"/>
          </p:cNvPicPr>
          <p:nvPr/>
        </p:nvPicPr>
        <p:blipFill rotWithShape="1">
          <a:blip r:embed="rId3"/>
          <a:srcRect b="2237"/>
          <a:stretch/>
        </p:blipFill>
        <p:spPr>
          <a:xfrm>
            <a:off x="4416566" y="3894470"/>
            <a:ext cx="3578046" cy="3056376"/>
          </a:xfrm>
          <a:prstGeom prst="rect">
            <a:avLst/>
          </a:prstGeom>
        </p:spPr>
      </p:pic>
      <p:pic>
        <p:nvPicPr>
          <p:cNvPr id="7" name="Picture 6">
            <a:extLst>
              <a:ext uri="{FF2B5EF4-FFF2-40B4-BE49-F238E27FC236}">
                <a16:creationId xmlns:a16="http://schemas.microsoft.com/office/drawing/2014/main" id="{A8434A91-B891-EB43-9A67-0DB35459443E}"/>
              </a:ext>
            </a:extLst>
          </p:cNvPr>
          <p:cNvPicPr>
            <a:picLocks noChangeAspect="1"/>
          </p:cNvPicPr>
          <p:nvPr/>
        </p:nvPicPr>
        <p:blipFill>
          <a:blip r:embed="rId4"/>
          <a:stretch>
            <a:fillRect/>
          </a:stretch>
        </p:blipFill>
        <p:spPr>
          <a:xfrm>
            <a:off x="5289208" y="1664567"/>
            <a:ext cx="3631009" cy="2158641"/>
          </a:xfrm>
          <a:prstGeom prst="rect">
            <a:avLst/>
          </a:prstGeom>
        </p:spPr>
      </p:pic>
      <p:pic>
        <p:nvPicPr>
          <p:cNvPr id="13" name="Picture 12">
            <a:extLst>
              <a:ext uri="{FF2B5EF4-FFF2-40B4-BE49-F238E27FC236}">
                <a16:creationId xmlns:a16="http://schemas.microsoft.com/office/drawing/2014/main" id="{BFE46014-4DE0-EE41-B416-8E71A71037ED}"/>
              </a:ext>
            </a:extLst>
          </p:cNvPr>
          <p:cNvPicPr>
            <a:picLocks noChangeAspect="1"/>
          </p:cNvPicPr>
          <p:nvPr/>
        </p:nvPicPr>
        <p:blipFill>
          <a:blip r:embed="rId5"/>
          <a:stretch>
            <a:fillRect/>
          </a:stretch>
        </p:blipFill>
        <p:spPr>
          <a:xfrm>
            <a:off x="8521144" y="3074788"/>
            <a:ext cx="1133225" cy="1133225"/>
          </a:xfrm>
          <a:prstGeom prst="rect">
            <a:avLst/>
          </a:prstGeom>
        </p:spPr>
      </p:pic>
      <p:pic>
        <p:nvPicPr>
          <p:cNvPr id="16" name="Picture 15">
            <a:extLst>
              <a:ext uri="{FF2B5EF4-FFF2-40B4-BE49-F238E27FC236}">
                <a16:creationId xmlns:a16="http://schemas.microsoft.com/office/drawing/2014/main" id="{CD47E279-EF4A-ED43-8C5F-58E813B235A6}"/>
              </a:ext>
            </a:extLst>
          </p:cNvPr>
          <p:cNvPicPr>
            <a:picLocks noChangeAspect="1"/>
          </p:cNvPicPr>
          <p:nvPr/>
        </p:nvPicPr>
        <p:blipFill rotWithShape="1">
          <a:blip r:embed="rId6"/>
          <a:srcRect l="18546" t="13959" r="16841" b="17439"/>
          <a:stretch/>
        </p:blipFill>
        <p:spPr>
          <a:xfrm>
            <a:off x="7572550" y="5604574"/>
            <a:ext cx="1645920" cy="1310640"/>
          </a:xfrm>
          <a:prstGeom prst="rect">
            <a:avLst/>
          </a:prstGeom>
        </p:spPr>
      </p:pic>
      <p:pic>
        <p:nvPicPr>
          <p:cNvPr id="19" name="Picture 18">
            <a:extLst>
              <a:ext uri="{FF2B5EF4-FFF2-40B4-BE49-F238E27FC236}">
                <a16:creationId xmlns:a16="http://schemas.microsoft.com/office/drawing/2014/main" id="{DF903932-7662-F842-AB3B-E98A0084E49F}"/>
              </a:ext>
            </a:extLst>
          </p:cNvPr>
          <p:cNvPicPr>
            <a:picLocks noChangeAspect="1"/>
          </p:cNvPicPr>
          <p:nvPr/>
        </p:nvPicPr>
        <p:blipFill>
          <a:blip r:embed="rId7"/>
          <a:stretch>
            <a:fillRect/>
          </a:stretch>
        </p:blipFill>
        <p:spPr>
          <a:xfrm>
            <a:off x="878505" y="2035406"/>
            <a:ext cx="2750946" cy="3917347"/>
          </a:xfrm>
          <a:prstGeom prst="rect">
            <a:avLst/>
          </a:prstGeom>
        </p:spPr>
      </p:pic>
      <p:pic>
        <p:nvPicPr>
          <p:cNvPr id="29" name="Picture 28">
            <a:extLst>
              <a:ext uri="{FF2B5EF4-FFF2-40B4-BE49-F238E27FC236}">
                <a16:creationId xmlns:a16="http://schemas.microsoft.com/office/drawing/2014/main" id="{049832C6-5536-0143-B900-E4C28E169779}"/>
              </a:ext>
            </a:extLst>
          </p:cNvPr>
          <p:cNvPicPr>
            <a:picLocks noChangeAspect="1"/>
          </p:cNvPicPr>
          <p:nvPr/>
        </p:nvPicPr>
        <p:blipFill rotWithShape="1">
          <a:blip r:embed="rId8"/>
          <a:srcRect l="12913" t="17746" r="17711" b="26215"/>
          <a:stretch/>
        </p:blipFill>
        <p:spPr>
          <a:xfrm>
            <a:off x="1393829" y="5923498"/>
            <a:ext cx="1813560" cy="1097280"/>
          </a:xfrm>
          <a:prstGeom prst="rect">
            <a:avLst/>
          </a:prstGeom>
        </p:spPr>
      </p:pic>
    </p:spTree>
    <p:extLst>
      <p:ext uri="{BB962C8B-B14F-4D97-AF65-F5344CB8AC3E}">
        <p14:creationId xmlns:p14="http://schemas.microsoft.com/office/powerpoint/2010/main" val="2907092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B51D609C-9BC5-684E-A4AC-762D770E6E53}" type="slidenum">
              <a:rPr lang="en-US" smtClean="0"/>
              <a:t>4</a:t>
            </a:fld>
            <a:endParaRPr lang="en-US"/>
          </a:p>
        </p:txBody>
      </p:sp>
      <p:pic>
        <p:nvPicPr>
          <p:cNvPr id="5" name="Picture 4">
            <a:extLst>
              <a:ext uri="{FF2B5EF4-FFF2-40B4-BE49-F238E27FC236}">
                <a16:creationId xmlns:a16="http://schemas.microsoft.com/office/drawing/2014/main" id="{01CB0715-0A1D-E341-BDD5-940604BBCFC5}"/>
              </a:ext>
            </a:extLst>
          </p:cNvPr>
          <p:cNvPicPr>
            <a:picLocks noChangeAspect="1"/>
          </p:cNvPicPr>
          <p:nvPr/>
        </p:nvPicPr>
        <p:blipFill>
          <a:blip r:embed="rId3"/>
          <a:stretch>
            <a:fillRect/>
          </a:stretch>
        </p:blipFill>
        <p:spPr>
          <a:xfrm>
            <a:off x="901699" y="1931232"/>
            <a:ext cx="2720858" cy="4542020"/>
          </a:xfrm>
          <a:prstGeom prst="rect">
            <a:avLst/>
          </a:prstGeom>
        </p:spPr>
      </p:pic>
      <p:pic>
        <p:nvPicPr>
          <p:cNvPr id="13" name="Picture 12">
            <a:extLst>
              <a:ext uri="{FF2B5EF4-FFF2-40B4-BE49-F238E27FC236}">
                <a16:creationId xmlns:a16="http://schemas.microsoft.com/office/drawing/2014/main" id="{8A53011E-3AC6-784C-BF98-42B4A52941AE}"/>
              </a:ext>
            </a:extLst>
          </p:cNvPr>
          <p:cNvPicPr>
            <a:picLocks noChangeAspect="1"/>
          </p:cNvPicPr>
          <p:nvPr/>
        </p:nvPicPr>
        <p:blipFill>
          <a:blip r:embed="rId4"/>
          <a:stretch>
            <a:fillRect/>
          </a:stretch>
        </p:blipFill>
        <p:spPr>
          <a:xfrm>
            <a:off x="3763389" y="1931232"/>
            <a:ext cx="2787018" cy="4542020"/>
          </a:xfrm>
          <a:prstGeom prst="rect">
            <a:avLst/>
          </a:prstGeom>
        </p:spPr>
      </p:pic>
      <p:pic>
        <p:nvPicPr>
          <p:cNvPr id="15" name="Picture 14">
            <a:extLst>
              <a:ext uri="{FF2B5EF4-FFF2-40B4-BE49-F238E27FC236}">
                <a16:creationId xmlns:a16="http://schemas.microsoft.com/office/drawing/2014/main" id="{570EC5A7-EF1C-3749-9907-1C034F4CFF17}"/>
              </a:ext>
            </a:extLst>
          </p:cNvPr>
          <p:cNvPicPr>
            <a:picLocks noChangeAspect="1"/>
          </p:cNvPicPr>
          <p:nvPr/>
        </p:nvPicPr>
        <p:blipFill>
          <a:blip r:embed="rId5"/>
          <a:stretch>
            <a:fillRect/>
          </a:stretch>
        </p:blipFill>
        <p:spPr>
          <a:xfrm>
            <a:off x="6691239" y="1931232"/>
            <a:ext cx="2855205" cy="4542020"/>
          </a:xfrm>
          <a:prstGeom prst="rect">
            <a:avLst/>
          </a:prstGeom>
        </p:spPr>
      </p:pic>
      <p:sp>
        <p:nvSpPr>
          <p:cNvPr id="17" name="Google Shape;71;p9">
            <a:extLst>
              <a:ext uri="{FF2B5EF4-FFF2-40B4-BE49-F238E27FC236}">
                <a16:creationId xmlns:a16="http://schemas.microsoft.com/office/drawing/2014/main" id="{4B94E83B-21D7-0942-9FDA-28A237469752}"/>
              </a:ext>
            </a:extLst>
          </p:cNvPr>
          <p:cNvSpPr txBox="1">
            <a:spLocks/>
          </p:cNvSpPr>
          <p:nvPr/>
        </p:nvSpPr>
        <p:spPr>
          <a:xfrm>
            <a:off x="901698" y="1064492"/>
            <a:ext cx="7282181" cy="657628"/>
          </a:xfrm>
          <a:prstGeom prst="rect">
            <a:avLst/>
          </a:prstGeom>
          <a:noFill/>
          <a:ln>
            <a:noFill/>
          </a:ln>
        </p:spPr>
        <p:txBody>
          <a:bodyPr spcFirstLastPara="1" wrap="square" lIns="0" tIns="12050" rIns="0" bIns="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SzPts val="1400"/>
              <a:buFont typeface="Arial"/>
              <a:buNone/>
              <a:defRPr sz="2050" b="1" i="0" u="none" strike="noStrike" cap="none">
                <a:solidFill>
                  <a:schemeClr val="dk1"/>
                </a:solidFill>
                <a:latin typeface="Arial"/>
                <a:ea typeface="Arial"/>
                <a:cs typeface="Arial"/>
                <a:sym typeface="Arial"/>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nSpc>
                <a:spcPct val="150000"/>
              </a:lnSpc>
            </a:pPr>
            <a:r>
              <a:rPr lang="en-US" sz="2200" dirty="0">
                <a:solidFill>
                  <a:schemeClr val="tx1"/>
                </a:solidFill>
              </a:rPr>
              <a:t>However, Those Reviews Could Be Bought…</a:t>
            </a:r>
          </a:p>
        </p:txBody>
      </p:sp>
    </p:spTree>
    <p:extLst>
      <p:ext uri="{BB962C8B-B14F-4D97-AF65-F5344CB8AC3E}">
        <p14:creationId xmlns:p14="http://schemas.microsoft.com/office/powerpoint/2010/main" val="3022836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12" name="Google Shape;133;p11"/>
          <p:cNvSpPr/>
          <p:nvPr/>
        </p:nvSpPr>
        <p:spPr>
          <a:xfrm>
            <a:off x="1104898" y="2604193"/>
            <a:ext cx="4904016"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solidFill>
            <a:srgbClr val="0D59A3"/>
          </a:solidFill>
          <a:ln>
            <a:noFill/>
          </a:ln>
        </p:spPr>
        <p:txBody>
          <a:bodyPr spcFirstLastPara="1" wrap="square" lIns="0" tIns="0" rIns="0" bIns="0" anchor="ctr" anchorCtr="0">
            <a:noAutofit/>
          </a:bodyPr>
          <a:lstStyle/>
          <a:p>
            <a:r>
              <a:rPr lang="sk-SK" sz="2000" b="1" dirty="0">
                <a:solidFill>
                  <a:schemeClr val="bg1"/>
                </a:solidFill>
              </a:rPr>
              <a:t>    </a:t>
            </a:r>
            <a:r>
              <a:rPr lang="en-US" sz="2000" b="1" dirty="0">
                <a:solidFill>
                  <a:schemeClr val="bg1"/>
                </a:solidFill>
              </a:rPr>
              <a:t>2</a:t>
            </a:r>
            <a:r>
              <a:rPr lang="sk-SK" sz="2000" b="1" dirty="0">
                <a:solidFill>
                  <a:schemeClr val="bg1"/>
                </a:solidFill>
              </a:rPr>
              <a:t>.   </a:t>
            </a:r>
            <a:r>
              <a:rPr lang="en-US" sz="2000" b="1" dirty="0">
                <a:solidFill>
                  <a:schemeClr val="bg1"/>
                </a:solidFill>
              </a:rPr>
              <a:t>Algorithm - </a:t>
            </a:r>
            <a:r>
              <a:rPr lang="en-US" altLang="zh-CN" sz="2000" b="1" dirty="0">
                <a:solidFill>
                  <a:schemeClr val="bg1"/>
                </a:solidFill>
                <a:sym typeface="Calibri"/>
              </a:rPr>
              <a:t>Data Processing </a:t>
            </a:r>
            <a:r>
              <a:rPr lang="en-US" sz="2000" b="1" dirty="0">
                <a:solidFill>
                  <a:schemeClr val="bg1"/>
                </a:solidFill>
                <a:sym typeface="Calibri"/>
              </a:rPr>
              <a:t> </a:t>
            </a:r>
            <a:endParaRPr sz="2000" b="1" dirty="0">
              <a:solidFill>
                <a:schemeClr val="bg1"/>
              </a:solidFill>
              <a:sym typeface="Calibri"/>
            </a:endParaRPr>
          </a:p>
        </p:txBody>
      </p:sp>
      <p:sp>
        <p:nvSpPr>
          <p:cNvPr id="29" name="Google Shape;133;p11"/>
          <p:cNvSpPr/>
          <p:nvPr/>
        </p:nvSpPr>
        <p:spPr>
          <a:xfrm>
            <a:off x="1104899" y="3257116"/>
            <a:ext cx="4904015"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3</a:t>
            </a:r>
            <a:r>
              <a:rPr lang="sk-SK" sz="2000" b="1" dirty="0">
                <a:solidFill>
                  <a:srgbClr val="0D59A3"/>
                </a:solidFill>
              </a:rPr>
              <a:t>.   </a:t>
            </a:r>
            <a:r>
              <a:rPr lang="en-US" sz="2000" b="1" dirty="0">
                <a:solidFill>
                  <a:srgbClr val="0D59A3"/>
                </a:solidFill>
              </a:rPr>
              <a:t>Algorithm - </a:t>
            </a:r>
            <a:r>
              <a:rPr lang="en-US" altLang="zh-CN" sz="2000" b="1" dirty="0">
                <a:solidFill>
                  <a:srgbClr val="0D59A3"/>
                </a:solidFill>
                <a:sym typeface="Calibri"/>
              </a:rPr>
              <a:t>Risk Assessment</a:t>
            </a:r>
            <a:endParaRPr sz="2000" b="1" dirty="0">
              <a:solidFill>
                <a:srgbClr val="0D59A3"/>
              </a:solidFill>
              <a:sym typeface="Calibri"/>
            </a:endParaRPr>
          </a:p>
        </p:txBody>
      </p:sp>
      <p:sp>
        <p:nvSpPr>
          <p:cNvPr id="30" name="Google Shape;133;p11"/>
          <p:cNvSpPr/>
          <p:nvPr/>
        </p:nvSpPr>
        <p:spPr>
          <a:xfrm>
            <a:off x="1104899" y="3910039"/>
            <a:ext cx="4904014"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4</a:t>
            </a:r>
            <a:r>
              <a:rPr lang="sk-SK" sz="2000" b="1" dirty="0">
                <a:solidFill>
                  <a:srgbClr val="0D59A3"/>
                </a:solidFill>
              </a:rPr>
              <a:t>.   </a:t>
            </a:r>
            <a:r>
              <a:rPr lang="en-US" altLang="zh-CN" sz="2000" b="1" dirty="0">
                <a:solidFill>
                  <a:srgbClr val="0D59A3"/>
                </a:solidFill>
                <a:sym typeface="Calibri"/>
              </a:rPr>
              <a:t>User Interface - Live Demo</a:t>
            </a:r>
            <a:endParaRPr sz="2000" b="1" dirty="0">
              <a:solidFill>
                <a:srgbClr val="0D59A3"/>
              </a:solidFill>
              <a:sym typeface="Calibri"/>
            </a:endParaRPr>
          </a:p>
        </p:txBody>
      </p:sp>
      <p:sp>
        <p:nvSpPr>
          <p:cNvPr id="31" name="Google Shape;133;p11"/>
          <p:cNvSpPr/>
          <p:nvPr/>
        </p:nvSpPr>
        <p:spPr>
          <a:xfrm>
            <a:off x="1104897" y="4562962"/>
            <a:ext cx="4904017"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5</a:t>
            </a:r>
            <a:r>
              <a:rPr lang="sk-SK" sz="2000" b="1" dirty="0">
                <a:solidFill>
                  <a:srgbClr val="0D59A3"/>
                </a:solidFill>
              </a:rPr>
              <a:t>.   </a:t>
            </a:r>
            <a:r>
              <a:rPr lang="en-US" altLang="zh-CN" sz="2000" b="1" dirty="0">
                <a:solidFill>
                  <a:srgbClr val="0D59A3"/>
                </a:solidFill>
                <a:sym typeface="Calibri"/>
              </a:rPr>
              <a:t>User Experience</a:t>
            </a:r>
            <a:endParaRPr sz="2000" b="1" dirty="0">
              <a:solidFill>
                <a:srgbClr val="0D59A3"/>
              </a:solidFill>
              <a:sym typeface="Calibri"/>
            </a:endParaRPr>
          </a:p>
        </p:txBody>
      </p:sp>
      <p:sp>
        <p:nvSpPr>
          <p:cNvPr id="32" name="Google Shape;71;p9"/>
          <p:cNvSpPr txBox="1">
            <a:spLocks/>
          </p:cNvSpPr>
          <p:nvPr/>
        </p:nvSpPr>
        <p:spPr>
          <a:xfrm>
            <a:off x="901699" y="1168399"/>
            <a:ext cx="5787390" cy="360680"/>
          </a:xfrm>
          <a:prstGeom prst="rect">
            <a:avLst/>
          </a:prstGeom>
          <a:noFill/>
          <a:ln>
            <a:noFill/>
          </a:ln>
        </p:spPr>
        <p:txBody>
          <a:bodyPr spcFirstLastPara="1" wrap="square" lIns="0" tIns="12050" rIns="0" bIns="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SzPts val="1400"/>
              <a:buFont typeface="Arial"/>
              <a:buNone/>
              <a:defRPr sz="2050" b="1" i="0" u="none" strike="noStrike" cap="none">
                <a:solidFill>
                  <a:schemeClr val="dk1"/>
                </a:solidFill>
                <a:latin typeface="Arial"/>
                <a:ea typeface="Arial"/>
                <a:cs typeface="Arial"/>
                <a:sym typeface="Arial"/>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r>
              <a:rPr lang="en-US" sz="2200" dirty="0">
                <a:solidFill>
                  <a:schemeClr val="tx1"/>
                </a:solidFill>
              </a:rPr>
              <a:t>Today’s Agenda</a:t>
            </a:r>
            <a:endParaRPr lang="en-US" sz="2175" baseline="30000" dirty="0">
              <a:solidFill>
                <a:schemeClr val="tx1"/>
              </a:solidFill>
            </a:endParaRPr>
          </a:p>
        </p:txBody>
      </p:sp>
      <p:sp>
        <p:nvSpPr>
          <p:cNvPr id="3" name="Slide Number Placeholder 2"/>
          <p:cNvSpPr>
            <a:spLocks noGrp="1"/>
          </p:cNvSpPr>
          <p:nvPr>
            <p:ph type="sldNum" sz="quarter" idx="10"/>
          </p:nvPr>
        </p:nvSpPr>
        <p:spPr/>
        <p:txBody>
          <a:bodyPr/>
          <a:lstStyle/>
          <a:p>
            <a:fld id="{B51D609C-9BC5-684E-A4AC-762D770E6E53}" type="slidenum">
              <a:rPr lang="en-US" smtClean="0"/>
              <a:t>5</a:t>
            </a:fld>
            <a:endParaRPr lang="en-US"/>
          </a:p>
        </p:txBody>
      </p:sp>
      <p:sp>
        <p:nvSpPr>
          <p:cNvPr id="8" name="Google Shape;133;p11"/>
          <p:cNvSpPr/>
          <p:nvPr/>
        </p:nvSpPr>
        <p:spPr>
          <a:xfrm>
            <a:off x="1104898" y="1951270"/>
            <a:ext cx="4904015"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1</a:t>
            </a:r>
            <a:r>
              <a:rPr lang="sk-SK" sz="2000" b="1" dirty="0">
                <a:solidFill>
                  <a:srgbClr val="0D59A3"/>
                </a:solidFill>
              </a:rPr>
              <a:t>.   </a:t>
            </a:r>
            <a:r>
              <a:rPr lang="en-US" sz="2000" b="1" dirty="0">
                <a:solidFill>
                  <a:srgbClr val="0D59A3"/>
                </a:solidFill>
                <a:sym typeface="Calibri"/>
              </a:rPr>
              <a:t>Overview</a:t>
            </a:r>
            <a:endParaRPr sz="2000" b="1" dirty="0">
              <a:solidFill>
                <a:srgbClr val="0D59A3"/>
              </a:solidFill>
              <a:sym typeface="Calibri"/>
            </a:endParaRPr>
          </a:p>
        </p:txBody>
      </p:sp>
      <p:sp>
        <p:nvSpPr>
          <p:cNvPr id="9" name="Google Shape;133;p11"/>
          <p:cNvSpPr/>
          <p:nvPr/>
        </p:nvSpPr>
        <p:spPr>
          <a:xfrm>
            <a:off x="1104900" y="5215885"/>
            <a:ext cx="4904014"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6</a:t>
            </a:r>
            <a:r>
              <a:rPr lang="sk-SK" sz="2000" b="1" dirty="0">
                <a:solidFill>
                  <a:srgbClr val="0D59A3"/>
                </a:solidFill>
              </a:rPr>
              <a:t>.   </a:t>
            </a:r>
            <a:r>
              <a:rPr lang="en-US" sz="2000" b="1" dirty="0">
                <a:solidFill>
                  <a:srgbClr val="0D59A3"/>
                </a:solidFill>
                <a:sym typeface="Calibri"/>
              </a:rPr>
              <a:t>Limitations</a:t>
            </a:r>
            <a:endParaRPr sz="2000" b="1" dirty="0">
              <a:solidFill>
                <a:srgbClr val="0D59A3"/>
              </a:solidFill>
              <a:sym typeface="Calibri"/>
            </a:endParaRPr>
          </a:p>
        </p:txBody>
      </p:sp>
      <p:sp>
        <p:nvSpPr>
          <p:cNvPr id="10" name="Google Shape;133;p11"/>
          <p:cNvSpPr/>
          <p:nvPr/>
        </p:nvSpPr>
        <p:spPr>
          <a:xfrm>
            <a:off x="1104900" y="5868807"/>
            <a:ext cx="4904014"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7</a:t>
            </a:r>
            <a:r>
              <a:rPr lang="sk-SK" sz="2000" b="1" dirty="0">
                <a:solidFill>
                  <a:srgbClr val="0D59A3"/>
                </a:solidFill>
              </a:rPr>
              <a:t>.   </a:t>
            </a:r>
            <a:r>
              <a:rPr lang="en-US" sz="2000" b="1" dirty="0">
                <a:solidFill>
                  <a:srgbClr val="0D59A3"/>
                </a:solidFill>
                <a:sym typeface="Calibri"/>
              </a:rPr>
              <a:t>Conclusion</a:t>
            </a:r>
            <a:endParaRPr sz="2000" b="1" dirty="0">
              <a:solidFill>
                <a:srgbClr val="0D59A3"/>
              </a:solidFill>
              <a:sym typeface="Calibri"/>
            </a:endParaRPr>
          </a:p>
        </p:txBody>
      </p:sp>
    </p:spTree>
    <p:extLst>
      <p:ext uri="{BB962C8B-B14F-4D97-AF65-F5344CB8AC3E}">
        <p14:creationId xmlns:p14="http://schemas.microsoft.com/office/powerpoint/2010/main" val="3501883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12" name="Google Shape;133;p11"/>
          <p:cNvSpPr/>
          <p:nvPr/>
        </p:nvSpPr>
        <p:spPr>
          <a:xfrm>
            <a:off x="1104898" y="2604193"/>
            <a:ext cx="4904016"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2</a:t>
            </a:r>
            <a:r>
              <a:rPr lang="sk-SK" sz="2000" b="1" dirty="0">
                <a:solidFill>
                  <a:srgbClr val="0D59A3"/>
                </a:solidFill>
              </a:rPr>
              <a:t>.   </a:t>
            </a:r>
            <a:r>
              <a:rPr lang="en-US" sz="2000" b="1" dirty="0">
                <a:solidFill>
                  <a:srgbClr val="0D59A3"/>
                </a:solidFill>
              </a:rPr>
              <a:t>Algorithm - </a:t>
            </a:r>
            <a:r>
              <a:rPr lang="en-US" altLang="zh-CN" sz="2000" b="1" dirty="0">
                <a:solidFill>
                  <a:srgbClr val="0D59A3"/>
                </a:solidFill>
                <a:sym typeface="Calibri"/>
              </a:rPr>
              <a:t>Data Processing </a:t>
            </a:r>
            <a:r>
              <a:rPr lang="en-US" sz="2000" b="1" dirty="0">
                <a:solidFill>
                  <a:srgbClr val="0D59A3"/>
                </a:solidFill>
                <a:sym typeface="Calibri"/>
              </a:rPr>
              <a:t> </a:t>
            </a:r>
            <a:endParaRPr sz="2000" b="1" dirty="0">
              <a:solidFill>
                <a:srgbClr val="0D59A3"/>
              </a:solidFill>
              <a:sym typeface="Calibri"/>
            </a:endParaRPr>
          </a:p>
        </p:txBody>
      </p:sp>
      <p:sp>
        <p:nvSpPr>
          <p:cNvPr id="29" name="Google Shape;133;p11"/>
          <p:cNvSpPr/>
          <p:nvPr/>
        </p:nvSpPr>
        <p:spPr>
          <a:xfrm>
            <a:off x="1104899" y="3257116"/>
            <a:ext cx="4904015"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solidFill>
            <a:srgbClr val="0D59A3"/>
          </a:solidFill>
          <a:ln>
            <a:noFill/>
          </a:ln>
        </p:spPr>
        <p:txBody>
          <a:bodyPr spcFirstLastPara="1" wrap="square" lIns="0" tIns="0" rIns="0" bIns="0" anchor="ctr" anchorCtr="0">
            <a:noAutofit/>
          </a:bodyPr>
          <a:lstStyle/>
          <a:p>
            <a:r>
              <a:rPr lang="sk-SK" sz="2000" b="1" dirty="0">
                <a:solidFill>
                  <a:schemeClr val="bg1"/>
                </a:solidFill>
              </a:rPr>
              <a:t>    </a:t>
            </a:r>
            <a:r>
              <a:rPr lang="en-US" sz="2000" b="1" dirty="0">
                <a:solidFill>
                  <a:schemeClr val="bg1"/>
                </a:solidFill>
              </a:rPr>
              <a:t>3</a:t>
            </a:r>
            <a:r>
              <a:rPr lang="sk-SK" sz="2000" b="1" dirty="0">
                <a:solidFill>
                  <a:schemeClr val="bg1"/>
                </a:solidFill>
              </a:rPr>
              <a:t>.   </a:t>
            </a:r>
            <a:r>
              <a:rPr lang="en-US" sz="2000" b="1" dirty="0">
                <a:solidFill>
                  <a:schemeClr val="bg1"/>
                </a:solidFill>
              </a:rPr>
              <a:t>Algorithm - </a:t>
            </a:r>
            <a:r>
              <a:rPr lang="en-US" altLang="zh-CN" sz="2000" b="1" dirty="0">
                <a:solidFill>
                  <a:schemeClr val="bg1"/>
                </a:solidFill>
                <a:sym typeface="Calibri"/>
              </a:rPr>
              <a:t>Risk Assessment</a:t>
            </a:r>
            <a:endParaRPr sz="2000" b="1" dirty="0">
              <a:solidFill>
                <a:schemeClr val="bg1"/>
              </a:solidFill>
              <a:sym typeface="Calibri"/>
            </a:endParaRPr>
          </a:p>
        </p:txBody>
      </p:sp>
      <p:sp>
        <p:nvSpPr>
          <p:cNvPr id="30" name="Google Shape;133;p11"/>
          <p:cNvSpPr/>
          <p:nvPr/>
        </p:nvSpPr>
        <p:spPr>
          <a:xfrm>
            <a:off x="1104899" y="3910039"/>
            <a:ext cx="4904014"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4</a:t>
            </a:r>
            <a:r>
              <a:rPr lang="sk-SK" sz="2000" b="1" dirty="0">
                <a:solidFill>
                  <a:srgbClr val="0D59A3"/>
                </a:solidFill>
              </a:rPr>
              <a:t>.   </a:t>
            </a:r>
            <a:r>
              <a:rPr lang="en-US" altLang="zh-CN" sz="2000" b="1" dirty="0">
                <a:solidFill>
                  <a:srgbClr val="0D59A3"/>
                </a:solidFill>
                <a:sym typeface="Calibri"/>
              </a:rPr>
              <a:t>User Interface - Live Demo</a:t>
            </a:r>
            <a:endParaRPr sz="2000" b="1" dirty="0">
              <a:solidFill>
                <a:srgbClr val="0D59A3"/>
              </a:solidFill>
              <a:sym typeface="Calibri"/>
            </a:endParaRPr>
          </a:p>
        </p:txBody>
      </p:sp>
      <p:sp>
        <p:nvSpPr>
          <p:cNvPr id="31" name="Google Shape;133;p11"/>
          <p:cNvSpPr/>
          <p:nvPr/>
        </p:nvSpPr>
        <p:spPr>
          <a:xfrm>
            <a:off x="1104897" y="4562962"/>
            <a:ext cx="4904017"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5</a:t>
            </a:r>
            <a:r>
              <a:rPr lang="sk-SK" sz="2000" b="1" dirty="0">
                <a:solidFill>
                  <a:srgbClr val="0D59A3"/>
                </a:solidFill>
              </a:rPr>
              <a:t>.   </a:t>
            </a:r>
            <a:r>
              <a:rPr lang="en-US" altLang="zh-CN" sz="2000" b="1" dirty="0">
                <a:solidFill>
                  <a:srgbClr val="0D59A3"/>
                </a:solidFill>
                <a:sym typeface="Calibri"/>
              </a:rPr>
              <a:t>User Experience</a:t>
            </a:r>
            <a:endParaRPr sz="2000" b="1" dirty="0">
              <a:solidFill>
                <a:srgbClr val="0D59A3"/>
              </a:solidFill>
              <a:sym typeface="Calibri"/>
            </a:endParaRPr>
          </a:p>
        </p:txBody>
      </p:sp>
      <p:sp>
        <p:nvSpPr>
          <p:cNvPr id="32" name="Google Shape;71;p9"/>
          <p:cNvSpPr txBox="1">
            <a:spLocks/>
          </p:cNvSpPr>
          <p:nvPr/>
        </p:nvSpPr>
        <p:spPr>
          <a:xfrm>
            <a:off x="901699" y="1168399"/>
            <a:ext cx="5787390" cy="360680"/>
          </a:xfrm>
          <a:prstGeom prst="rect">
            <a:avLst/>
          </a:prstGeom>
          <a:noFill/>
          <a:ln>
            <a:noFill/>
          </a:ln>
        </p:spPr>
        <p:txBody>
          <a:bodyPr spcFirstLastPara="1" wrap="square" lIns="0" tIns="12050" rIns="0" bIns="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SzPts val="1400"/>
              <a:buFont typeface="Arial"/>
              <a:buNone/>
              <a:defRPr sz="2050" b="1" i="0" u="none" strike="noStrike" cap="none">
                <a:solidFill>
                  <a:schemeClr val="dk1"/>
                </a:solidFill>
                <a:latin typeface="Arial"/>
                <a:ea typeface="Arial"/>
                <a:cs typeface="Arial"/>
                <a:sym typeface="Arial"/>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r>
              <a:rPr lang="en-US" sz="2200" dirty="0">
                <a:solidFill>
                  <a:schemeClr val="tx1"/>
                </a:solidFill>
              </a:rPr>
              <a:t>Today’s Agenda</a:t>
            </a:r>
            <a:endParaRPr lang="en-US" sz="2175" baseline="30000" dirty="0">
              <a:solidFill>
                <a:schemeClr val="tx1"/>
              </a:solidFill>
            </a:endParaRPr>
          </a:p>
        </p:txBody>
      </p:sp>
      <p:sp>
        <p:nvSpPr>
          <p:cNvPr id="3" name="Slide Number Placeholder 2"/>
          <p:cNvSpPr>
            <a:spLocks noGrp="1"/>
          </p:cNvSpPr>
          <p:nvPr>
            <p:ph type="sldNum" sz="quarter" idx="10"/>
          </p:nvPr>
        </p:nvSpPr>
        <p:spPr/>
        <p:txBody>
          <a:bodyPr/>
          <a:lstStyle/>
          <a:p>
            <a:fld id="{B51D609C-9BC5-684E-A4AC-762D770E6E53}" type="slidenum">
              <a:rPr lang="en-US" smtClean="0"/>
              <a:t>6</a:t>
            </a:fld>
            <a:endParaRPr lang="en-US"/>
          </a:p>
        </p:txBody>
      </p:sp>
      <p:sp>
        <p:nvSpPr>
          <p:cNvPr id="8" name="Google Shape;133;p11"/>
          <p:cNvSpPr/>
          <p:nvPr/>
        </p:nvSpPr>
        <p:spPr>
          <a:xfrm>
            <a:off x="1104898" y="1951270"/>
            <a:ext cx="4904015"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1</a:t>
            </a:r>
            <a:r>
              <a:rPr lang="sk-SK" sz="2000" b="1" dirty="0">
                <a:solidFill>
                  <a:srgbClr val="0D59A3"/>
                </a:solidFill>
              </a:rPr>
              <a:t>.   </a:t>
            </a:r>
            <a:r>
              <a:rPr lang="en-US" sz="2000" b="1" dirty="0">
                <a:solidFill>
                  <a:srgbClr val="0D59A3"/>
                </a:solidFill>
                <a:sym typeface="Calibri"/>
              </a:rPr>
              <a:t>Overview</a:t>
            </a:r>
            <a:endParaRPr sz="2000" b="1" dirty="0">
              <a:solidFill>
                <a:srgbClr val="0D59A3"/>
              </a:solidFill>
              <a:sym typeface="Calibri"/>
            </a:endParaRPr>
          </a:p>
        </p:txBody>
      </p:sp>
      <p:sp>
        <p:nvSpPr>
          <p:cNvPr id="9" name="Google Shape;133;p11"/>
          <p:cNvSpPr/>
          <p:nvPr/>
        </p:nvSpPr>
        <p:spPr>
          <a:xfrm>
            <a:off x="1104900" y="5215885"/>
            <a:ext cx="4904014"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6</a:t>
            </a:r>
            <a:r>
              <a:rPr lang="sk-SK" sz="2000" b="1" dirty="0">
                <a:solidFill>
                  <a:srgbClr val="0D59A3"/>
                </a:solidFill>
              </a:rPr>
              <a:t>.   </a:t>
            </a:r>
            <a:r>
              <a:rPr lang="en-US" sz="2000" b="1" dirty="0">
                <a:solidFill>
                  <a:srgbClr val="0D59A3"/>
                </a:solidFill>
                <a:sym typeface="Calibri"/>
              </a:rPr>
              <a:t>Limitations</a:t>
            </a:r>
            <a:endParaRPr sz="2000" b="1" dirty="0">
              <a:solidFill>
                <a:srgbClr val="0D59A3"/>
              </a:solidFill>
              <a:sym typeface="Calibri"/>
            </a:endParaRPr>
          </a:p>
        </p:txBody>
      </p:sp>
      <p:sp>
        <p:nvSpPr>
          <p:cNvPr id="10" name="Google Shape;133;p11"/>
          <p:cNvSpPr/>
          <p:nvPr/>
        </p:nvSpPr>
        <p:spPr>
          <a:xfrm>
            <a:off x="1104900" y="5868807"/>
            <a:ext cx="4904014"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7</a:t>
            </a:r>
            <a:r>
              <a:rPr lang="sk-SK" sz="2000" b="1" dirty="0">
                <a:solidFill>
                  <a:srgbClr val="0D59A3"/>
                </a:solidFill>
              </a:rPr>
              <a:t>.   </a:t>
            </a:r>
            <a:r>
              <a:rPr lang="en-US" sz="2000" b="1" dirty="0">
                <a:solidFill>
                  <a:srgbClr val="0D59A3"/>
                </a:solidFill>
                <a:sym typeface="Calibri"/>
              </a:rPr>
              <a:t>Conclusion</a:t>
            </a:r>
            <a:endParaRPr sz="2000" b="1" dirty="0">
              <a:solidFill>
                <a:srgbClr val="0D59A3"/>
              </a:solidFill>
              <a:sym typeface="Calibri"/>
            </a:endParaRPr>
          </a:p>
        </p:txBody>
      </p:sp>
    </p:spTree>
    <p:extLst>
      <p:ext uri="{BB962C8B-B14F-4D97-AF65-F5344CB8AC3E}">
        <p14:creationId xmlns:p14="http://schemas.microsoft.com/office/powerpoint/2010/main" val="3876348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12" name="Google Shape;133;p11"/>
          <p:cNvSpPr/>
          <p:nvPr/>
        </p:nvSpPr>
        <p:spPr>
          <a:xfrm>
            <a:off x="1104898" y="2604193"/>
            <a:ext cx="4904016"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2</a:t>
            </a:r>
            <a:r>
              <a:rPr lang="sk-SK" sz="2000" b="1" dirty="0">
                <a:solidFill>
                  <a:srgbClr val="0D59A3"/>
                </a:solidFill>
              </a:rPr>
              <a:t>.   </a:t>
            </a:r>
            <a:r>
              <a:rPr lang="en-US" sz="2000" b="1" dirty="0">
                <a:solidFill>
                  <a:srgbClr val="0D59A3"/>
                </a:solidFill>
              </a:rPr>
              <a:t>Algorithm - </a:t>
            </a:r>
            <a:r>
              <a:rPr lang="en-US" altLang="zh-CN" sz="2000" b="1" dirty="0">
                <a:solidFill>
                  <a:srgbClr val="0D59A3"/>
                </a:solidFill>
                <a:sym typeface="Calibri"/>
              </a:rPr>
              <a:t>Data Processing </a:t>
            </a:r>
            <a:r>
              <a:rPr lang="en-US" sz="2000" b="1" dirty="0">
                <a:solidFill>
                  <a:srgbClr val="0D59A3"/>
                </a:solidFill>
                <a:sym typeface="Calibri"/>
              </a:rPr>
              <a:t> </a:t>
            </a:r>
            <a:endParaRPr sz="2000" b="1" dirty="0">
              <a:solidFill>
                <a:srgbClr val="0D59A3"/>
              </a:solidFill>
              <a:sym typeface="Calibri"/>
            </a:endParaRPr>
          </a:p>
        </p:txBody>
      </p:sp>
      <p:sp>
        <p:nvSpPr>
          <p:cNvPr id="29" name="Google Shape;133;p11"/>
          <p:cNvSpPr/>
          <p:nvPr/>
        </p:nvSpPr>
        <p:spPr>
          <a:xfrm>
            <a:off x="1104899" y="3257116"/>
            <a:ext cx="4904015"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3</a:t>
            </a:r>
            <a:r>
              <a:rPr lang="sk-SK" sz="2000" b="1" dirty="0">
                <a:solidFill>
                  <a:srgbClr val="0D59A3"/>
                </a:solidFill>
              </a:rPr>
              <a:t>.   </a:t>
            </a:r>
            <a:r>
              <a:rPr lang="en-US" sz="2000" b="1" dirty="0">
                <a:solidFill>
                  <a:srgbClr val="0D59A3"/>
                </a:solidFill>
              </a:rPr>
              <a:t>Algorithm - </a:t>
            </a:r>
            <a:r>
              <a:rPr lang="en-US" altLang="zh-CN" sz="2000" b="1" dirty="0">
                <a:solidFill>
                  <a:srgbClr val="0D59A3"/>
                </a:solidFill>
                <a:sym typeface="Calibri"/>
              </a:rPr>
              <a:t>Risk Assessment</a:t>
            </a:r>
            <a:endParaRPr sz="2000" b="1" dirty="0">
              <a:solidFill>
                <a:srgbClr val="0D59A3"/>
              </a:solidFill>
              <a:sym typeface="Calibri"/>
            </a:endParaRPr>
          </a:p>
        </p:txBody>
      </p:sp>
      <p:sp>
        <p:nvSpPr>
          <p:cNvPr id="30" name="Google Shape;133;p11"/>
          <p:cNvSpPr/>
          <p:nvPr/>
        </p:nvSpPr>
        <p:spPr>
          <a:xfrm>
            <a:off x="1104899" y="3910039"/>
            <a:ext cx="4904014"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solidFill>
            <a:srgbClr val="0D59A3"/>
          </a:solidFill>
          <a:ln>
            <a:noFill/>
          </a:ln>
        </p:spPr>
        <p:txBody>
          <a:bodyPr spcFirstLastPara="1" wrap="square" lIns="0" tIns="0" rIns="0" bIns="0" anchor="ctr" anchorCtr="0">
            <a:noAutofit/>
          </a:bodyPr>
          <a:lstStyle/>
          <a:p>
            <a:r>
              <a:rPr lang="sk-SK" sz="2000" b="1" dirty="0">
                <a:solidFill>
                  <a:schemeClr val="bg1"/>
                </a:solidFill>
              </a:rPr>
              <a:t>    </a:t>
            </a:r>
            <a:r>
              <a:rPr lang="en-US" sz="2000" b="1" dirty="0">
                <a:solidFill>
                  <a:schemeClr val="bg1"/>
                </a:solidFill>
              </a:rPr>
              <a:t>4</a:t>
            </a:r>
            <a:r>
              <a:rPr lang="sk-SK" sz="2000" b="1" dirty="0">
                <a:solidFill>
                  <a:schemeClr val="bg1"/>
                </a:solidFill>
              </a:rPr>
              <a:t>.   </a:t>
            </a:r>
            <a:r>
              <a:rPr lang="en-US" altLang="zh-CN" sz="2000" b="1" dirty="0">
                <a:solidFill>
                  <a:schemeClr val="bg1"/>
                </a:solidFill>
                <a:sym typeface="Calibri"/>
              </a:rPr>
              <a:t>User Interface - Live Demo</a:t>
            </a:r>
            <a:endParaRPr sz="2000" b="1" dirty="0">
              <a:solidFill>
                <a:schemeClr val="bg1"/>
              </a:solidFill>
              <a:sym typeface="Calibri"/>
            </a:endParaRPr>
          </a:p>
        </p:txBody>
      </p:sp>
      <p:sp>
        <p:nvSpPr>
          <p:cNvPr id="31" name="Google Shape;133;p11"/>
          <p:cNvSpPr/>
          <p:nvPr/>
        </p:nvSpPr>
        <p:spPr>
          <a:xfrm>
            <a:off x="1104897" y="4562962"/>
            <a:ext cx="4904017"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5</a:t>
            </a:r>
            <a:r>
              <a:rPr lang="sk-SK" sz="2000" b="1" dirty="0">
                <a:solidFill>
                  <a:srgbClr val="0D59A3"/>
                </a:solidFill>
              </a:rPr>
              <a:t>.   </a:t>
            </a:r>
            <a:r>
              <a:rPr lang="en-US" altLang="zh-CN" sz="2000" b="1" dirty="0">
                <a:solidFill>
                  <a:srgbClr val="0D59A3"/>
                </a:solidFill>
                <a:sym typeface="Calibri"/>
              </a:rPr>
              <a:t>User Experience</a:t>
            </a:r>
            <a:endParaRPr sz="2000" b="1" dirty="0">
              <a:solidFill>
                <a:srgbClr val="0D59A3"/>
              </a:solidFill>
              <a:sym typeface="Calibri"/>
            </a:endParaRPr>
          </a:p>
        </p:txBody>
      </p:sp>
      <p:sp>
        <p:nvSpPr>
          <p:cNvPr id="32" name="Google Shape;71;p9"/>
          <p:cNvSpPr txBox="1">
            <a:spLocks/>
          </p:cNvSpPr>
          <p:nvPr/>
        </p:nvSpPr>
        <p:spPr>
          <a:xfrm>
            <a:off x="901699" y="1168399"/>
            <a:ext cx="5787390" cy="360680"/>
          </a:xfrm>
          <a:prstGeom prst="rect">
            <a:avLst/>
          </a:prstGeom>
          <a:noFill/>
          <a:ln>
            <a:noFill/>
          </a:ln>
        </p:spPr>
        <p:txBody>
          <a:bodyPr spcFirstLastPara="1" wrap="square" lIns="0" tIns="12050" rIns="0" bIns="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SzPts val="1400"/>
              <a:buFont typeface="Arial"/>
              <a:buNone/>
              <a:defRPr sz="2050" b="1" i="0" u="none" strike="noStrike" cap="none">
                <a:solidFill>
                  <a:schemeClr val="dk1"/>
                </a:solidFill>
                <a:latin typeface="Arial"/>
                <a:ea typeface="Arial"/>
                <a:cs typeface="Arial"/>
                <a:sym typeface="Arial"/>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r>
              <a:rPr lang="en-US" sz="2200" dirty="0">
                <a:solidFill>
                  <a:schemeClr val="tx1"/>
                </a:solidFill>
              </a:rPr>
              <a:t>Today’s Agenda</a:t>
            </a:r>
            <a:endParaRPr lang="en-US" sz="2175" baseline="30000" dirty="0">
              <a:solidFill>
                <a:schemeClr val="tx1"/>
              </a:solidFill>
            </a:endParaRPr>
          </a:p>
        </p:txBody>
      </p:sp>
      <p:sp>
        <p:nvSpPr>
          <p:cNvPr id="3" name="Slide Number Placeholder 2"/>
          <p:cNvSpPr>
            <a:spLocks noGrp="1"/>
          </p:cNvSpPr>
          <p:nvPr>
            <p:ph type="sldNum" sz="quarter" idx="10"/>
          </p:nvPr>
        </p:nvSpPr>
        <p:spPr/>
        <p:txBody>
          <a:bodyPr/>
          <a:lstStyle/>
          <a:p>
            <a:fld id="{B51D609C-9BC5-684E-A4AC-762D770E6E53}" type="slidenum">
              <a:rPr lang="en-US" smtClean="0"/>
              <a:t>7</a:t>
            </a:fld>
            <a:endParaRPr lang="en-US"/>
          </a:p>
        </p:txBody>
      </p:sp>
      <p:sp>
        <p:nvSpPr>
          <p:cNvPr id="8" name="Google Shape;133;p11"/>
          <p:cNvSpPr/>
          <p:nvPr/>
        </p:nvSpPr>
        <p:spPr>
          <a:xfrm>
            <a:off x="1104898" y="1951270"/>
            <a:ext cx="4904015"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1</a:t>
            </a:r>
            <a:r>
              <a:rPr lang="sk-SK" sz="2000" b="1" dirty="0">
                <a:solidFill>
                  <a:srgbClr val="0D59A3"/>
                </a:solidFill>
              </a:rPr>
              <a:t>.   </a:t>
            </a:r>
            <a:r>
              <a:rPr lang="en-US" sz="2000" b="1" dirty="0">
                <a:solidFill>
                  <a:srgbClr val="0D59A3"/>
                </a:solidFill>
                <a:sym typeface="Calibri"/>
              </a:rPr>
              <a:t>Overview</a:t>
            </a:r>
            <a:endParaRPr sz="2000" b="1" dirty="0">
              <a:solidFill>
                <a:srgbClr val="0D59A3"/>
              </a:solidFill>
              <a:sym typeface="Calibri"/>
            </a:endParaRPr>
          </a:p>
        </p:txBody>
      </p:sp>
      <p:sp>
        <p:nvSpPr>
          <p:cNvPr id="9" name="Google Shape;133;p11"/>
          <p:cNvSpPr/>
          <p:nvPr/>
        </p:nvSpPr>
        <p:spPr>
          <a:xfrm>
            <a:off x="1104900" y="5215885"/>
            <a:ext cx="4904014"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6</a:t>
            </a:r>
            <a:r>
              <a:rPr lang="sk-SK" sz="2000" b="1" dirty="0">
                <a:solidFill>
                  <a:srgbClr val="0D59A3"/>
                </a:solidFill>
              </a:rPr>
              <a:t>.   </a:t>
            </a:r>
            <a:r>
              <a:rPr lang="en-US" sz="2000" b="1" dirty="0">
                <a:solidFill>
                  <a:srgbClr val="0D59A3"/>
                </a:solidFill>
                <a:sym typeface="Calibri"/>
              </a:rPr>
              <a:t>Limitations</a:t>
            </a:r>
            <a:endParaRPr sz="2000" b="1" dirty="0">
              <a:solidFill>
                <a:srgbClr val="0D59A3"/>
              </a:solidFill>
              <a:sym typeface="Calibri"/>
            </a:endParaRPr>
          </a:p>
        </p:txBody>
      </p:sp>
      <p:sp>
        <p:nvSpPr>
          <p:cNvPr id="10" name="Google Shape;133;p11"/>
          <p:cNvSpPr/>
          <p:nvPr/>
        </p:nvSpPr>
        <p:spPr>
          <a:xfrm>
            <a:off x="1104900" y="5868807"/>
            <a:ext cx="4904014"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7</a:t>
            </a:r>
            <a:r>
              <a:rPr lang="sk-SK" sz="2000" b="1" dirty="0">
                <a:solidFill>
                  <a:srgbClr val="0D59A3"/>
                </a:solidFill>
              </a:rPr>
              <a:t>.   </a:t>
            </a:r>
            <a:r>
              <a:rPr lang="en-US" sz="2000" b="1" dirty="0">
                <a:solidFill>
                  <a:srgbClr val="0D59A3"/>
                </a:solidFill>
                <a:sym typeface="Calibri"/>
              </a:rPr>
              <a:t>Conclusion</a:t>
            </a:r>
            <a:endParaRPr sz="2000" b="1" dirty="0">
              <a:solidFill>
                <a:srgbClr val="0D59A3"/>
              </a:solidFill>
              <a:sym typeface="Calibri"/>
            </a:endParaRPr>
          </a:p>
        </p:txBody>
      </p:sp>
    </p:spTree>
    <p:extLst>
      <p:ext uri="{BB962C8B-B14F-4D97-AF65-F5344CB8AC3E}">
        <p14:creationId xmlns:p14="http://schemas.microsoft.com/office/powerpoint/2010/main" val="3211984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12" name="Google Shape;133;p11"/>
          <p:cNvSpPr/>
          <p:nvPr/>
        </p:nvSpPr>
        <p:spPr>
          <a:xfrm>
            <a:off x="1104898" y="2604193"/>
            <a:ext cx="4904016"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2</a:t>
            </a:r>
            <a:r>
              <a:rPr lang="sk-SK" sz="2000" b="1" dirty="0">
                <a:solidFill>
                  <a:srgbClr val="0D59A3"/>
                </a:solidFill>
              </a:rPr>
              <a:t>.   </a:t>
            </a:r>
            <a:r>
              <a:rPr lang="en-US" sz="2000" b="1" dirty="0">
                <a:solidFill>
                  <a:srgbClr val="0D59A3"/>
                </a:solidFill>
              </a:rPr>
              <a:t>Algorithm - </a:t>
            </a:r>
            <a:r>
              <a:rPr lang="en-US" altLang="zh-CN" sz="2000" b="1" dirty="0">
                <a:solidFill>
                  <a:srgbClr val="0D59A3"/>
                </a:solidFill>
                <a:sym typeface="Calibri"/>
              </a:rPr>
              <a:t>Data Processing </a:t>
            </a:r>
            <a:r>
              <a:rPr lang="en-US" sz="2000" b="1" dirty="0">
                <a:solidFill>
                  <a:srgbClr val="0D59A3"/>
                </a:solidFill>
                <a:sym typeface="Calibri"/>
              </a:rPr>
              <a:t> </a:t>
            </a:r>
            <a:endParaRPr sz="2000" b="1" dirty="0">
              <a:solidFill>
                <a:srgbClr val="0D59A3"/>
              </a:solidFill>
              <a:sym typeface="Calibri"/>
            </a:endParaRPr>
          </a:p>
        </p:txBody>
      </p:sp>
      <p:sp>
        <p:nvSpPr>
          <p:cNvPr id="29" name="Google Shape;133;p11"/>
          <p:cNvSpPr/>
          <p:nvPr/>
        </p:nvSpPr>
        <p:spPr>
          <a:xfrm>
            <a:off x="1104899" y="3257116"/>
            <a:ext cx="4904015"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3</a:t>
            </a:r>
            <a:r>
              <a:rPr lang="sk-SK" sz="2000" b="1" dirty="0">
                <a:solidFill>
                  <a:srgbClr val="0D59A3"/>
                </a:solidFill>
              </a:rPr>
              <a:t>.   </a:t>
            </a:r>
            <a:r>
              <a:rPr lang="en-US" sz="2000" b="1" dirty="0">
                <a:solidFill>
                  <a:srgbClr val="0D59A3"/>
                </a:solidFill>
              </a:rPr>
              <a:t>Algorithm - </a:t>
            </a:r>
            <a:r>
              <a:rPr lang="en-US" altLang="zh-CN" sz="2000" b="1" dirty="0">
                <a:solidFill>
                  <a:srgbClr val="0D59A3"/>
                </a:solidFill>
                <a:sym typeface="Calibri"/>
              </a:rPr>
              <a:t>Risk Assessment</a:t>
            </a:r>
            <a:endParaRPr sz="2000" b="1" dirty="0">
              <a:solidFill>
                <a:srgbClr val="0D59A3"/>
              </a:solidFill>
              <a:sym typeface="Calibri"/>
            </a:endParaRPr>
          </a:p>
        </p:txBody>
      </p:sp>
      <p:sp>
        <p:nvSpPr>
          <p:cNvPr id="30" name="Google Shape;133;p11"/>
          <p:cNvSpPr/>
          <p:nvPr/>
        </p:nvSpPr>
        <p:spPr>
          <a:xfrm>
            <a:off x="1104899" y="3910039"/>
            <a:ext cx="4904014"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4</a:t>
            </a:r>
            <a:r>
              <a:rPr lang="sk-SK" sz="2000" b="1" dirty="0">
                <a:solidFill>
                  <a:srgbClr val="0D59A3"/>
                </a:solidFill>
              </a:rPr>
              <a:t>.   </a:t>
            </a:r>
            <a:r>
              <a:rPr lang="en-US" altLang="zh-CN" sz="2000" b="1" dirty="0">
                <a:solidFill>
                  <a:srgbClr val="0D59A3"/>
                </a:solidFill>
                <a:sym typeface="Calibri"/>
              </a:rPr>
              <a:t>User Interface - Live Demo</a:t>
            </a:r>
            <a:endParaRPr sz="2000" b="1" dirty="0">
              <a:solidFill>
                <a:srgbClr val="0D59A3"/>
              </a:solidFill>
              <a:sym typeface="Calibri"/>
            </a:endParaRPr>
          </a:p>
        </p:txBody>
      </p:sp>
      <p:sp>
        <p:nvSpPr>
          <p:cNvPr id="31" name="Google Shape;133;p11"/>
          <p:cNvSpPr/>
          <p:nvPr/>
        </p:nvSpPr>
        <p:spPr>
          <a:xfrm>
            <a:off x="1104897" y="4562962"/>
            <a:ext cx="4904017"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solidFill>
            <a:srgbClr val="0D59A3"/>
          </a:solidFill>
          <a:ln>
            <a:noFill/>
          </a:ln>
        </p:spPr>
        <p:txBody>
          <a:bodyPr spcFirstLastPara="1" wrap="square" lIns="0" tIns="0" rIns="0" bIns="0" anchor="ctr" anchorCtr="0">
            <a:noAutofit/>
          </a:bodyPr>
          <a:lstStyle/>
          <a:p>
            <a:r>
              <a:rPr lang="sk-SK" sz="2000" b="1" dirty="0">
                <a:solidFill>
                  <a:schemeClr val="bg1"/>
                </a:solidFill>
              </a:rPr>
              <a:t>    </a:t>
            </a:r>
            <a:r>
              <a:rPr lang="en-US" sz="2000" b="1" dirty="0">
                <a:solidFill>
                  <a:schemeClr val="bg1"/>
                </a:solidFill>
              </a:rPr>
              <a:t>5</a:t>
            </a:r>
            <a:r>
              <a:rPr lang="sk-SK" sz="2000" b="1" dirty="0">
                <a:solidFill>
                  <a:schemeClr val="bg1"/>
                </a:solidFill>
              </a:rPr>
              <a:t>.   </a:t>
            </a:r>
            <a:r>
              <a:rPr lang="en-US" altLang="zh-CN" sz="2000" b="1" dirty="0">
                <a:solidFill>
                  <a:schemeClr val="bg1"/>
                </a:solidFill>
                <a:sym typeface="Calibri"/>
              </a:rPr>
              <a:t>User Experience</a:t>
            </a:r>
            <a:endParaRPr sz="2000" b="1" dirty="0">
              <a:solidFill>
                <a:schemeClr val="bg1"/>
              </a:solidFill>
              <a:sym typeface="Calibri"/>
            </a:endParaRPr>
          </a:p>
        </p:txBody>
      </p:sp>
      <p:sp>
        <p:nvSpPr>
          <p:cNvPr id="32" name="Google Shape;71;p9"/>
          <p:cNvSpPr txBox="1">
            <a:spLocks/>
          </p:cNvSpPr>
          <p:nvPr/>
        </p:nvSpPr>
        <p:spPr>
          <a:xfrm>
            <a:off x="901699" y="1168399"/>
            <a:ext cx="5787390" cy="360680"/>
          </a:xfrm>
          <a:prstGeom prst="rect">
            <a:avLst/>
          </a:prstGeom>
          <a:noFill/>
          <a:ln>
            <a:noFill/>
          </a:ln>
        </p:spPr>
        <p:txBody>
          <a:bodyPr spcFirstLastPara="1" wrap="square" lIns="0" tIns="12050" rIns="0" bIns="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SzPts val="1400"/>
              <a:buFont typeface="Arial"/>
              <a:buNone/>
              <a:defRPr sz="2050" b="1" i="0" u="none" strike="noStrike" cap="none">
                <a:solidFill>
                  <a:schemeClr val="dk1"/>
                </a:solidFill>
                <a:latin typeface="Arial"/>
                <a:ea typeface="Arial"/>
                <a:cs typeface="Arial"/>
                <a:sym typeface="Arial"/>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r>
              <a:rPr lang="en-US" sz="2200" dirty="0">
                <a:solidFill>
                  <a:schemeClr val="tx1"/>
                </a:solidFill>
              </a:rPr>
              <a:t>Today’s Agenda</a:t>
            </a:r>
            <a:endParaRPr lang="en-US" sz="2175" baseline="30000" dirty="0">
              <a:solidFill>
                <a:schemeClr val="tx1"/>
              </a:solidFill>
            </a:endParaRPr>
          </a:p>
        </p:txBody>
      </p:sp>
      <p:sp>
        <p:nvSpPr>
          <p:cNvPr id="3" name="Slide Number Placeholder 2"/>
          <p:cNvSpPr>
            <a:spLocks noGrp="1"/>
          </p:cNvSpPr>
          <p:nvPr>
            <p:ph type="sldNum" sz="quarter" idx="10"/>
          </p:nvPr>
        </p:nvSpPr>
        <p:spPr/>
        <p:txBody>
          <a:bodyPr/>
          <a:lstStyle/>
          <a:p>
            <a:fld id="{B51D609C-9BC5-684E-A4AC-762D770E6E53}" type="slidenum">
              <a:rPr lang="en-US" smtClean="0"/>
              <a:t>8</a:t>
            </a:fld>
            <a:endParaRPr lang="en-US"/>
          </a:p>
        </p:txBody>
      </p:sp>
      <p:sp>
        <p:nvSpPr>
          <p:cNvPr id="8" name="Google Shape;133;p11"/>
          <p:cNvSpPr/>
          <p:nvPr/>
        </p:nvSpPr>
        <p:spPr>
          <a:xfrm>
            <a:off x="1104898" y="1951270"/>
            <a:ext cx="4904015"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1</a:t>
            </a:r>
            <a:r>
              <a:rPr lang="sk-SK" sz="2000" b="1" dirty="0">
                <a:solidFill>
                  <a:srgbClr val="0D59A3"/>
                </a:solidFill>
              </a:rPr>
              <a:t>.   </a:t>
            </a:r>
            <a:r>
              <a:rPr lang="en-US" sz="2000" b="1" dirty="0">
                <a:solidFill>
                  <a:srgbClr val="0D59A3"/>
                </a:solidFill>
                <a:sym typeface="Calibri"/>
              </a:rPr>
              <a:t>Overview</a:t>
            </a:r>
            <a:endParaRPr sz="2000" b="1" dirty="0">
              <a:solidFill>
                <a:srgbClr val="0D59A3"/>
              </a:solidFill>
              <a:sym typeface="Calibri"/>
            </a:endParaRPr>
          </a:p>
        </p:txBody>
      </p:sp>
      <p:sp>
        <p:nvSpPr>
          <p:cNvPr id="9" name="Google Shape;133;p11"/>
          <p:cNvSpPr/>
          <p:nvPr/>
        </p:nvSpPr>
        <p:spPr>
          <a:xfrm>
            <a:off x="1104900" y="5215885"/>
            <a:ext cx="4904014"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6</a:t>
            </a:r>
            <a:r>
              <a:rPr lang="sk-SK" sz="2000" b="1" dirty="0">
                <a:solidFill>
                  <a:srgbClr val="0D59A3"/>
                </a:solidFill>
              </a:rPr>
              <a:t>.  </a:t>
            </a:r>
            <a:r>
              <a:rPr lang="en-US" sz="2000" b="1" dirty="0">
                <a:solidFill>
                  <a:srgbClr val="0D59A3"/>
                </a:solidFill>
              </a:rPr>
              <a:t> </a:t>
            </a:r>
            <a:r>
              <a:rPr lang="en-US" sz="2000" b="1" dirty="0">
                <a:solidFill>
                  <a:srgbClr val="0D59A3"/>
                </a:solidFill>
                <a:sym typeface="Calibri"/>
              </a:rPr>
              <a:t>Limitations</a:t>
            </a:r>
            <a:endParaRPr sz="2000" b="1" dirty="0">
              <a:solidFill>
                <a:srgbClr val="0D59A3"/>
              </a:solidFill>
              <a:sym typeface="Calibri"/>
            </a:endParaRPr>
          </a:p>
        </p:txBody>
      </p:sp>
      <p:sp>
        <p:nvSpPr>
          <p:cNvPr id="10" name="Google Shape;133;p11"/>
          <p:cNvSpPr/>
          <p:nvPr/>
        </p:nvSpPr>
        <p:spPr>
          <a:xfrm>
            <a:off x="1104900" y="5868807"/>
            <a:ext cx="4904014"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7</a:t>
            </a:r>
            <a:r>
              <a:rPr lang="sk-SK" sz="2000" b="1" dirty="0">
                <a:solidFill>
                  <a:srgbClr val="0D59A3"/>
                </a:solidFill>
              </a:rPr>
              <a:t>.   </a:t>
            </a:r>
            <a:r>
              <a:rPr lang="en-US" sz="2000" b="1" dirty="0">
                <a:solidFill>
                  <a:srgbClr val="0D59A3"/>
                </a:solidFill>
                <a:sym typeface="Calibri"/>
              </a:rPr>
              <a:t>Conclusion</a:t>
            </a:r>
            <a:endParaRPr sz="2000" b="1" dirty="0">
              <a:solidFill>
                <a:srgbClr val="0D59A3"/>
              </a:solidFill>
              <a:sym typeface="Calibri"/>
            </a:endParaRPr>
          </a:p>
        </p:txBody>
      </p:sp>
    </p:spTree>
    <p:extLst>
      <p:ext uri="{BB962C8B-B14F-4D97-AF65-F5344CB8AC3E}">
        <p14:creationId xmlns:p14="http://schemas.microsoft.com/office/powerpoint/2010/main" val="265791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12" name="Google Shape;133;p11"/>
          <p:cNvSpPr/>
          <p:nvPr/>
        </p:nvSpPr>
        <p:spPr>
          <a:xfrm>
            <a:off x="1104898" y="2604193"/>
            <a:ext cx="4904016"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2</a:t>
            </a:r>
            <a:r>
              <a:rPr lang="sk-SK" sz="2000" b="1" dirty="0">
                <a:solidFill>
                  <a:srgbClr val="0D59A3"/>
                </a:solidFill>
              </a:rPr>
              <a:t>.   </a:t>
            </a:r>
            <a:r>
              <a:rPr lang="en-US" sz="2000" b="1" dirty="0">
                <a:solidFill>
                  <a:srgbClr val="0D59A3"/>
                </a:solidFill>
              </a:rPr>
              <a:t>Algorithm - </a:t>
            </a:r>
            <a:r>
              <a:rPr lang="en-US" altLang="zh-CN" sz="2000" b="1" dirty="0">
                <a:solidFill>
                  <a:srgbClr val="0D59A3"/>
                </a:solidFill>
                <a:sym typeface="Calibri"/>
              </a:rPr>
              <a:t>Data Processing </a:t>
            </a:r>
            <a:r>
              <a:rPr lang="en-US" sz="2000" b="1" dirty="0">
                <a:solidFill>
                  <a:srgbClr val="0D59A3"/>
                </a:solidFill>
                <a:sym typeface="Calibri"/>
              </a:rPr>
              <a:t> </a:t>
            </a:r>
            <a:endParaRPr sz="2000" b="1" dirty="0">
              <a:solidFill>
                <a:srgbClr val="0D59A3"/>
              </a:solidFill>
              <a:sym typeface="Calibri"/>
            </a:endParaRPr>
          </a:p>
        </p:txBody>
      </p:sp>
      <p:sp>
        <p:nvSpPr>
          <p:cNvPr id="29" name="Google Shape;133;p11"/>
          <p:cNvSpPr/>
          <p:nvPr/>
        </p:nvSpPr>
        <p:spPr>
          <a:xfrm>
            <a:off x="1104899" y="3257116"/>
            <a:ext cx="4904015"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3</a:t>
            </a:r>
            <a:r>
              <a:rPr lang="sk-SK" sz="2000" b="1" dirty="0">
                <a:solidFill>
                  <a:srgbClr val="0D59A3"/>
                </a:solidFill>
              </a:rPr>
              <a:t>.   </a:t>
            </a:r>
            <a:r>
              <a:rPr lang="en-US" sz="2000" b="1" dirty="0">
                <a:solidFill>
                  <a:srgbClr val="0D59A3"/>
                </a:solidFill>
              </a:rPr>
              <a:t>Algorithm - </a:t>
            </a:r>
            <a:r>
              <a:rPr lang="en-US" altLang="zh-CN" sz="2000" b="1" dirty="0">
                <a:solidFill>
                  <a:srgbClr val="0D59A3"/>
                </a:solidFill>
                <a:sym typeface="Calibri"/>
              </a:rPr>
              <a:t>Risk Assessment</a:t>
            </a:r>
            <a:endParaRPr sz="2000" b="1" dirty="0">
              <a:solidFill>
                <a:srgbClr val="0D59A3"/>
              </a:solidFill>
              <a:sym typeface="Calibri"/>
            </a:endParaRPr>
          </a:p>
        </p:txBody>
      </p:sp>
      <p:sp>
        <p:nvSpPr>
          <p:cNvPr id="30" name="Google Shape;133;p11"/>
          <p:cNvSpPr/>
          <p:nvPr/>
        </p:nvSpPr>
        <p:spPr>
          <a:xfrm>
            <a:off x="1104899" y="3910039"/>
            <a:ext cx="4904014"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4</a:t>
            </a:r>
            <a:r>
              <a:rPr lang="sk-SK" sz="2000" b="1" dirty="0">
                <a:solidFill>
                  <a:srgbClr val="0D59A3"/>
                </a:solidFill>
              </a:rPr>
              <a:t>.   </a:t>
            </a:r>
            <a:r>
              <a:rPr lang="en-US" altLang="zh-CN" sz="2000" b="1" dirty="0">
                <a:solidFill>
                  <a:srgbClr val="0D59A3"/>
                </a:solidFill>
                <a:sym typeface="Calibri"/>
              </a:rPr>
              <a:t>User Interface - Live Demo</a:t>
            </a:r>
            <a:endParaRPr sz="2000" b="1" dirty="0">
              <a:solidFill>
                <a:srgbClr val="0D59A3"/>
              </a:solidFill>
              <a:sym typeface="Calibri"/>
            </a:endParaRPr>
          </a:p>
        </p:txBody>
      </p:sp>
      <p:sp>
        <p:nvSpPr>
          <p:cNvPr id="31" name="Google Shape;133;p11"/>
          <p:cNvSpPr/>
          <p:nvPr/>
        </p:nvSpPr>
        <p:spPr>
          <a:xfrm>
            <a:off x="1104897" y="4562962"/>
            <a:ext cx="4904017"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5</a:t>
            </a:r>
            <a:r>
              <a:rPr lang="sk-SK" sz="2000" b="1" dirty="0">
                <a:solidFill>
                  <a:srgbClr val="0D59A3"/>
                </a:solidFill>
              </a:rPr>
              <a:t>.   </a:t>
            </a:r>
            <a:r>
              <a:rPr lang="en-US" altLang="zh-CN" sz="2000" b="1" dirty="0">
                <a:solidFill>
                  <a:srgbClr val="0D59A3"/>
                </a:solidFill>
                <a:sym typeface="Calibri"/>
              </a:rPr>
              <a:t>User Experience</a:t>
            </a:r>
            <a:endParaRPr sz="2000" b="1" dirty="0">
              <a:solidFill>
                <a:srgbClr val="0D59A3"/>
              </a:solidFill>
              <a:sym typeface="Calibri"/>
            </a:endParaRPr>
          </a:p>
        </p:txBody>
      </p:sp>
      <p:sp>
        <p:nvSpPr>
          <p:cNvPr id="32" name="Google Shape;71;p9"/>
          <p:cNvSpPr txBox="1">
            <a:spLocks/>
          </p:cNvSpPr>
          <p:nvPr/>
        </p:nvSpPr>
        <p:spPr>
          <a:xfrm>
            <a:off x="901699" y="1168399"/>
            <a:ext cx="5787390" cy="360680"/>
          </a:xfrm>
          <a:prstGeom prst="rect">
            <a:avLst/>
          </a:prstGeom>
          <a:noFill/>
          <a:ln>
            <a:noFill/>
          </a:ln>
        </p:spPr>
        <p:txBody>
          <a:bodyPr spcFirstLastPara="1" wrap="square" lIns="0" tIns="12050" rIns="0" bIns="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SzPts val="1400"/>
              <a:buFont typeface="Arial"/>
              <a:buNone/>
              <a:defRPr sz="2050" b="1" i="0" u="none" strike="noStrike" cap="none">
                <a:solidFill>
                  <a:schemeClr val="dk1"/>
                </a:solidFill>
                <a:latin typeface="Arial"/>
                <a:ea typeface="Arial"/>
                <a:cs typeface="Arial"/>
                <a:sym typeface="Arial"/>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r>
              <a:rPr lang="en-US" sz="2200" dirty="0">
                <a:solidFill>
                  <a:schemeClr val="tx1"/>
                </a:solidFill>
              </a:rPr>
              <a:t>Today’s Agenda</a:t>
            </a:r>
            <a:endParaRPr lang="en-US" sz="2175" baseline="30000" dirty="0">
              <a:solidFill>
                <a:schemeClr val="tx1"/>
              </a:solidFill>
            </a:endParaRPr>
          </a:p>
        </p:txBody>
      </p:sp>
      <p:sp>
        <p:nvSpPr>
          <p:cNvPr id="3" name="Slide Number Placeholder 2"/>
          <p:cNvSpPr>
            <a:spLocks noGrp="1"/>
          </p:cNvSpPr>
          <p:nvPr>
            <p:ph type="sldNum" sz="quarter" idx="10"/>
          </p:nvPr>
        </p:nvSpPr>
        <p:spPr/>
        <p:txBody>
          <a:bodyPr/>
          <a:lstStyle/>
          <a:p>
            <a:fld id="{B51D609C-9BC5-684E-A4AC-762D770E6E53}" type="slidenum">
              <a:rPr lang="en-US" smtClean="0"/>
              <a:t>9</a:t>
            </a:fld>
            <a:endParaRPr lang="en-US"/>
          </a:p>
        </p:txBody>
      </p:sp>
      <p:sp>
        <p:nvSpPr>
          <p:cNvPr id="8" name="Google Shape;133;p11"/>
          <p:cNvSpPr/>
          <p:nvPr/>
        </p:nvSpPr>
        <p:spPr>
          <a:xfrm>
            <a:off x="1104898" y="1951270"/>
            <a:ext cx="4904015"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1</a:t>
            </a:r>
            <a:r>
              <a:rPr lang="sk-SK" sz="2000" b="1" dirty="0">
                <a:solidFill>
                  <a:srgbClr val="0D59A3"/>
                </a:solidFill>
              </a:rPr>
              <a:t>.   </a:t>
            </a:r>
            <a:r>
              <a:rPr lang="en-US" sz="2000" b="1" dirty="0">
                <a:solidFill>
                  <a:srgbClr val="0D59A3"/>
                </a:solidFill>
                <a:sym typeface="Calibri"/>
              </a:rPr>
              <a:t>Overview</a:t>
            </a:r>
            <a:endParaRPr sz="2000" b="1" dirty="0">
              <a:solidFill>
                <a:srgbClr val="0D59A3"/>
              </a:solidFill>
              <a:sym typeface="Calibri"/>
            </a:endParaRPr>
          </a:p>
        </p:txBody>
      </p:sp>
      <p:sp>
        <p:nvSpPr>
          <p:cNvPr id="9" name="Google Shape;133;p11"/>
          <p:cNvSpPr/>
          <p:nvPr/>
        </p:nvSpPr>
        <p:spPr>
          <a:xfrm>
            <a:off x="1104900" y="5215885"/>
            <a:ext cx="4904014"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solidFill>
            <a:srgbClr val="0D59A3"/>
          </a:solidFill>
          <a:ln>
            <a:noFill/>
          </a:ln>
        </p:spPr>
        <p:txBody>
          <a:bodyPr spcFirstLastPara="1" wrap="square" lIns="0" tIns="0" rIns="0" bIns="0" anchor="ctr" anchorCtr="0">
            <a:noAutofit/>
          </a:bodyPr>
          <a:lstStyle/>
          <a:p>
            <a:r>
              <a:rPr lang="sk-SK" sz="2000" b="1" dirty="0">
                <a:solidFill>
                  <a:schemeClr val="bg1"/>
                </a:solidFill>
              </a:rPr>
              <a:t>    </a:t>
            </a:r>
            <a:r>
              <a:rPr lang="en-US" sz="2000" b="1" dirty="0">
                <a:solidFill>
                  <a:schemeClr val="bg1"/>
                </a:solidFill>
              </a:rPr>
              <a:t>6</a:t>
            </a:r>
            <a:r>
              <a:rPr lang="sk-SK" sz="2000" b="1" dirty="0">
                <a:solidFill>
                  <a:schemeClr val="bg1"/>
                </a:solidFill>
              </a:rPr>
              <a:t>.   </a:t>
            </a:r>
            <a:r>
              <a:rPr lang="en-US" sz="2000" b="1" dirty="0">
                <a:solidFill>
                  <a:schemeClr val="bg1"/>
                </a:solidFill>
                <a:sym typeface="Calibri"/>
              </a:rPr>
              <a:t>Limitations</a:t>
            </a:r>
            <a:endParaRPr sz="2000" b="1" dirty="0">
              <a:solidFill>
                <a:schemeClr val="bg1"/>
              </a:solidFill>
              <a:sym typeface="Calibri"/>
            </a:endParaRPr>
          </a:p>
        </p:txBody>
      </p:sp>
      <p:sp>
        <p:nvSpPr>
          <p:cNvPr id="10" name="Google Shape;133;p11"/>
          <p:cNvSpPr/>
          <p:nvPr/>
        </p:nvSpPr>
        <p:spPr>
          <a:xfrm>
            <a:off x="1104900" y="5868807"/>
            <a:ext cx="4904014" cy="508000"/>
          </a:xfrm>
          <a:custGeom>
            <a:avLst/>
            <a:gdLst/>
            <a:ahLst/>
            <a:cxnLst/>
            <a:rect l="l" t="t" r="r" b="b"/>
            <a:pathLst>
              <a:path w="120000" h="120000" extrusionOk="0">
                <a:moveTo>
                  <a:pt x="0" y="0"/>
                </a:moveTo>
                <a:lnTo>
                  <a:pt x="0" y="119880"/>
                </a:lnTo>
                <a:lnTo>
                  <a:pt x="119993" y="119880"/>
                </a:lnTo>
                <a:lnTo>
                  <a:pt x="119993" y="0"/>
                </a:lnTo>
                <a:lnTo>
                  <a:pt x="0" y="0"/>
                </a:lnTo>
                <a:close/>
              </a:path>
            </a:pathLst>
          </a:custGeom>
          <a:noFill/>
          <a:ln>
            <a:noFill/>
          </a:ln>
        </p:spPr>
        <p:txBody>
          <a:bodyPr spcFirstLastPara="1" wrap="square" lIns="0" tIns="0" rIns="0" bIns="0" anchor="ctr" anchorCtr="0">
            <a:noAutofit/>
          </a:bodyPr>
          <a:lstStyle/>
          <a:p>
            <a:r>
              <a:rPr lang="sk-SK" sz="2000" b="1" dirty="0">
                <a:solidFill>
                  <a:srgbClr val="0D59A3"/>
                </a:solidFill>
              </a:rPr>
              <a:t>    </a:t>
            </a:r>
            <a:r>
              <a:rPr lang="en-US" sz="2000" b="1" dirty="0">
                <a:solidFill>
                  <a:srgbClr val="0D59A3"/>
                </a:solidFill>
              </a:rPr>
              <a:t>7</a:t>
            </a:r>
            <a:r>
              <a:rPr lang="sk-SK" sz="2000" b="1" dirty="0">
                <a:solidFill>
                  <a:srgbClr val="0D59A3"/>
                </a:solidFill>
              </a:rPr>
              <a:t>.   </a:t>
            </a:r>
            <a:r>
              <a:rPr lang="en-US" sz="2000" b="1" dirty="0">
                <a:solidFill>
                  <a:srgbClr val="0D59A3"/>
                </a:solidFill>
                <a:sym typeface="Calibri"/>
              </a:rPr>
              <a:t>Conclusion</a:t>
            </a:r>
            <a:endParaRPr sz="2000" b="1" dirty="0">
              <a:solidFill>
                <a:srgbClr val="0D59A3"/>
              </a:solidFill>
              <a:sym typeface="Calibri"/>
            </a:endParaRPr>
          </a:p>
        </p:txBody>
      </p:sp>
    </p:spTree>
    <p:extLst>
      <p:ext uri="{BB962C8B-B14F-4D97-AF65-F5344CB8AC3E}">
        <p14:creationId xmlns:p14="http://schemas.microsoft.com/office/powerpoint/2010/main" val="4287703951"/>
      </p:ext>
    </p:extLst>
  </p:cSld>
  <p:clrMapOvr>
    <a:masterClrMapping/>
  </p:clrMapOvr>
</p:sld>
</file>

<file path=ppt/theme/theme1.xml><?xml version="1.0" encoding="utf-8"?>
<a:theme xmlns:a="http://schemas.openxmlformats.org/drawingml/2006/main" name="Office Theme">
  <a:themeElements>
    <a:clrScheme name="Custom 3">
      <a:dk1>
        <a:srgbClr val="0F243E"/>
      </a:dk1>
      <a:lt1>
        <a:srgbClr val="FFFFFF"/>
      </a:lt1>
      <a:dk2>
        <a:srgbClr val="0F243E"/>
      </a:dk2>
      <a:lt2>
        <a:srgbClr val="EEECE1"/>
      </a:lt2>
      <a:accent1>
        <a:srgbClr val="4F81BD"/>
      </a:accent1>
      <a:accent2>
        <a:srgbClr val="C0504D"/>
      </a:accent2>
      <a:accent3>
        <a:srgbClr val="9BBB59"/>
      </a:accent3>
      <a:accent4>
        <a:srgbClr val="8064A2"/>
      </a:accent4>
      <a:accent5>
        <a:srgbClr val="4BACC6"/>
      </a:accent5>
      <a:accent6>
        <a:srgbClr val="F79646"/>
      </a:accent6>
      <a:hlink>
        <a:srgbClr val="00A1E2"/>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947</TotalTime>
  <Words>344</Words>
  <Application>Microsoft Macintosh PowerPoint</Application>
  <PresentationFormat>Custom</PresentationFormat>
  <Paragraphs>101</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宋体</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CL13</dc:creator>
  <cp:lastModifiedBy>Matt Xiao</cp:lastModifiedBy>
  <cp:revision>92</cp:revision>
  <cp:lastPrinted>2020-04-11T14:24:29Z</cp:lastPrinted>
  <dcterms:modified xsi:type="dcterms:W3CDTF">2020-04-12T13:22:06Z</dcterms:modified>
</cp:coreProperties>
</file>