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1958975"/>
            <a:ext cx="10363198" cy="1470025"/>
          </a:xfrm>
          <a:solidFill>
            <a:schemeClr val="lt1"/>
          </a:solidFill>
        </p:spPr>
        <p:txBody>
          <a:bodyPr/>
          <a:lstStyle/>
          <a:p>
            <a:pPr algn="l">
              <a:defRPr/>
            </a:pPr>
            <a:r>
              <a:rPr lang="en-US" altLang="ko-KR" sz="5000" b="1">
                <a:solidFill>
                  <a:schemeClr val="dk1"/>
                </a:solidFill>
              </a:rPr>
              <a:t> MarkDown</a:t>
            </a:r>
            <a:endParaRPr lang="en-US" altLang="ko-KR" sz="5000" b="1">
              <a:solidFill>
                <a:schemeClr val="dk1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119253" y="3645027"/>
            <a:ext cx="9361170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~.md </a:t>
            </a:r>
            <a:r>
              <a:rPr lang="ko-KR" altLang="en-US"/>
              <a:t>형식의 문서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009" y="72009"/>
            <a:ext cx="11712702" cy="620649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/>
              <a:t>#</a:t>
            </a:r>
            <a:r>
              <a:rPr lang="ko-KR" altLang="en-US"/>
              <a:t> 제목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009" y="72009"/>
            <a:ext cx="11712702" cy="620649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 sz="3500">
                <a:solidFill>
                  <a:srgbClr val="fff7cc"/>
                </a:solidFill>
              </a:rPr>
              <a:t>*</a:t>
            </a:r>
            <a:r>
              <a:rPr lang="ko-KR" altLang="en-US" sz="3500">
                <a:solidFill>
                  <a:srgbClr val="fff7cc"/>
                </a:solidFill>
              </a:rPr>
              <a:t> 추가내용 제목</a:t>
            </a:r>
            <a:endParaRPr lang="ko-KR" altLang="en-US" sz="3500">
              <a:solidFill>
                <a:srgbClr val="fff7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230</ep:Words>
  <ep:PresentationFormat>화면 슬라이드 쇼(4:3)</ep:PresentationFormat>
  <ep:Paragraphs>50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MarkDown</vt:lpstr>
      <vt:lpstr># 제목</vt:lpstr>
      <vt:lpstr>#2. 강조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2020-11-02T03:52:20.457</dcterms:created>
  <dc:creator>dnflq</dc:creator>
  <cp:lastModifiedBy>dnflq</cp:lastModifiedBy>
  <dcterms:modified xsi:type="dcterms:W3CDTF">2020-11-05T03:00:05.896</dcterms:modified>
  <cp:revision>16</cp:revision>
  <dc:title>1. repository 생성</dc:title>
  <cp:version>1000.0000.01</cp:version>
</cp:coreProperties>
</file>