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1E1ECC"/>
    <a:srgbClr val="00008C"/>
    <a:srgbClr val="000096"/>
    <a:srgbClr val="003399"/>
    <a:srgbClr val="0000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975" autoAdjust="0"/>
  </p:normalViewPr>
  <p:slideViewPr>
    <p:cSldViewPr snapToGrid="0">
      <p:cViewPr>
        <p:scale>
          <a:sx n="100" d="100"/>
          <a:sy n="100" d="100"/>
        </p:scale>
        <p:origin x="8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1335761" y="582803"/>
            <a:ext cx="8873364" cy="51146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065020" y="1043941"/>
            <a:ext cx="7406640" cy="4183380"/>
          </a:xfrm>
          <a:prstGeom prst="rect">
            <a:avLst/>
          </a:prstGeom>
          <a:solidFill>
            <a:srgbClr val="00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230064" y="1175655"/>
            <a:ext cx="7084758" cy="3928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2737" y="1707749"/>
            <a:ext cx="159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38100">
                    <a:schemeClr val="bg1">
                      <a:lumMod val="75000"/>
                    </a:schemeClr>
                  </a:glo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Trivia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14033" y="-5114987"/>
            <a:ext cx="887654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5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1335761" y="582803"/>
            <a:ext cx="8873364" cy="51146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065020" y="1043941"/>
            <a:ext cx="7406640" cy="4183380"/>
          </a:xfrm>
          <a:prstGeom prst="rect">
            <a:avLst/>
          </a:prstGeom>
          <a:solidFill>
            <a:srgbClr val="00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230064" y="1175655"/>
            <a:ext cx="7084758" cy="3928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xit Icon, Transparent Exit.PNG Images &amp; Vector - FreeIcons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90" y="1312547"/>
            <a:ext cx="486101" cy="4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72737" y="1707749"/>
            <a:ext cx="159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38100">
                    <a:schemeClr val="bg1">
                      <a:lumMod val="75000"/>
                    </a:schemeClr>
                  </a:glo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Trivia</a:t>
            </a:r>
          </a:p>
        </p:txBody>
      </p:sp>
    </p:spTree>
    <p:extLst>
      <p:ext uri="{BB962C8B-B14F-4D97-AF65-F5344CB8AC3E}">
        <p14:creationId xmlns:p14="http://schemas.microsoft.com/office/powerpoint/2010/main" val="35713285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Dubai Medium</vt:lpstr>
      <vt:lpstr>ערכת נושא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test</dc:creator>
  <cp:lastModifiedBy>shaked angi</cp:lastModifiedBy>
  <cp:revision>5</cp:revision>
  <dcterms:created xsi:type="dcterms:W3CDTF">2023-06-01T14:56:04Z</dcterms:created>
  <dcterms:modified xsi:type="dcterms:W3CDTF">2023-06-02T19:23:09Z</dcterms:modified>
</cp:coreProperties>
</file>