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1E1ECC"/>
    <a:srgbClr val="00008C"/>
    <a:srgbClr val="000096"/>
    <a:srgbClr val="003399"/>
    <a:srgbClr val="000099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4975" autoAdjust="0"/>
  </p:normalViewPr>
  <p:slideViewPr>
    <p:cSldViewPr snapToGrid="0">
      <p:cViewPr varScale="1">
        <p:scale>
          <a:sx n="79" d="100"/>
          <a:sy n="79" d="100"/>
        </p:scale>
        <p:origin x="168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4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6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7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8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6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0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4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8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4DBEC-B734-4BD7-AA63-0CA3F940B8F5}" type="datetimeFigureOut">
              <a:rPr lang="en-US" smtClean="0"/>
              <a:t>6/1/2023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2ED22-113E-42DB-A50C-24749DB30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1335761" y="582803"/>
            <a:ext cx="8873364" cy="51146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2065020" y="1043941"/>
            <a:ext cx="7406640" cy="4183380"/>
          </a:xfrm>
          <a:prstGeom prst="rect">
            <a:avLst/>
          </a:prstGeom>
          <a:solidFill>
            <a:srgbClr val="00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2230064" y="1175655"/>
            <a:ext cx="7084758" cy="3928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72737" y="1707749"/>
            <a:ext cx="159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38100">
                    <a:schemeClr val="bg1">
                      <a:lumMod val="75000"/>
                    </a:schemeClr>
                  </a:glo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Trivia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38100">
                  <a:schemeClr val="bg1">
                    <a:lumMod val="75000"/>
                  </a:schemeClr>
                </a:glo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14033" y="-5114987"/>
            <a:ext cx="8876545" cy="51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58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/>
          <p:cNvSpPr/>
          <p:nvPr/>
        </p:nvSpPr>
        <p:spPr>
          <a:xfrm>
            <a:off x="1335761" y="582803"/>
            <a:ext cx="8873364" cy="51146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2065020" y="1043941"/>
            <a:ext cx="7406640" cy="4183380"/>
          </a:xfrm>
          <a:prstGeom prst="rect">
            <a:avLst/>
          </a:prstGeom>
          <a:solidFill>
            <a:srgbClr val="00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מלבן 3"/>
          <p:cNvSpPr/>
          <p:nvPr/>
        </p:nvSpPr>
        <p:spPr>
          <a:xfrm>
            <a:off x="2230064" y="1175655"/>
            <a:ext cx="7084758" cy="39289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Exit Icon, Transparent Exit.PNG Images &amp; Vector - FreeIcons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143" y="1339554"/>
            <a:ext cx="577954" cy="5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972737" y="1707749"/>
            <a:ext cx="1591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glow rad="38100">
                    <a:schemeClr val="bg1">
                      <a:lumMod val="75000"/>
                    </a:schemeClr>
                  </a:glo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Trivia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glow rad="38100">
                  <a:schemeClr val="bg1">
                    <a:lumMod val="75000"/>
                  </a:schemeClr>
                </a:glow>
              </a:effectLst>
              <a:latin typeface="Dubai Medium" panose="020B0603030403030204" pitchFamily="34" charset="-78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13285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מסך רחב</PresentationFormat>
  <Paragraphs>2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Dubai Medium</vt:lpstr>
      <vt:lpstr>Times New Roman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test</dc:creator>
  <cp:lastModifiedBy>test</cp:lastModifiedBy>
  <cp:revision>4</cp:revision>
  <dcterms:created xsi:type="dcterms:W3CDTF">2023-06-01T14:56:04Z</dcterms:created>
  <dcterms:modified xsi:type="dcterms:W3CDTF">2023-06-01T18:00:31Z</dcterms:modified>
</cp:coreProperties>
</file>