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77" r:id="rId3"/>
    <p:sldId id="269" r:id="rId4"/>
    <p:sldId id="270" r:id="rId5"/>
    <p:sldId id="271" r:id="rId6"/>
    <p:sldId id="272" r:id="rId7"/>
    <p:sldId id="274" r:id="rId8"/>
    <p:sldId id="256" r:id="rId9"/>
    <p:sldId id="275" r:id="rId10"/>
    <p:sldId id="276" r:id="rId11"/>
    <p:sldId id="273" r:id="rId12"/>
    <p:sldId id="278" r:id="rId13"/>
    <p:sldId id="279" r:id="rId14"/>
    <p:sldId id="283" r:id="rId15"/>
    <p:sldId id="282" r:id="rId16"/>
    <p:sldId id="285" r:id="rId17"/>
    <p:sldId id="281" r:id="rId18"/>
    <p:sldId id="28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∩B∩C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453179-FC6D-4173-973D-16803AF8B3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D8C651-A94A-4BB2-BE8E-4992570DA718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96A98CC9-6876-4508-93C4-B25EE31CFC8F}" type="par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D9F53801-5554-490C-BBBF-3F680FE4E242}" type="sib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03610E12-64EF-49E8-8F29-5350D72B2A09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9956F219-EF7F-4C43-99DC-D1A13199A777}" type="par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366DD05F-1583-442B-B551-19B755729877}" type="sib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EE038561-714F-491C-9244-4C1171421AE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96AB015-60AA-4558-B867-877B8BC381E0}" type="par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3288914E-CAF7-471D-914A-A4667DBE6FF3}" type="sib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A8A5DB12-2675-43C9-9778-2E33A39F4750}" type="pres">
      <dgm:prSet presAssocID="{68453179-FC6D-4173-973D-16803AF8B339}" presName="compositeShape" presStyleCnt="0">
        <dgm:presLayoutVars>
          <dgm:chMax val="7"/>
          <dgm:dir/>
          <dgm:resizeHandles val="exact"/>
        </dgm:presLayoutVars>
      </dgm:prSet>
      <dgm:spPr/>
    </dgm:pt>
    <dgm:pt modelId="{945D3A2B-C24F-419C-A023-D86CE9451CD5}" type="pres">
      <dgm:prSet presAssocID="{92D8C651-A94A-4BB2-BE8E-4992570DA718}" presName="circ1" presStyleLbl="vennNode1" presStyleIdx="0" presStyleCnt="3"/>
      <dgm:spPr/>
    </dgm:pt>
    <dgm:pt modelId="{ED351633-4AFF-402A-9AED-7E1DCB89238F}" type="pres">
      <dgm:prSet presAssocID="{92D8C651-A94A-4BB2-BE8E-4992570DA7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DBBBF4-5B04-4B19-8FAB-A5BE413D1C63}" type="pres">
      <dgm:prSet presAssocID="{03610E12-64EF-49E8-8F29-5350D72B2A09}" presName="circ2" presStyleLbl="vennNode1" presStyleIdx="1" presStyleCnt="3"/>
      <dgm:spPr/>
    </dgm:pt>
    <dgm:pt modelId="{F0ACBDAC-86E5-4830-BFEE-321028378771}" type="pres">
      <dgm:prSet presAssocID="{03610E12-64EF-49E8-8F29-5350D72B2A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E5C034-FEFF-457E-AF61-BB77BAB4DDDA}" type="pres">
      <dgm:prSet presAssocID="{EE038561-714F-491C-9244-4C1171421AE3}" presName="circ3" presStyleLbl="vennNode1" presStyleIdx="2" presStyleCnt="3"/>
      <dgm:spPr/>
    </dgm:pt>
    <dgm:pt modelId="{6E72A793-E6D5-4AEE-8102-867C84345059}" type="pres">
      <dgm:prSet presAssocID="{EE038561-714F-491C-9244-4C1171421AE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73EE08-4F7B-4A31-A8F8-6E6E43E993E0}" srcId="{68453179-FC6D-4173-973D-16803AF8B339}" destId="{92D8C651-A94A-4BB2-BE8E-4992570DA718}" srcOrd="0" destOrd="0" parTransId="{96A98CC9-6876-4508-93C4-B25EE31CFC8F}" sibTransId="{D9F53801-5554-490C-BBBF-3F680FE4E242}"/>
    <dgm:cxn modelId="{245E7724-7B64-4E26-B390-D839D2B92653}" type="presOf" srcId="{92D8C651-A94A-4BB2-BE8E-4992570DA718}" destId="{ED351633-4AFF-402A-9AED-7E1DCB89238F}" srcOrd="1" destOrd="0" presId="urn:microsoft.com/office/officeart/2005/8/layout/venn1"/>
    <dgm:cxn modelId="{DE809329-459D-4BAB-8197-A8E9266CC9AE}" type="presOf" srcId="{EE038561-714F-491C-9244-4C1171421AE3}" destId="{6E72A793-E6D5-4AEE-8102-867C84345059}" srcOrd="1" destOrd="0" presId="urn:microsoft.com/office/officeart/2005/8/layout/venn1"/>
    <dgm:cxn modelId="{232A4D37-05F7-4AC9-AF55-148FD88A276B}" type="presOf" srcId="{92D8C651-A94A-4BB2-BE8E-4992570DA718}" destId="{945D3A2B-C24F-419C-A023-D86CE9451CD5}" srcOrd="0" destOrd="0" presId="urn:microsoft.com/office/officeart/2005/8/layout/venn1"/>
    <dgm:cxn modelId="{3C79413B-E015-4420-AF92-4494DDB9508F}" srcId="{68453179-FC6D-4173-973D-16803AF8B339}" destId="{03610E12-64EF-49E8-8F29-5350D72B2A09}" srcOrd="1" destOrd="0" parTransId="{9956F219-EF7F-4C43-99DC-D1A13199A777}" sibTransId="{366DD05F-1583-442B-B551-19B755729877}"/>
    <dgm:cxn modelId="{DF7E853E-D60B-49B0-9663-845EB59166FF}" type="presOf" srcId="{03610E12-64EF-49E8-8F29-5350D72B2A09}" destId="{F0ACBDAC-86E5-4830-BFEE-321028378771}" srcOrd="1" destOrd="0" presId="urn:microsoft.com/office/officeart/2005/8/layout/venn1"/>
    <dgm:cxn modelId="{ACB43341-9D9D-4061-AEDB-FE3AF5D4FF34}" type="presOf" srcId="{03610E12-64EF-49E8-8F29-5350D72B2A09}" destId="{78DBBBF4-5B04-4B19-8FAB-A5BE413D1C63}" srcOrd="0" destOrd="0" presId="urn:microsoft.com/office/officeart/2005/8/layout/venn1"/>
    <dgm:cxn modelId="{F7F6CC62-9A11-413A-8E9B-6096376214BB}" srcId="{68453179-FC6D-4173-973D-16803AF8B339}" destId="{EE038561-714F-491C-9244-4C1171421AE3}" srcOrd="2" destOrd="0" parTransId="{E96AB015-60AA-4558-B867-877B8BC381E0}" sibTransId="{3288914E-CAF7-471D-914A-A4667DBE6FF3}"/>
    <dgm:cxn modelId="{6431CA63-7349-4D39-A90A-0AA2EE4D0D74}" type="presOf" srcId="{EE038561-714F-491C-9244-4C1171421AE3}" destId="{2CE5C034-FEFF-457E-AF61-BB77BAB4DDDA}" srcOrd="0" destOrd="0" presId="urn:microsoft.com/office/officeart/2005/8/layout/venn1"/>
    <dgm:cxn modelId="{4AC977B9-D179-48FF-A7EA-1B223F2EAEF7}" type="presOf" srcId="{68453179-FC6D-4173-973D-16803AF8B339}" destId="{A8A5DB12-2675-43C9-9778-2E33A39F4750}" srcOrd="0" destOrd="0" presId="urn:microsoft.com/office/officeart/2005/8/layout/venn1"/>
    <dgm:cxn modelId="{4CAE4996-C6FB-4CA8-8C8A-229D16FE161D}" type="presParOf" srcId="{A8A5DB12-2675-43C9-9778-2E33A39F4750}" destId="{945D3A2B-C24F-419C-A023-D86CE9451CD5}" srcOrd="0" destOrd="0" presId="urn:microsoft.com/office/officeart/2005/8/layout/venn1"/>
    <dgm:cxn modelId="{496831BB-93F0-45F2-B2DE-A079CC6A8C83}" type="presParOf" srcId="{A8A5DB12-2675-43C9-9778-2E33A39F4750}" destId="{ED351633-4AFF-402A-9AED-7E1DCB89238F}" srcOrd="1" destOrd="0" presId="urn:microsoft.com/office/officeart/2005/8/layout/venn1"/>
    <dgm:cxn modelId="{854CB908-DEE1-4331-A752-EAE429062BFB}" type="presParOf" srcId="{A8A5DB12-2675-43C9-9778-2E33A39F4750}" destId="{78DBBBF4-5B04-4B19-8FAB-A5BE413D1C63}" srcOrd="2" destOrd="0" presId="urn:microsoft.com/office/officeart/2005/8/layout/venn1"/>
    <dgm:cxn modelId="{B320A3F1-AA05-4860-B0E2-E20695C9A76C}" type="presParOf" srcId="{A8A5DB12-2675-43C9-9778-2E33A39F4750}" destId="{F0ACBDAC-86E5-4830-BFEE-321028378771}" srcOrd="3" destOrd="0" presId="urn:microsoft.com/office/officeart/2005/8/layout/venn1"/>
    <dgm:cxn modelId="{A10D3E51-777F-4B62-86F9-15023AF444A0}" type="presParOf" srcId="{A8A5DB12-2675-43C9-9778-2E33A39F4750}" destId="{2CE5C034-FEFF-457E-AF61-BB77BAB4DDDA}" srcOrd="4" destOrd="0" presId="urn:microsoft.com/office/officeart/2005/8/layout/venn1"/>
    <dgm:cxn modelId="{474109BB-E19D-4352-8264-8C83314A6FD3}" type="presParOf" srcId="{A8A5DB12-2675-43C9-9778-2E33A39F4750}" destId="{6E72A793-E6D5-4AEE-8102-867C8434505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177561-6DA3-4234-8FD8-AC0B1FC377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970C5C5-481A-4C41-AB46-D76B65C17535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dirty="0"/>
        </a:p>
      </dgm:t>
    </dgm:pt>
    <dgm:pt modelId="{459BC946-DE95-4A30-AB66-50040A1AAF8F}" type="par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B7EC8A36-07DB-4E1B-832C-5C87B5D2F56B}" type="sibTrans" cxnId="{C85E5182-C38C-4F61-B929-2E9A8F1B03AF}">
      <dgm:prSet/>
      <dgm:spPr/>
      <dgm:t>
        <a:bodyPr/>
        <a:lstStyle/>
        <a:p>
          <a:pPr latinLnBrk="1"/>
          <a:endParaRPr lang="ko-KR" altLang="en-US"/>
        </a:p>
      </dgm:t>
    </dgm:pt>
    <dgm:pt modelId="{2D9FE66E-78EF-4852-AF6B-F1503554A895}">
      <dgm:prSet phldrT="[텍스트]"/>
      <dgm:spPr/>
      <dgm:t>
        <a:bodyPr/>
        <a:lstStyle/>
        <a:p>
          <a:pPr latinLnBrk="1"/>
          <a:r>
            <a:rPr lang="en-US" altLang="ko-KR" dirty="0"/>
            <a:t>D</a:t>
          </a:r>
          <a:endParaRPr lang="ko-KR" altLang="en-US" dirty="0"/>
        </a:p>
      </dgm:t>
    </dgm:pt>
    <dgm:pt modelId="{E4FD3480-593F-4094-A1A9-103268BDA5F0}" type="par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277C655B-F8EB-48C8-942B-DE9FB3C3923E}" type="sibTrans" cxnId="{FFDBEDA6-D7E1-497A-A757-D9734F3BFD63}">
      <dgm:prSet/>
      <dgm:spPr/>
      <dgm:t>
        <a:bodyPr/>
        <a:lstStyle/>
        <a:p>
          <a:pPr latinLnBrk="1"/>
          <a:endParaRPr lang="ko-KR" altLang="en-US"/>
        </a:p>
      </dgm:t>
    </dgm:pt>
    <dgm:pt modelId="{3AD1B438-2833-4870-95B4-B5BAF8DABE67}" type="pres">
      <dgm:prSet presAssocID="{A1177561-6DA3-4234-8FD8-AC0B1FC37782}" presName="compositeShape" presStyleCnt="0">
        <dgm:presLayoutVars>
          <dgm:chMax val="7"/>
          <dgm:dir/>
          <dgm:resizeHandles val="exact"/>
        </dgm:presLayoutVars>
      </dgm:prSet>
      <dgm:spPr/>
    </dgm:pt>
    <dgm:pt modelId="{0B28B8CF-B834-423F-8A85-0A194F61F952}" type="pres">
      <dgm:prSet presAssocID="{B970C5C5-481A-4C41-AB46-D76B65C17535}" presName="circ1" presStyleLbl="vennNode1" presStyleIdx="0" presStyleCnt="2"/>
      <dgm:spPr/>
    </dgm:pt>
    <dgm:pt modelId="{CFC7F032-74AB-422D-A067-AE09E3CFFFF4}" type="pres">
      <dgm:prSet presAssocID="{B970C5C5-481A-4C41-AB46-D76B65C175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B1E055-B58F-4188-84EA-32D198553679}" type="pres">
      <dgm:prSet presAssocID="{2D9FE66E-78EF-4852-AF6B-F1503554A895}" presName="circ2" presStyleLbl="vennNode1" presStyleIdx="1" presStyleCnt="2"/>
      <dgm:spPr/>
    </dgm:pt>
    <dgm:pt modelId="{4A29037C-CDB0-44CE-BD83-1D656126AD21}" type="pres">
      <dgm:prSet presAssocID="{2D9FE66E-78EF-4852-AF6B-F1503554A89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FC6321C-163E-4D36-9B7B-E70274EE3937}" type="presOf" srcId="{A1177561-6DA3-4234-8FD8-AC0B1FC37782}" destId="{3AD1B438-2833-4870-95B4-B5BAF8DABE67}" srcOrd="0" destOrd="0" presId="urn:microsoft.com/office/officeart/2005/8/layout/venn1"/>
    <dgm:cxn modelId="{C85E5182-C38C-4F61-B929-2E9A8F1B03AF}" srcId="{A1177561-6DA3-4234-8FD8-AC0B1FC37782}" destId="{B970C5C5-481A-4C41-AB46-D76B65C17535}" srcOrd="0" destOrd="0" parTransId="{459BC946-DE95-4A30-AB66-50040A1AAF8F}" sibTransId="{B7EC8A36-07DB-4E1B-832C-5C87B5D2F56B}"/>
    <dgm:cxn modelId="{26CDB2A1-ECD1-4CD4-8A06-6020C8EB2AE0}" type="presOf" srcId="{2D9FE66E-78EF-4852-AF6B-F1503554A895}" destId="{E0B1E055-B58F-4188-84EA-32D198553679}" srcOrd="0" destOrd="0" presId="urn:microsoft.com/office/officeart/2005/8/layout/venn1"/>
    <dgm:cxn modelId="{FFDBEDA6-D7E1-497A-A757-D9734F3BFD63}" srcId="{A1177561-6DA3-4234-8FD8-AC0B1FC37782}" destId="{2D9FE66E-78EF-4852-AF6B-F1503554A895}" srcOrd="1" destOrd="0" parTransId="{E4FD3480-593F-4094-A1A9-103268BDA5F0}" sibTransId="{277C655B-F8EB-48C8-942B-DE9FB3C3923E}"/>
    <dgm:cxn modelId="{473CCDBD-1EB7-4D50-A2E8-826D000DFED4}" type="presOf" srcId="{2D9FE66E-78EF-4852-AF6B-F1503554A895}" destId="{4A29037C-CDB0-44CE-BD83-1D656126AD21}" srcOrd="1" destOrd="0" presId="urn:microsoft.com/office/officeart/2005/8/layout/venn1"/>
    <dgm:cxn modelId="{F77FACBE-6575-4090-85B6-2CA8A92A9033}" type="presOf" srcId="{B970C5C5-481A-4C41-AB46-D76B65C17535}" destId="{CFC7F032-74AB-422D-A067-AE09E3CFFFF4}" srcOrd="1" destOrd="0" presId="urn:microsoft.com/office/officeart/2005/8/layout/venn1"/>
    <dgm:cxn modelId="{589ED0CA-E9F3-4258-B418-544ABEC7481D}" type="presOf" srcId="{B970C5C5-481A-4C41-AB46-D76B65C17535}" destId="{0B28B8CF-B834-423F-8A85-0A194F61F952}" srcOrd="0" destOrd="0" presId="urn:microsoft.com/office/officeart/2005/8/layout/venn1"/>
    <dgm:cxn modelId="{414CD9C6-1736-4DF6-BE45-F8167FD2ECC0}" type="presParOf" srcId="{3AD1B438-2833-4870-95B4-B5BAF8DABE67}" destId="{0B28B8CF-B834-423F-8A85-0A194F61F952}" srcOrd="0" destOrd="0" presId="urn:microsoft.com/office/officeart/2005/8/layout/venn1"/>
    <dgm:cxn modelId="{2381471C-5B06-40E8-94E2-9F92617D1DB2}" type="presParOf" srcId="{3AD1B438-2833-4870-95B4-B5BAF8DABE67}" destId="{CFC7F032-74AB-422D-A067-AE09E3CFFFF4}" srcOrd="1" destOrd="0" presId="urn:microsoft.com/office/officeart/2005/8/layout/venn1"/>
    <dgm:cxn modelId="{38B3314A-7FF7-4D52-B60D-CED03B2107BE}" type="presParOf" srcId="{3AD1B438-2833-4870-95B4-B5BAF8DABE67}" destId="{E0B1E055-B58F-4188-84EA-32D198553679}" srcOrd="2" destOrd="0" presId="urn:microsoft.com/office/officeart/2005/8/layout/venn1"/>
    <dgm:cxn modelId="{EF61EA59-F82B-40AC-9673-EFD538B17F9D}" type="presParOf" srcId="{3AD1B438-2833-4870-95B4-B5BAF8DABE67}" destId="{4A29037C-CDB0-44CE-BD83-1D656126AD2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453179-FC6D-4173-973D-16803AF8B33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D8C651-A94A-4BB2-BE8E-4992570DA718}">
      <dgm:prSet phldrT="[텍스트]"/>
      <dgm:spPr/>
      <dgm:t>
        <a:bodyPr/>
        <a:lstStyle/>
        <a:p>
          <a:pPr latinLnBrk="1"/>
          <a:r>
            <a:rPr lang="en-US" altLang="ko-KR" dirty="0"/>
            <a:t>A</a:t>
          </a:r>
          <a:endParaRPr lang="ko-KR" altLang="en-US" dirty="0"/>
        </a:p>
      </dgm:t>
    </dgm:pt>
    <dgm:pt modelId="{96A98CC9-6876-4508-93C4-B25EE31CFC8F}" type="par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D9F53801-5554-490C-BBBF-3F680FE4E242}" type="sibTrans" cxnId="{7573EE08-4F7B-4A31-A8F8-6E6E43E993E0}">
      <dgm:prSet/>
      <dgm:spPr/>
      <dgm:t>
        <a:bodyPr/>
        <a:lstStyle/>
        <a:p>
          <a:pPr latinLnBrk="1"/>
          <a:endParaRPr lang="ko-KR" altLang="en-US"/>
        </a:p>
      </dgm:t>
    </dgm:pt>
    <dgm:pt modelId="{03610E12-64EF-49E8-8F29-5350D72B2A09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endParaRPr lang="ko-KR" altLang="en-US" dirty="0"/>
        </a:p>
      </dgm:t>
    </dgm:pt>
    <dgm:pt modelId="{9956F219-EF7F-4C43-99DC-D1A13199A777}" type="par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366DD05F-1583-442B-B551-19B755729877}" type="sibTrans" cxnId="{3C79413B-E015-4420-AF92-4494DDB9508F}">
      <dgm:prSet/>
      <dgm:spPr/>
      <dgm:t>
        <a:bodyPr/>
        <a:lstStyle/>
        <a:p>
          <a:pPr latinLnBrk="1"/>
          <a:endParaRPr lang="ko-KR" altLang="en-US"/>
        </a:p>
      </dgm:t>
    </dgm:pt>
    <dgm:pt modelId="{EE038561-714F-491C-9244-4C1171421AE3}">
      <dgm:prSet phldrT="[텍스트]"/>
      <dgm:spPr/>
      <dgm:t>
        <a:bodyPr/>
        <a:lstStyle/>
        <a:p>
          <a:pPr latinLnBrk="1"/>
          <a:r>
            <a:rPr lang="en-US" altLang="ko-KR" dirty="0"/>
            <a:t>B</a:t>
          </a:r>
          <a:endParaRPr lang="ko-KR" altLang="en-US" dirty="0"/>
        </a:p>
      </dgm:t>
    </dgm:pt>
    <dgm:pt modelId="{E96AB015-60AA-4558-B867-877B8BC381E0}" type="par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3288914E-CAF7-471D-914A-A4667DBE6FF3}" type="sibTrans" cxnId="{F7F6CC62-9A11-413A-8E9B-6096376214BB}">
      <dgm:prSet/>
      <dgm:spPr/>
      <dgm:t>
        <a:bodyPr/>
        <a:lstStyle/>
        <a:p>
          <a:pPr latinLnBrk="1"/>
          <a:endParaRPr lang="ko-KR" altLang="en-US"/>
        </a:p>
      </dgm:t>
    </dgm:pt>
    <dgm:pt modelId="{A8A5DB12-2675-43C9-9778-2E33A39F4750}" type="pres">
      <dgm:prSet presAssocID="{68453179-FC6D-4173-973D-16803AF8B339}" presName="compositeShape" presStyleCnt="0">
        <dgm:presLayoutVars>
          <dgm:chMax val="7"/>
          <dgm:dir/>
          <dgm:resizeHandles val="exact"/>
        </dgm:presLayoutVars>
      </dgm:prSet>
      <dgm:spPr/>
    </dgm:pt>
    <dgm:pt modelId="{945D3A2B-C24F-419C-A023-D86CE9451CD5}" type="pres">
      <dgm:prSet presAssocID="{92D8C651-A94A-4BB2-BE8E-4992570DA718}" presName="circ1" presStyleLbl="vennNode1" presStyleIdx="0" presStyleCnt="3"/>
      <dgm:spPr/>
    </dgm:pt>
    <dgm:pt modelId="{ED351633-4AFF-402A-9AED-7E1DCB89238F}" type="pres">
      <dgm:prSet presAssocID="{92D8C651-A94A-4BB2-BE8E-4992570DA7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DBBBF4-5B04-4B19-8FAB-A5BE413D1C63}" type="pres">
      <dgm:prSet presAssocID="{03610E12-64EF-49E8-8F29-5350D72B2A09}" presName="circ2" presStyleLbl="vennNode1" presStyleIdx="1" presStyleCnt="3"/>
      <dgm:spPr/>
    </dgm:pt>
    <dgm:pt modelId="{F0ACBDAC-86E5-4830-BFEE-321028378771}" type="pres">
      <dgm:prSet presAssocID="{03610E12-64EF-49E8-8F29-5350D72B2A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E5C034-FEFF-457E-AF61-BB77BAB4DDDA}" type="pres">
      <dgm:prSet presAssocID="{EE038561-714F-491C-9244-4C1171421AE3}" presName="circ3" presStyleLbl="vennNode1" presStyleIdx="2" presStyleCnt="3"/>
      <dgm:spPr/>
    </dgm:pt>
    <dgm:pt modelId="{6E72A793-E6D5-4AEE-8102-867C84345059}" type="pres">
      <dgm:prSet presAssocID="{EE038561-714F-491C-9244-4C1171421AE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73EE08-4F7B-4A31-A8F8-6E6E43E993E0}" srcId="{68453179-FC6D-4173-973D-16803AF8B339}" destId="{92D8C651-A94A-4BB2-BE8E-4992570DA718}" srcOrd="0" destOrd="0" parTransId="{96A98CC9-6876-4508-93C4-B25EE31CFC8F}" sibTransId="{D9F53801-5554-490C-BBBF-3F680FE4E242}"/>
    <dgm:cxn modelId="{245E7724-7B64-4E26-B390-D839D2B92653}" type="presOf" srcId="{92D8C651-A94A-4BB2-BE8E-4992570DA718}" destId="{ED351633-4AFF-402A-9AED-7E1DCB89238F}" srcOrd="1" destOrd="0" presId="urn:microsoft.com/office/officeart/2005/8/layout/venn1"/>
    <dgm:cxn modelId="{DE809329-459D-4BAB-8197-A8E9266CC9AE}" type="presOf" srcId="{EE038561-714F-491C-9244-4C1171421AE3}" destId="{6E72A793-E6D5-4AEE-8102-867C84345059}" srcOrd="1" destOrd="0" presId="urn:microsoft.com/office/officeart/2005/8/layout/venn1"/>
    <dgm:cxn modelId="{232A4D37-05F7-4AC9-AF55-148FD88A276B}" type="presOf" srcId="{92D8C651-A94A-4BB2-BE8E-4992570DA718}" destId="{945D3A2B-C24F-419C-A023-D86CE9451CD5}" srcOrd="0" destOrd="0" presId="urn:microsoft.com/office/officeart/2005/8/layout/venn1"/>
    <dgm:cxn modelId="{3C79413B-E015-4420-AF92-4494DDB9508F}" srcId="{68453179-FC6D-4173-973D-16803AF8B339}" destId="{03610E12-64EF-49E8-8F29-5350D72B2A09}" srcOrd="1" destOrd="0" parTransId="{9956F219-EF7F-4C43-99DC-D1A13199A777}" sibTransId="{366DD05F-1583-442B-B551-19B755729877}"/>
    <dgm:cxn modelId="{DF7E853E-D60B-49B0-9663-845EB59166FF}" type="presOf" srcId="{03610E12-64EF-49E8-8F29-5350D72B2A09}" destId="{F0ACBDAC-86E5-4830-BFEE-321028378771}" srcOrd="1" destOrd="0" presId="urn:microsoft.com/office/officeart/2005/8/layout/venn1"/>
    <dgm:cxn modelId="{ACB43341-9D9D-4061-AEDB-FE3AF5D4FF34}" type="presOf" srcId="{03610E12-64EF-49E8-8F29-5350D72B2A09}" destId="{78DBBBF4-5B04-4B19-8FAB-A5BE413D1C63}" srcOrd="0" destOrd="0" presId="urn:microsoft.com/office/officeart/2005/8/layout/venn1"/>
    <dgm:cxn modelId="{F7F6CC62-9A11-413A-8E9B-6096376214BB}" srcId="{68453179-FC6D-4173-973D-16803AF8B339}" destId="{EE038561-714F-491C-9244-4C1171421AE3}" srcOrd="2" destOrd="0" parTransId="{E96AB015-60AA-4558-B867-877B8BC381E0}" sibTransId="{3288914E-CAF7-471D-914A-A4667DBE6FF3}"/>
    <dgm:cxn modelId="{6431CA63-7349-4D39-A90A-0AA2EE4D0D74}" type="presOf" srcId="{EE038561-714F-491C-9244-4C1171421AE3}" destId="{2CE5C034-FEFF-457E-AF61-BB77BAB4DDDA}" srcOrd="0" destOrd="0" presId="urn:microsoft.com/office/officeart/2005/8/layout/venn1"/>
    <dgm:cxn modelId="{4AC977B9-D179-48FF-A7EA-1B223F2EAEF7}" type="presOf" srcId="{68453179-FC6D-4173-973D-16803AF8B339}" destId="{A8A5DB12-2675-43C9-9778-2E33A39F4750}" srcOrd="0" destOrd="0" presId="urn:microsoft.com/office/officeart/2005/8/layout/venn1"/>
    <dgm:cxn modelId="{4CAE4996-C6FB-4CA8-8C8A-229D16FE161D}" type="presParOf" srcId="{A8A5DB12-2675-43C9-9778-2E33A39F4750}" destId="{945D3A2B-C24F-419C-A023-D86CE9451CD5}" srcOrd="0" destOrd="0" presId="urn:microsoft.com/office/officeart/2005/8/layout/venn1"/>
    <dgm:cxn modelId="{496831BB-93F0-45F2-B2DE-A079CC6A8C83}" type="presParOf" srcId="{A8A5DB12-2675-43C9-9778-2E33A39F4750}" destId="{ED351633-4AFF-402A-9AED-7E1DCB89238F}" srcOrd="1" destOrd="0" presId="urn:microsoft.com/office/officeart/2005/8/layout/venn1"/>
    <dgm:cxn modelId="{854CB908-DEE1-4331-A752-EAE429062BFB}" type="presParOf" srcId="{A8A5DB12-2675-43C9-9778-2E33A39F4750}" destId="{78DBBBF4-5B04-4B19-8FAB-A5BE413D1C63}" srcOrd="2" destOrd="0" presId="urn:microsoft.com/office/officeart/2005/8/layout/venn1"/>
    <dgm:cxn modelId="{B320A3F1-AA05-4860-B0E2-E20695C9A76C}" type="presParOf" srcId="{A8A5DB12-2675-43C9-9778-2E33A39F4750}" destId="{F0ACBDAC-86E5-4830-BFEE-321028378771}" srcOrd="3" destOrd="0" presId="urn:microsoft.com/office/officeart/2005/8/layout/venn1"/>
    <dgm:cxn modelId="{A10D3E51-777F-4B62-86F9-15023AF444A0}" type="presParOf" srcId="{A8A5DB12-2675-43C9-9778-2E33A39F4750}" destId="{2CE5C034-FEFF-457E-AF61-BB77BAB4DDDA}" srcOrd="4" destOrd="0" presId="urn:microsoft.com/office/officeart/2005/8/layout/venn1"/>
    <dgm:cxn modelId="{474109BB-E19D-4352-8264-8C83314A6FD3}" type="presParOf" srcId="{A8A5DB12-2675-43C9-9778-2E33A39F4750}" destId="{6E72A793-E6D5-4AEE-8102-867C8434505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60257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A</a:t>
          </a:r>
          <a:endParaRPr lang="ko-KR" altLang="en-US" sz="5500" kern="1200" dirty="0"/>
        </a:p>
      </dsp:txBody>
      <dsp:txXfrm>
        <a:off x="267809" y="695914"/>
        <a:ext cx="856990" cy="1135799"/>
      </dsp:txXfrm>
    </dsp:sp>
    <dsp:sp modelId="{E0B1E055-B58F-4188-84EA-32D198553679}">
      <dsp:nvSpPr>
        <dsp:cNvPr id="0" name=""/>
        <dsp:cNvSpPr/>
      </dsp:nvSpPr>
      <dsp:spPr>
        <a:xfrm>
          <a:off x="1131495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B</a:t>
          </a:r>
          <a:endParaRPr lang="ko-KR" altLang="en-US" sz="5500" kern="1200" dirty="0"/>
        </a:p>
      </dsp:txBody>
      <dsp:txXfrm>
        <a:off x="1553295" y="695914"/>
        <a:ext cx="856990" cy="113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60257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A</a:t>
          </a:r>
          <a:r>
            <a:rPr lang="en-US" altLang="ko-KR" sz="3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sz="3000" kern="1200" dirty="0"/>
        </a:p>
      </dsp:txBody>
      <dsp:txXfrm>
        <a:off x="267809" y="695914"/>
        <a:ext cx="856990" cy="1135799"/>
      </dsp:txXfrm>
    </dsp:sp>
    <dsp:sp modelId="{E0B1E055-B58F-4188-84EA-32D198553679}">
      <dsp:nvSpPr>
        <dsp:cNvPr id="0" name=""/>
        <dsp:cNvSpPr/>
      </dsp:nvSpPr>
      <dsp:spPr>
        <a:xfrm>
          <a:off x="1131495" y="520642"/>
          <a:ext cx="1486343" cy="14863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C</a:t>
          </a:r>
          <a:endParaRPr lang="ko-KR" altLang="en-US" sz="3000" kern="1200" dirty="0"/>
        </a:p>
      </dsp:txBody>
      <dsp:txXfrm>
        <a:off x="1553295" y="695914"/>
        <a:ext cx="856990" cy="1135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69023" y="491164"/>
          <a:ext cx="1702589" cy="17025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A</a:t>
          </a:r>
          <a:r>
            <a:rPr lang="en-US" altLang="ko-KR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∩B∩C</a:t>
          </a:r>
          <a:endParaRPr lang="ko-KR" altLang="en-US" sz="2000" kern="1200" dirty="0"/>
        </a:p>
      </dsp:txBody>
      <dsp:txXfrm>
        <a:off x="306772" y="691936"/>
        <a:ext cx="981673" cy="1301045"/>
      </dsp:txXfrm>
    </dsp:sp>
    <dsp:sp modelId="{E0B1E055-B58F-4188-84EA-32D198553679}">
      <dsp:nvSpPr>
        <dsp:cNvPr id="0" name=""/>
        <dsp:cNvSpPr/>
      </dsp:nvSpPr>
      <dsp:spPr>
        <a:xfrm>
          <a:off x="1296115" y="491164"/>
          <a:ext cx="1702589" cy="17025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D</a:t>
          </a:r>
          <a:endParaRPr lang="ko-KR" altLang="en-US" sz="2000" kern="1200" dirty="0"/>
        </a:p>
      </dsp:txBody>
      <dsp:txXfrm>
        <a:off x="1779282" y="691936"/>
        <a:ext cx="981673" cy="130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A2B-C24F-419C-A023-D86CE9451CD5}">
      <dsp:nvSpPr>
        <dsp:cNvPr id="0" name=""/>
        <dsp:cNvSpPr/>
      </dsp:nvSpPr>
      <dsp:spPr>
        <a:xfrm>
          <a:off x="1471955" y="42498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A</a:t>
          </a:r>
          <a:endParaRPr lang="ko-KR" altLang="en-US" sz="4500" kern="1200" dirty="0"/>
        </a:p>
      </dsp:txBody>
      <dsp:txXfrm>
        <a:off x="1743944" y="399483"/>
        <a:ext cx="1495937" cy="917961"/>
      </dsp:txXfrm>
    </dsp:sp>
    <dsp:sp modelId="{78DBBBF4-5B04-4B19-8FAB-A5BE413D1C63}">
      <dsp:nvSpPr>
        <dsp:cNvPr id="0" name=""/>
        <dsp:cNvSpPr/>
      </dsp:nvSpPr>
      <dsp:spPr>
        <a:xfrm>
          <a:off x="2208024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D</a:t>
          </a:r>
          <a:endParaRPr lang="ko-KR" altLang="en-US" sz="4500" kern="1200" dirty="0"/>
        </a:p>
      </dsp:txBody>
      <dsp:txXfrm>
        <a:off x="2831898" y="1844422"/>
        <a:ext cx="1223948" cy="1121952"/>
      </dsp:txXfrm>
    </dsp:sp>
    <dsp:sp modelId="{2CE5C034-FEFF-457E-AF61-BB77BAB4DDDA}">
      <dsp:nvSpPr>
        <dsp:cNvPr id="0" name=""/>
        <dsp:cNvSpPr/>
      </dsp:nvSpPr>
      <dsp:spPr>
        <a:xfrm>
          <a:off x="735886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B</a:t>
          </a:r>
          <a:endParaRPr lang="ko-KR" altLang="en-US" sz="4500" kern="1200" dirty="0"/>
        </a:p>
      </dsp:txBody>
      <dsp:txXfrm>
        <a:off x="927978" y="1844422"/>
        <a:ext cx="1223948" cy="1121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72519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A</a:t>
          </a:r>
          <a:endParaRPr lang="ko-KR" altLang="en-US" sz="6500" kern="1200" dirty="0"/>
        </a:p>
      </dsp:txBody>
      <dsp:txXfrm>
        <a:off x="322308" y="828922"/>
        <a:ext cx="1031387" cy="1366933"/>
      </dsp:txXfrm>
    </dsp:sp>
    <dsp:sp modelId="{E0B1E055-B58F-4188-84EA-32D198553679}">
      <dsp:nvSpPr>
        <dsp:cNvPr id="0" name=""/>
        <dsp:cNvSpPr/>
      </dsp:nvSpPr>
      <dsp:spPr>
        <a:xfrm>
          <a:off x="1361753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B</a:t>
          </a:r>
          <a:endParaRPr lang="ko-KR" altLang="en-US" sz="6500" kern="1200" dirty="0"/>
        </a:p>
      </dsp:txBody>
      <dsp:txXfrm>
        <a:off x="1869389" y="828922"/>
        <a:ext cx="1031387" cy="1366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B8CF-B834-423F-8A85-0A194F61F952}">
      <dsp:nvSpPr>
        <dsp:cNvPr id="0" name=""/>
        <dsp:cNvSpPr/>
      </dsp:nvSpPr>
      <dsp:spPr>
        <a:xfrm>
          <a:off x="72519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A</a:t>
          </a:r>
          <a:r>
            <a:rPr lang="en-US" altLang="ko-KR" sz="3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∩B</a:t>
          </a:r>
          <a:endParaRPr lang="ko-KR" altLang="en-US" sz="3700" kern="1200" dirty="0"/>
        </a:p>
      </dsp:txBody>
      <dsp:txXfrm>
        <a:off x="322308" y="828922"/>
        <a:ext cx="1031387" cy="1366933"/>
      </dsp:txXfrm>
    </dsp:sp>
    <dsp:sp modelId="{E0B1E055-B58F-4188-84EA-32D198553679}">
      <dsp:nvSpPr>
        <dsp:cNvPr id="0" name=""/>
        <dsp:cNvSpPr/>
      </dsp:nvSpPr>
      <dsp:spPr>
        <a:xfrm>
          <a:off x="1361753" y="617982"/>
          <a:ext cx="1788812" cy="17888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D</a:t>
          </a:r>
          <a:endParaRPr lang="ko-KR" altLang="en-US" sz="3700" kern="1200" dirty="0"/>
        </a:p>
      </dsp:txBody>
      <dsp:txXfrm>
        <a:off x="1869389" y="828922"/>
        <a:ext cx="1031387" cy="13669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A2B-C24F-419C-A023-D86CE9451CD5}">
      <dsp:nvSpPr>
        <dsp:cNvPr id="0" name=""/>
        <dsp:cNvSpPr/>
      </dsp:nvSpPr>
      <dsp:spPr>
        <a:xfrm>
          <a:off x="1471955" y="42498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A</a:t>
          </a:r>
          <a:endParaRPr lang="ko-KR" altLang="en-US" sz="4500" kern="1200" dirty="0"/>
        </a:p>
      </dsp:txBody>
      <dsp:txXfrm>
        <a:off x="1743944" y="399483"/>
        <a:ext cx="1495937" cy="917961"/>
      </dsp:txXfrm>
    </dsp:sp>
    <dsp:sp modelId="{78DBBBF4-5B04-4B19-8FAB-A5BE413D1C63}">
      <dsp:nvSpPr>
        <dsp:cNvPr id="0" name=""/>
        <dsp:cNvSpPr/>
      </dsp:nvSpPr>
      <dsp:spPr>
        <a:xfrm>
          <a:off x="2208024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C</a:t>
          </a:r>
          <a:endParaRPr lang="ko-KR" altLang="en-US" sz="4500" kern="1200" dirty="0"/>
        </a:p>
      </dsp:txBody>
      <dsp:txXfrm>
        <a:off x="2831898" y="1844422"/>
        <a:ext cx="1223948" cy="1121952"/>
      </dsp:txXfrm>
    </dsp:sp>
    <dsp:sp modelId="{2CE5C034-FEFF-457E-AF61-BB77BAB4DDDA}">
      <dsp:nvSpPr>
        <dsp:cNvPr id="0" name=""/>
        <dsp:cNvSpPr/>
      </dsp:nvSpPr>
      <dsp:spPr>
        <a:xfrm>
          <a:off x="735886" y="1317444"/>
          <a:ext cx="2039914" cy="20399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500" kern="1200" dirty="0"/>
            <a:t>B</a:t>
          </a:r>
          <a:endParaRPr lang="ko-KR" altLang="en-US" sz="4500" kern="1200" dirty="0"/>
        </a:p>
      </dsp:txBody>
      <dsp:txXfrm>
        <a:off x="927978" y="1844422"/>
        <a:ext cx="1223948" cy="1121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31D50-AE38-49B5-91FB-A8CB4B3CD5A4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DB8F4-E8D4-41D4-B8BD-4140D16FF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7F38-2753-443C-B229-B2240B39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09240-C1F6-421E-A7E2-183AC7FB3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D416E-B656-4BA6-8180-62E25993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3BFC-4DE6-4FC8-8434-AF32A113968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CEFB1-2643-4725-8D47-8DC82C21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27D4C-7964-47C2-8B38-57163D33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6EFA2-0DC1-4C7D-9B9D-24D4F63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794E-C288-407E-8D4C-6403F94D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5D5E0-8A2B-4E88-841F-5A1F56F9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8DBE-6451-417A-BD19-7639DA477DF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8C6E2-A172-4915-B4EE-604E8B0C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6011B-46DD-4ED5-B0AE-945C4551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3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69CEB1-6D1B-480D-8DB7-559610410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36ECB-F31D-44E5-AF5C-298C23811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93446-6944-47D1-BD3F-D420780E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899D-039A-48C1-96E1-29E87058545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7A43A-CA27-46C2-BEF1-AB7722CF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A0F0-88AB-4D3D-BB75-ECE78FD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878B-8B9A-4D43-9D07-0738BB81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1E54D-5777-44FD-8042-7AF7E06C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19B0-37BA-46B4-B290-2AF9130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6B9-07FE-42AC-A05C-439B7511DF90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8B50-557F-4CCD-BB21-DDDC9B5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7DF1-E5BC-4F8C-9C5C-71F2ABCC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094F9-1BDC-45B0-86D8-D88765B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1F717-1137-457A-8718-D86AE393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94C98-5C7B-4461-9A91-E47EC25B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568B-795C-4C59-AD9A-4C1380FFC90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818B7-01F1-45A2-8043-AB88C88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78FAC-168A-4BD4-8242-DB73E6E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2F869-9355-4BC0-BA4B-12CDC4CD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2FF4-67FC-41A8-A3B4-7BBB5E735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F365E-7D88-406B-8220-B71C62EE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F411B-18EB-4C63-822A-E248629F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3F78-1E45-461E-8136-761AE3F376A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A2AE6-763B-4177-BF54-08D86FED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1CCF0-0655-479A-B4F0-6CE9D2B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BA4D7-5A09-4A39-AB9F-0A9D15AE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5EFDB-BC0A-4A0D-B74C-FB870541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EC2D0-EF98-44D2-A898-0138D5997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8F7799-CA9F-4033-A1F9-1D7828E3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E4E80A-3330-4E38-8546-AAD9ACAF7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6A69F-CFC9-48E8-BB34-B8C48A98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9581-726A-4E53-B2C6-C364B8CC401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20B10-610D-42CA-8D2E-5BF3DA0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9CD4EF-E13F-44A8-BF8A-365935B1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0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78CE7-98BB-4399-9B14-FF58F46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C119A-B7D8-42F4-9D81-6E9F3341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9A48-D974-41CC-AA52-D67F5143D87D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CBC39-6BC0-482C-9DB0-AC1F121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45F3A-EAB4-4194-A24C-E9E62D24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94B66E-9696-4D0B-BCCB-08D6509B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36A6-2229-4500-B8C2-7451E542D3C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DCDAE-249C-45D0-B141-7AFD82E1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EF841-E99A-45B0-9D00-B1D0B77A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0E965-FCAF-4107-8927-108D6C9C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E3DDC-6079-4CAA-81FA-80A11963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27DFB3-D928-4A94-A21A-0B958B46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143DA-8DC5-4819-8250-4F5FA77C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E4DF-6B68-4DA8-9D7F-859ACA44EA4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7EEFF-AB07-4D6B-902F-4F5799AB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CD450-75B4-4B36-A3A8-7DEE126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C1F2B-7828-4456-BE1C-7BC39E5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7E0181-4D01-4460-8456-E676DE798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7908D-905F-49B1-AABB-AA02EEE8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E3FF4-92C9-4CCC-8315-D33F6A8A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85B-4A3A-4A0A-8BA5-644EC1E88FAE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EE80D-9FAA-4ABC-8F5A-F1F7C30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139DC-A57C-458B-A14F-36B7AA70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816DC-39B3-40E2-A720-700CED46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D958F-18CB-445B-89A1-473CEFA98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3955-DC71-439B-B14B-463271317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D63-A2B2-4A5C-9288-AFA1003A7191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2F4E2-A1B9-41A7-9590-503DCC04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CF804-8976-4C6E-8C1E-A89972A7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6B41-2B89-48D3-9E2B-7DA94E14A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7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endParaRPr lang="ko-KR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Pea LAB</a:t>
            </a: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Bang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jeho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Lee </a:t>
            </a: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jiwon</a:t>
            </a:r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2019.05.20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F77F2-46FD-4C76-980E-BE40C290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6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8F2AA72-E166-4721-A675-6F2A0CAE4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016139"/>
              </p:ext>
            </p:extLst>
          </p:nvPr>
        </p:nvGraphicFramePr>
        <p:xfrm>
          <a:off x="2363434" y="1802167"/>
          <a:ext cx="3223086" cy="302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91ABEA-9C31-47D8-977B-70E8C4EBA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307268"/>
              </p:ext>
            </p:extLst>
          </p:nvPr>
        </p:nvGraphicFramePr>
        <p:xfrm>
          <a:off x="6718428" y="1788854"/>
          <a:ext cx="3223086" cy="302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31B20F-67FA-4B70-AF72-DD91AE9D32E1}"/>
              </a:ext>
            </a:extLst>
          </p:cNvPr>
          <p:cNvSpPr/>
          <p:nvPr/>
        </p:nvSpPr>
        <p:spPr>
          <a:xfrm>
            <a:off x="5786019" y="3057104"/>
            <a:ext cx="779755" cy="5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199EF-E204-4D7F-BE33-2EAF9E5F3960}"/>
              </a:ext>
            </a:extLst>
          </p:cNvPr>
          <p:cNvSpPr txBox="1"/>
          <p:nvPr/>
        </p:nvSpPr>
        <p:spPr>
          <a:xfrm>
            <a:off x="2971059" y="5148855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Speed is very slow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464A1-8FED-44E7-961D-A8C499FACB81}"/>
              </a:ext>
            </a:extLst>
          </p:cNvPr>
          <p:cNvSpPr txBox="1"/>
          <p:nvPr/>
        </p:nvSpPr>
        <p:spPr>
          <a:xfrm>
            <a:off x="3043561" y="773837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Problem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98AC67-7F07-4CFF-A34B-AFEA6818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CB5CD641-8CF1-4CF5-95E8-7FCE567EC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943060"/>
              </p:ext>
            </p:extLst>
          </p:nvPr>
        </p:nvGraphicFramePr>
        <p:xfrm>
          <a:off x="3260816" y="1729071"/>
          <a:ext cx="4983826" cy="339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9E328E-C070-4DEA-BE5C-8886D8F134E6}"/>
              </a:ext>
            </a:extLst>
          </p:cNvPr>
          <p:cNvSpPr txBox="1"/>
          <p:nvPr/>
        </p:nvSpPr>
        <p:spPr>
          <a:xfrm>
            <a:off x="2547891" y="568170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Next Plan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4B47DC-9606-4960-838D-C00048CA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7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jiwon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B9C3D9-8FA8-49E0-84B5-3F628F87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6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DEB4D-A22B-4F21-BE88-C869093898BF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ADCDA06C-FE55-4308-B9FB-6C8308ED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2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DA58FB-D5C2-40FE-80F1-76A82A032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277984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C01A52-14FB-4ABF-BF8C-6AE7EE968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49376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7A319-211D-45BA-811E-B92DCED659E6}"/>
              </a:ext>
            </a:extLst>
          </p:cNvPr>
          <p:cNvSpPr/>
          <p:nvPr/>
        </p:nvSpPr>
        <p:spPr>
          <a:xfrm>
            <a:off x="5855907" y="27823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“a”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BB40-3EA7-42EA-AED1-EC912B69F2FD}"/>
              </a:ext>
            </a:extLst>
          </p:cNvPr>
          <p:cNvSpPr/>
          <p:nvPr/>
        </p:nvSpPr>
        <p:spPr>
          <a:xfrm>
            <a:off x="5855907" y="49498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“b”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5E333-D88A-4FEF-AF49-08D769DB9D08}"/>
              </a:ext>
            </a:extLst>
          </p:cNvPr>
          <p:cNvSpPr txBox="1"/>
          <p:nvPr/>
        </p:nvSpPr>
        <p:spPr>
          <a:xfrm>
            <a:off x="5657121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4BEB-1D02-432A-9D55-EF875563F078}"/>
              </a:ext>
            </a:extLst>
          </p:cNvPr>
          <p:cNvSpPr txBox="1"/>
          <p:nvPr/>
        </p:nvSpPr>
        <p:spPr>
          <a:xfrm>
            <a:off x="7352228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4D45E-5473-4CEE-9E5A-8993BFA12896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D6768-ABC7-41E2-92C4-7934E8A726AB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89647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9F7C47-F060-4DB2-B155-A800FA0ECAEC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1748118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81441B-7044-4F97-88DE-146192197598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349A1-47F7-411F-A8C0-35D0C5B682D2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while?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99F68-59AE-4A56-A2BA-327BD5A6FA61}"/>
              </a:ext>
            </a:extLst>
          </p:cNvPr>
          <p:cNvSpPr txBox="1"/>
          <p:nvPr/>
        </p:nvSpPr>
        <p:spPr>
          <a:xfrm>
            <a:off x="2036255" y="445743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hasNext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E2EA6C-9026-4FB1-BA68-338024F2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DA58FB-D5C2-40FE-80F1-76A82A032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277984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C01A52-14FB-4ABF-BF8C-6AE7EE968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49376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7A319-211D-45BA-811E-B92DCED659E6}"/>
              </a:ext>
            </a:extLst>
          </p:cNvPr>
          <p:cNvSpPr/>
          <p:nvPr/>
        </p:nvSpPr>
        <p:spPr>
          <a:xfrm>
            <a:off x="5855907" y="27823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“a”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BB40-3EA7-42EA-AED1-EC912B69F2FD}"/>
              </a:ext>
            </a:extLst>
          </p:cNvPr>
          <p:cNvSpPr/>
          <p:nvPr/>
        </p:nvSpPr>
        <p:spPr>
          <a:xfrm>
            <a:off x="5855907" y="49498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“b”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5E333-D88A-4FEF-AF49-08D769DB9D08}"/>
              </a:ext>
            </a:extLst>
          </p:cNvPr>
          <p:cNvSpPr txBox="1"/>
          <p:nvPr/>
        </p:nvSpPr>
        <p:spPr>
          <a:xfrm>
            <a:off x="5657121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4BEB-1D02-432A-9D55-EF875563F078}"/>
              </a:ext>
            </a:extLst>
          </p:cNvPr>
          <p:cNvSpPr txBox="1"/>
          <p:nvPr/>
        </p:nvSpPr>
        <p:spPr>
          <a:xfrm>
            <a:off x="7352228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4D45E-5473-4CEE-9E5A-8993BFA12896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D6768-ABC7-41E2-92C4-7934E8A726AB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89647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9F7C47-F060-4DB2-B155-A800FA0ECAEC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1748118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0DEB4D-A22B-4F21-BE88-C869093898BF}"/>
              </a:ext>
            </a:extLst>
          </p:cNvPr>
          <p:cNvSpPr txBox="1"/>
          <p:nvPr/>
        </p:nvSpPr>
        <p:spPr>
          <a:xfrm>
            <a:off x="1532971" y="3646441"/>
            <a:ext cx="37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What’s the difference with ‘for’?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03BD7B-06AA-42F8-908A-82C1FFEF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2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34A8C36-C217-441D-8765-F0F61F2AE664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DA58FB-D5C2-40FE-80F1-76A82A032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277984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C01A52-14FB-4ABF-BF8C-6AE7EE968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2696" y="49376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7A319-211D-45BA-811E-B92DCED659E6}"/>
              </a:ext>
            </a:extLst>
          </p:cNvPr>
          <p:cNvSpPr/>
          <p:nvPr/>
        </p:nvSpPr>
        <p:spPr>
          <a:xfrm>
            <a:off x="5855907" y="27823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“a”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BB40-3EA7-42EA-AED1-EC912B69F2FD}"/>
              </a:ext>
            </a:extLst>
          </p:cNvPr>
          <p:cNvSpPr/>
          <p:nvPr/>
        </p:nvSpPr>
        <p:spPr>
          <a:xfrm>
            <a:off x="5855907" y="4949891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“b”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5E333-D88A-4FEF-AF49-08D769DB9D08}"/>
              </a:ext>
            </a:extLst>
          </p:cNvPr>
          <p:cNvSpPr txBox="1"/>
          <p:nvPr/>
        </p:nvSpPr>
        <p:spPr>
          <a:xfrm>
            <a:off x="5657121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B4BEB-1D02-432A-9D55-EF875563F078}"/>
              </a:ext>
            </a:extLst>
          </p:cNvPr>
          <p:cNvSpPr txBox="1"/>
          <p:nvPr/>
        </p:nvSpPr>
        <p:spPr>
          <a:xfrm>
            <a:off x="7352228" y="2326723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4D45E-5473-4CEE-9E5A-8993BFA12896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ACD6768-ABC7-41E2-92C4-7934E8A726AB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896470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9F7C47-F060-4DB2-B155-A800FA0ECAEC}"/>
              </a:ext>
            </a:extLst>
          </p:cNvPr>
          <p:cNvCxnSpPr>
            <a:cxnSpLocks/>
          </p:cNvCxnSpPr>
          <p:nvPr/>
        </p:nvCxnSpPr>
        <p:spPr>
          <a:xfrm>
            <a:off x="6997856" y="3246258"/>
            <a:ext cx="1748118" cy="153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0DEB4D-A22B-4F21-BE88-C869093898BF}"/>
              </a:ext>
            </a:extLst>
          </p:cNvPr>
          <p:cNvSpPr txBox="1"/>
          <p:nvPr/>
        </p:nvSpPr>
        <p:spPr>
          <a:xfrm>
            <a:off x="1532971" y="3646441"/>
            <a:ext cx="37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What’s the difference with ‘for’?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C546A-47ED-46EB-94AC-964C39C55FB6}"/>
              </a:ext>
            </a:extLst>
          </p:cNvPr>
          <p:cNvSpPr txBox="1"/>
          <p:nvPr/>
        </p:nvSpPr>
        <p:spPr>
          <a:xfrm>
            <a:off x="1921336" y="426206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long time!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81AD8-8DAD-4822-BC8A-29905045E8F9}"/>
              </a:ext>
            </a:extLst>
          </p:cNvPr>
          <p:cNvSpPr txBox="1"/>
          <p:nvPr/>
        </p:nvSpPr>
        <p:spPr>
          <a:xfrm>
            <a:off x="1921336" y="478528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Little Space!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228242-58BB-4388-B23A-31A30744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E2CAE-AE7B-4068-A738-79762D2D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7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5FB2ED-C8C4-4ECB-BAF2-4CD76AC4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5323"/>
              </p:ext>
            </p:extLst>
          </p:nvPr>
        </p:nvGraphicFramePr>
        <p:xfrm>
          <a:off x="5215387" y="2239521"/>
          <a:ext cx="5500890" cy="25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3">
                  <a:extLst>
                    <a:ext uri="{9D8B030D-6E8A-4147-A177-3AD203B41FA5}">
                      <a16:colId xmlns:a16="http://schemas.microsoft.com/office/drawing/2014/main" val="676652116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44094632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412629238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94433892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18349694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855735197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32312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9301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6864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801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93A26-0880-4511-A632-2E423C99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2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5FB2ED-C8C4-4ECB-BAF2-4CD76AC40081}"/>
              </a:ext>
            </a:extLst>
          </p:cNvPr>
          <p:cNvGraphicFramePr>
            <a:graphicFrameLocks noGrp="1"/>
          </p:cNvGraphicFramePr>
          <p:nvPr/>
        </p:nvGraphicFramePr>
        <p:xfrm>
          <a:off x="5215387" y="2239521"/>
          <a:ext cx="5500890" cy="25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3">
                  <a:extLst>
                    <a:ext uri="{9D8B030D-6E8A-4147-A177-3AD203B41FA5}">
                      <a16:colId xmlns:a16="http://schemas.microsoft.com/office/drawing/2014/main" val="676652116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44094632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412629238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94433892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18349694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855735197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32312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9301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6864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80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703120-78B8-4B49-B6E0-AB66CA41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3842"/>
              </p:ext>
            </p:extLst>
          </p:nvPr>
        </p:nvGraphicFramePr>
        <p:xfrm>
          <a:off x="5215386" y="5287170"/>
          <a:ext cx="5500890" cy="55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15">
                  <a:extLst>
                    <a:ext uri="{9D8B030D-6E8A-4147-A177-3AD203B41FA5}">
                      <a16:colId xmlns:a16="http://schemas.microsoft.com/office/drawing/2014/main" val="1981049466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297524157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4767476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64746697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59237657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6659169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∩</a:t>
                      </a: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9873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D9FAB6-E001-4E8E-9C44-C9B677A01790}"/>
              </a:ext>
            </a:extLst>
          </p:cNvPr>
          <p:cNvCxnSpPr>
            <a:cxnSpLocks/>
          </p:cNvCxnSpPr>
          <p:nvPr/>
        </p:nvCxnSpPr>
        <p:spPr>
          <a:xfrm>
            <a:off x="10963835" y="2983224"/>
            <a:ext cx="0" cy="974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8C79-369C-4309-9506-ABEFBE3D94EF}"/>
              </a:ext>
            </a:extLst>
          </p:cNvPr>
          <p:cNvSpPr txBox="1"/>
          <p:nvPr/>
        </p:nvSpPr>
        <p:spPr>
          <a:xfrm>
            <a:off x="10963835" y="3244334"/>
            <a:ext cx="7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B3E9A-8C0D-45A5-9BFA-2F50927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jeho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4EEB5-B8DD-4815-A127-E49811FE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3B55-CEA8-408B-87CB-6E2DDAB14A62}"/>
              </a:ext>
            </a:extLst>
          </p:cNvPr>
          <p:cNvSpPr txBox="1"/>
          <p:nvPr/>
        </p:nvSpPr>
        <p:spPr>
          <a:xfrm>
            <a:off x="2036255" y="261389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40D-C4B8-412A-BFE6-A0A7D7CE6CCC}"/>
              </a:ext>
            </a:extLst>
          </p:cNvPr>
          <p:cNvSpPr txBox="1"/>
          <p:nvPr/>
        </p:nvSpPr>
        <p:spPr>
          <a:xfrm>
            <a:off x="2036255" y="3505445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boolean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5FB2ED-C8C4-4ECB-BAF2-4CD76AC40081}"/>
              </a:ext>
            </a:extLst>
          </p:cNvPr>
          <p:cNvGraphicFramePr>
            <a:graphicFrameLocks noGrp="1"/>
          </p:cNvGraphicFramePr>
          <p:nvPr/>
        </p:nvGraphicFramePr>
        <p:xfrm>
          <a:off x="5215387" y="2239521"/>
          <a:ext cx="5500890" cy="253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63">
                  <a:extLst>
                    <a:ext uri="{9D8B030D-6E8A-4147-A177-3AD203B41FA5}">
                      <a16:colId xmlns:a16="http://schemas.microsoft.com/office/drawing/2014/main" val="676652116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44094632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412629238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94433892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18349694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855735197"/>
                    </a:ext>
                  </a:extLst>
                </a:gridCol>
              </a:tblGrid>
              <a:tr h="632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32312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9301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68645"/>
                  </a:ext>
                </a:extLst>
              </a:tr>
              <a:tr h="632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80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703120-78B8-4B49-B6E0-AB66CA4107D8}"/>
              </a:ext>
            </a:extLst>
          </p:cNvPr>
          <p:cNvGraphicFramePr>
            <a:graphicFrameLocks noGrp="1"/>
          </p:cNvGraphicFramePr>
          <p:nvPr/>
        </p:nvGraphicFramePr>
        <p:xfrm>
          <a:off x="5215386" y="5287170"/>
          <a:ext cx="5500890" cy="55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15">
                  <a:extLst>
                    <a:ext uri="{9D8B030D-6E8A-4147-A177-3AD203B41FA5}">
                      <a16:colId xmlns:a16="http://schemas.microsoft.com/office/drawing/2014/main" val="1981049466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297524157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4767476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64746697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59237657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6659169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∩</a:t>
                      </a: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9873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D9FAB6-E001-4E8E-9C44-C9B677A01790}"/>
              </a:ext>
            </a:extLst>
          </p:cNvPr>
          <p:cNvCxnSpPr>
            <a:cxnSpLocks/>
          </p:cNvCxnSpPr>
          <p:nvPr/>
        </p:nvCxnSpPr>
        <p:spPr>
          <a:xfrm>
            <a:off x="10963835" y="2983224"/>
            <a:ext cx="0" cy="9740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8C79-369C-4309-9506-ABEFBE3D94EF}"/>
              </a:ext>
            </a:extLst>
          </p:cNvPr>
          <p:cNvSpPr txBox="1"/>
          <p:nvPr/>
        </p:nvSpPr>
        <p:spPr>
          <a:xfrm>
            <a:off x="10963835" y="3244334"/>
            <a:ext cx="73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17B8F-219A-4A0C-82B6-D91FF0425C8B}"/>
              </a:ext>
            </a:extLst>
          </p:cNvPr>
          <p:cNvSpPr txBox="1"/>
          <p:nvPr/>
        </p:nvSpPr>
        <p:spPr>
          <a:xfrm>
            <a:off x="1843108" y="439699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Short Time!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EAA4B-F581-4BF5-BB83-6303FDB0AD3C}"/>
              </a:ext>
            </a:extLst>
          </p:cNvPr>
          <p:cNvSpPr txBox="1"/>
          <p:nvPr/>
        </p:nvSpPr>
        <p:spPr>
          <a:xfrm>
            <a:off x="1843108" y="4920218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Big Space!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DF800-AB03-4619-A14A-4EAC1A78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9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Cambria Math" panose="02040503050406030204" pitchFamily="18" charset="0"/>
              </a:rPr>
              <a:t>Next Plan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703120-78B8-4B49-B6E0-AB66CA41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262"/>
              </p:ext>
            </p:extLst>
          </p:nvPr>
        </p:nvGraphicFramePr>
        <p:xfrm>
          <a:off x="3345555" y="2284777"/>
          <a:ext cx="5500890" cy="557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15">
                  <a:extLst>
                    <a:ext uri="{9D8B030D-6E8A-4147-A177-3AD203B41FA5}">
                      <a16:colId xmlns:a16="http://schemas.microsoft.com/office/drawing/2014/main" val="1981049466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2975241578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4767476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3647466971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59237657"/>
                    </a:ext>
                  </a:extLst>
                </a:gridCol>
                <a:gridCol w="916815">
                  <a:extLst>
                    <a:ext uri="{9D8B030D-6E8A-4147-A177-3AD203B41FA5}">
                      <a16:colId xmlns:a16="http://schemas.microsoft.com/office/drawing/2014/main" val="106659169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∩</a:t>
                      </a:r>
                      <a:r>
                        <a:rPr lang="en-US" altLang="ko-K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29873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BD8636-051C-48AC-AD75-06D34354FF00}"/>
              </a:ext>
            </a:extLst>
          </p:cNvPr>
          <p:cNvCxnSpPr>
            <a:cxnSpLocks/>
          </p:cNvCxnSpPr>
          <p:nvPr/>
        </p:nvCxnSpPr>
        <p:spPr>
          <a:xfrm>
            <a:off x="6104965" y="3924518"/>
            <a:ext cx="0" cy="9740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A12F8D-2C0F-40A7-A96F-F074F953AFC5}"/>
              </a:ext>
            </a:extLst>
          </p:cNvPr>
          <p:cNvSpPr txBox="1"/>
          <p:nvPr/>
        </p:nvSpPr>
        <p:spPr>
          <a:xfrm>
            <a:off x="4773146" y="3144719"/>
            <a:ext cx="26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{1, 2}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60CFD-411B-4024-823C-BDDF5DDF49A1}"/>
              </a:ext>
            </a:extLst>
          </p:cNvPr>
          <p:cNvSpPr txBox="1"/>
          <p:nvPr/>
        </p:nvSpPr>
        <p:spPr>
          <a:xfrm>
            <a:off x="4764181" y="5353794"/>
            <a:ext cx="26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{200, 300}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B54F6B07-5295-464E-B43F-8F57ABA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4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BDBB667A-F61F-4027-B778-469747B251F3}"/>
              </a:ext>
            </a:extLst>
          </p:cNvPr>
          <p:cNvSpPr txBox="1">
            <a:spLocks/>
          </p:cNvSpPr>
          <p:nvPr/>
        </p:nvSpPr>
        <p:spPr>
          <a:xfrm>
            <a:off x="2503688" y="1134874"/>
            <a:ext cx="7184624" cy="40342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Cambria Math" panose="02040503050406030204" pitchFamily="18" charset="0"/>
              </a:rPr>
              <a:t>Next Plan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AA034-6930-4143-A8C0-04A31E7F2C51}"/>
              </a:ext>
            </a:extLst>
          </p:cNvPr>
          <p:cNvSpPr txBox="1"/>
          <p:nvPr/>
        </p:nvSpPr>
        <p:spPr>
          <a:xfrm>
            <a:off x="1538361" y="396688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Iterator?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9070D-D15A-4B45-8C74-9A7CFA5B077B}"/>
              </a:ext>
            </a:extLst>
          </p:cNvPr>
          <p:cNvSpPr txBox="1"/>
          <p:nvPr/>
        </p:nvSpPr>
        <p:spPr>
          <a:xfrm>
            <a:off x="1163465" y="452038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long time!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23FEA-B5CB-4BE6-85F7-4EE907067FD5}"/>
              </a:ext>
            </a:extLst>
          </p:cNvPr>
          <p:cNvSpPr txBox="1"/>
          <p:nvPr/>
        </p:nvSpPr>
        <p:spPr>
          <a:xfrm>
            <a:off x="1163465" y="504360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Little Space!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66CB5-3ABF-4B4C-B63D-8C840F2073EB}"/>
              </a:ext>
            </a:extLst>
          </p:cNvPr>
          <p:cNvSpPr txBox="1"/>
          <p:nvPr/>
        </p:nvSpPr>
        <p:spPr>
          <a:xfrm>
            <a:off x="8759561" y="3966882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BitSet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92275-1AD2-4D63-B886-9B1BDDA78F16}"/>
              </a:ext>
            </a:extLst>
          </p:cNvPr>
          <p:cNvSpPr txBox="1"/>
          <p:nvPr/>
        </p:nvSpPr>
        <p:spPr>
          <a:xfrm>
            <a:off x="8392913" y="452038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Short Time!</a:t>
            </a:r>
            <a:endParaRPr lang="ko-KR" altLang="en-US" sz="2800" b="1" dirty="0">
              <a:solidFill>
                <a:srgbClr val="00B05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4A91C-ACB3-4FCA-9CF8-495F07F7FE50}"/>
              </a:ext>
            </a:extLst>
          </p:cNvPr>
          <p:cNvSpPr txBox="1"/>
          <p:nvPr/>
        </p:nvSpPr>
        <p:spPr>
          <a:xfrm>
            <a:off x="8392913" y="5043600"/>
            <a:ext cx="2823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Big Space!</a:t>
            </a:r>
            <a:endParaRPr lang="ko-KR" altLang="en-US" sz="28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F60EFB4-6DCC-4EF7-AC08-99BB0EB55597}"/>
              </a:ext>
            </a:extLst>
          </p:cNvPr>
          <p:cNvCxnSpPr/>
          <p:nvPr/>
        </p:nvCxnSpPr>
        <p:spPr>
          <a:xfrm>
            <a:off x="1205753" y="3585881"/>
            <a:ext cx="978049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FC0D68-8BB8-461B-B2F2-49FFAC72615A}"/>
              </a:ext>
            </a:extLst>
          </p:cNvPr>
          <p:cNvCxnSpPr>
            <a:cxnSpLocks/>
          </p:cNvCxnSpPr>
          <p:nvPr/>
        </p:nvCxnSpPr>
        <p:spPr>
          <a:xfrm>
            <a:off x="6096000" y="2895600"/>
            <a:ext cx="0" cy="5147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08D888-1948-4701-87EF-32B2E7E652D4}"/>
              </a:ext>
            </a:extLst>
          </p:cNvPr>
          <p:cNvSpPr txBox="1"/>
          <p:nvPr/>
        </p:nvSpPr>
        <p:spPr>
          <a:xfrm>
            <a:off x="5054831" y="2329934"/>
            <a:ext cx="20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Algorithm? 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6CC5995-238D-494D-843D-95E9397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Association rule mining</a:t>
            </a:r>
            <a:b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b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altLang="ko-KR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2019.05.20</a:t>
            </a:r>
            <a:endParaRPr lang="ko-KR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874E7D-37A3-43C3-85FA-A2A3891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9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8991106F-D59A-4094-93A0-907F3E07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683506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EFB784-7DFA-45E4-BC2F-A8981AA364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9687" y="2575100"/>
          <a:ext cx="2363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1530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28687845"/>
                    </a:ext>
                  </a:extLst>
                </a:gridCol>
                <a:gridCol w="737807">
                  <a:extLst>
                    <a:ext uri="{9D8B030D-6E8A-4147-A177-3AD203B41FA5}">
                      <a16:colId xmlns:a16="http://schemas.microsoft.com/office/drawing/2014/main" val="366499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“c”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504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BC96B0-F634-4D28-848A-57521C0EC53A}"/>
              </a:ext>
            </a:extLst>
          </p:cNvPr>
          <p:cNvCxnSpPr/>
          <p:nvPr/>
        </p:nvCxnSpPr>
        <p:spPr>
          <a:xfrm>
            <a:off x="3016802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B53A54-FA74-4228-8819-7B4AB561D4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43446" y="3799643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CA360F-47F4-41DD-8DD4-9BF80F4F40A6}"/>
              </a:ext>
            </a:extLst>
          </p:cNvPr>
          <p:cNvCxnSpPr/>
          <p:nvPr/>
        </p:nvCxnSpPr>
        <p:spPr>
          <a:xfrm>
            <a:off x="3817274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66F3C50-CD5B-40F3-B1E7-354F4D6F91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3918" y="3799643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976997-2A96-4B95-8F99-FB18F1B5AD4F}"/>
              </a:ext>
            </a:extLst>
          </p:cNvPr>
          <p:cNvCxnSpPr/>
          <p:nvPr/>
        </p:nvCxnSpPr>
        <p:spPr>
          <a:xfrm>
            <a:off x="4662132" y="2945940"/>
            <a:ext cx="0" cy="85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5FF5134-326F-433D-8520-CC0CD1569A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31973" y="3799643"/>
          <a:ext cx="659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60563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8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739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3CC11D-ABE5-4B24-BEE2-662707B2743B}"/>
              </a:ext>
            </a:extLst>
          </p:cNvPr>
          <p:cNvSpPr txBox="1"/>
          <p:nvPr/>
        </p:nvSpPr>
        <p:spPr>
          <a:xfrm>
            <a:off x="557687" y="2491105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  <a:endParaRPr lang="ko-KR" altLang="en-US" sz="20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BD630-70D8-4DFB-9E46-80A8077AAE8A}"/>
              </a:ext>
            </a:extLst>
          </p:cNvPr>
          <p:cNvSpPr txBox="1"/>
          <p:nvPr/>
        </p:nvSpPr>
        <p:spPr>
          <a:xfrm>
            <a:off x="584320" y="4092074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068F1B-9B9D-4F2E-8B92-239F0995D23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25061" y="2755956"/>
            <a:ext cx="9137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851796-0859-4F4B-8AE4-FE315005C744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80671" y="4292129"/>
            <a:ext cx="913706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D92D52-7883-47E1-A98B-152760B728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4513" y="3275860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C4389B4-5C92-48FB-B330-33837B521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2854" y="3305698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“b”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“c”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1BE169-9667-4694-A93C-B064AF342A5D}"/>
              </a:ext>
            </a:extLst>
          </p:cNvPr>
          <p:cNvCxnSpPr>
            <a:cxnSpLocks/>
          </p:cNvCxnSpPr>
          <p:nvPr/>
        </p:nvCxnSpPr>
        <p:spPr>
          <a:xfrm>
            <a:off x="7377344" y="3461280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D0AB7A-272B-432F-A86D-660BC1F7F11A}"/>
              </a:ext>
            </a:extLst>
          </p:cNvPr>
          <p:cNvCxnSpPr>
            <a:cxnSpLocks/>
          </p:cNvCxnSpPr>
          <p:nvPr/>
        </p:nvCxnSpPr>
        <p:spPr>
          <a:xfrm>
            <a:off x="7385647" y="3841762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059E6E-6170-4698-ADE2-DCC5FBE60E39}"/>
              </a:ext>
            </a:extLst>
          </p:cNvPr>
          <p:cNvCxnSpPr>
            <a:cxnSpLocks/>
          </p:cNvCxnSpPr>
          <p:nvPr/>
        </p:nvCxnSpPr>
        <p:spPr>
          <a:xfrm>
            <a:off x="7389509" y="4227718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CE7692-F107-4ED1-9053-8FE679B4CD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4512" y="3656342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47C774B-7696-4719-89E8-BBBC8367E7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54512" y="4042298"/>
          <a:ext cx="2636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4C522E9-E554-4A90-A5BA-D43B07D6A5A6}"/>
              </a:ext>
            </a:extLst>
          </p:cNvPr>
          <p:cNvSpPr txBox="1"/>
          <p:nvPr/>
        </p:nvSpPr>
        <p:spPr>
          <a:xfrm>
            <a:off x="6730995" y="2558723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41096-7433-432F-AAF4-A7E8BAA29C2A}"/>
              </a:ext>
            </a:extLst>
          </p:cNvPr>
          <p:cNvSpPr txBox="1"/>
          <p:nvPr/>
        </p:nvSpPr>
        <p:spPr>
          <a:xfrm>
            <a:off x="1717914" y="1891711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HashMap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2C805-F53D-49AE-B557-A6220AEBD8C9}"/>
              </a:ext>
            </a:extLst>
          </p:cNvPr>
          <p:cNvSpPr txBox="1"/>
          <p:nvPr/>
        </p:nvSpPr>
        <p:spPr>
          <a:xfrm>
            <a:off x="588913" y="4092074"/>
            <a:ext cx="101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  <a:endParaRPr lang="ko-KR" altLang="en-US" sz="2000" b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6CEB1-5D45-4274-AE42-55C77DEE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5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C65C553-BDA0-4295-A648-BBE4DB7A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683506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321CA3-EBB5-47D7-A832-941D399E8D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854" y="3338006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D2F7BA-3995-40A0-BCCF-1D4759E24B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4195" y="3367844"/>
          <a:ext cx="6591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395424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“b”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“c”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7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F96D43-316F-4F69-B096-28F7D0C6DB48}"/>
              </a:ext>
            </a:extLst>
          </p:cNvPr>
          <p:cNvCxnSpPr>
            <a:cxnSpLocks/>
          </p:cNvCxnSpPr>
          <p:nvPr/>
        </p:nvCxnSpPr>
        <p:spPr>
          <a:xfrm>
            <a:off x="1908685" y="3523426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648AA6-A228-4A3A-A966-3A9D7C704FAF}"/>
              </a:ext>
            </a:extLst>
          </p:cNvPr>
          <p:cNvCxnSpPr>
            <a:cxnSpLocks/>
          </p:cNvCxnSpPr>
          <p:nvPr/>
        </p:nvCxnSpPr>
        <p:spPr>
          <a:xfrm>
            <a:off x="1916988" y="3903908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DF307C-C6E9-4CD0-B357-DEBF31F232AF}"/>
              </a:ext>
            </a:extLst>
          </p:cNvPr>
          <p:cNvCxnSpPr>
            <a:cxnSpLocks/>
          </p:cNvCxnSpPr>
          <p:nvPr/>
        </p:nvCxnSpPr>
        <p:spPr>
          <a:xfrm>
            <a:off x="1920850" y="4289864"/>
            <a:ext cx="44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D8AE3DE-29CB-4DE2-8203-EEF412E0E5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853" y="3718488"/>
          <a:ext cx="25311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07">
                  <a:extLst>
                    <a:ext uri="{9D8B030D-6E8A-4147-A177-3AD203B41FA5}">
                      <a16:colId xmlns:a16="http://schemas.microsoft.com/office/drawing/2014/main" val="3773450250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3025506959"/>
                    </a:ext>
                  </a:extLst>
                </a:gridCol>
                <a:gridCol w="843707">
                  <a:extLst>
                    <a:ext uri="{9D8B030D-6E8A-4147-A177-3AD203B41FA5}">
                      <a16:colId xmlns:a16="http://schemas.microsoft.com/office/drawing/2014/main" val="70629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3967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E9284FB-AFB7-4564-B26D-857EF63E3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5853" y="4104444"/>
          <a:ext cx="2636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5A10639-EF5C-4112-A139-DC5AD303F227}"/>
              </a:ext>
            </a:extLst>
          </p:cNvPr>
          <p:cNvSpPr txBox="1"/>
          <p:nvPr/>
        </p:nvSpPr>
        <p:spPr>
          <a:xfrm>
            <a:off x="1262336" y="2620869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C919BFA-9AAC-4653-ACF9-253E4A7560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5947" y="3367844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5D7253-70CB-483A-8C08-85E8206CD709}"/>
              </a:ext>
            </a:extLst>
          </p:cNvPr>
          <p:cNvSpPr/>
          <p:nvPr/>
        </p:nvSpPr>
        <p:spPr>
          <a:xfrm>
            <a:off x="6013710" y="3367846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8CC0E4-17BF-4D9D-89A9-C05F8E236992}"/>
              </a:ext>
            </a:extLst>
          </p:cNvPr>
          <p:cNvCxnSpPr>
            <a:cxnSpLocks/>
          </p:cNvCxnSpPr>
          <p:nvPr/>
        </p:nvCxnSpPr>
        <p:spPr>
          <a:xfrm>
            <a:off x="7858204" y="3554944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F8C4F6-67BB-4D03-802C-3D656E4DDF45}"/>
              </a:ext>
            </a:extLst>
          </p:cNvPr>
          <p:cNvSpPr txBox="1"/>
          <p:nvPr/>
        </p:nvSpPr>
        <p:spPr>
          <a:xfrm>
            <a:off x="6572662" y="2620869"/>
            <a:ext cx="316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Array List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664534-A59B-4662-B2E3-2112050F28D7}"/>
              </a:ext>
            </a:extLst>
          </p:cNvPr>
          <p:cNvSpPr/>
          <p:nvPr/>
        </p:nvSpPr>
        <p:spPr>
          <a:xfrm>
            <a:off x="5997835" y="3903908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C</a:t>
            </a:r>
            <a:endParaRPr lang="ko-KR" altLang="en-US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9ACFA9-FA3C-4AC1-90BB-7993ACE643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5947" y="3915963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CDE7ED-0E35-45D7-9D72-2051DB997D34}"/>
              </a:ext>
            </a:extLst>
          </p:cNvPr>
          <p:cNvCxnSpPr>
            <a:cxnSpLocks/>
          </p:cNvCxnSpPr>
          <p:nvPr/>
        </p:nvCxnSpPr>
        <p:spPr>
          <a:xfrm>
            <a:off x="7858204" y="4089328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9CEC3A-3DD1-4805-A3C4-298844F568F6}"/>
              </a:ext>
            </a:extLst>
          </p:cNvPr>
          <p:cNvSpPr/>
          <p:nvPr/>
        </p:nvSpPr>
        <p:spPr>
          <a:xfrm>
            <a:off x="6013710" y="4440068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C</a:t>
            </a:r>
            <a:endParaRPr lang="ko-KR" altLang="en-US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750FC1-DE13-421A-9132-F623AF76E6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5947" y="4438682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559BBE-274D-462A-98CB-B3310888DFEB}"/>
              </a:ext>
            </a:extLst>
          </p:cNvPr>
          <p:cNvCxnSpPr>
            <a:cxnSpLocks/>
          </p:cNvCxnSpPr>
          <p:nvPr/>
        </p:nvCxnSpPr>
        <p:spPr>
          <a:xfrm>
            <a:off x="7858204" y="4651183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816DCB-0EDD-4BCD-A7EF-B2B3586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6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EEC236-F6B0-447B-9FBA-7CF399080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7973"/>
              </p:ext>
            </p:extLst>
          </p:nvPr>
        </p:nvGraphicFramePr>
        <p:xfrm>
          <a:off x="6283466" y="2844062"/>
          <a:ext cx="1705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50">
                  <a:extLst>
                    <a:ext uri="{9D8B030D-6E8A-4147-A177-3AD203B41FA5}">
                      <a16:colId xmlns:a16="http://schemas.microsoft.com/office/drawing/2014/main" val="2626305945"/>
                    </a:ext>
                  </a:extLst>
                </a:gridCol>
                <a:gridCol w="852750">
                  <a:extLst>
                    <a:ext uri="{9D8B030D-6E8A-4147-A177-3AD203B41FA5}">
                      <a16:colId xmlns:a16="http://schemas.microsoft.com/office/drawing/2014/main" val="1890206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5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62CE277-36E4-497F-BEF0-D5F4BA2714CD}"/>
              </a:ext>
            </a:extLst>
          </p:cNvPr>
          <p:cNvSpPr/>
          <p:nvPr/>
        </p:nvSpPr>
        <p:spPr>
          <a:xfrm>
            <a:off x="3581229" y="2844064"/>
            <a:ext cx="170550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33EBD9-33BA-4CAF-9B8B-88BADB5BC345}"/>
              </a:ext>
            </a:extLst>
          </p:cNvPr>
          <p:cNvCxnSpPr>
            <a:cxnSpLocks/>
          </p:cNvCxnSpPr>
          <p:nvPr/>
        </p:nvCxnSpPr>
        <p:spPr>
          <a:xfrm>
            <a:off x="5425723" y="3031162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DDCE47-F61B-488E-8960-68E1440DD1BB}"/>
              </a:ext>
            </a:extLst>
          </p:cNvPr>
          <p:cNvCxnSpPr>
            <a:cxnSpLocks/>
          </p:cNvCxnSpPr>
          <p:nvPr/>
        </p:nvCxnSpPr>
        <p:spPr>
          <a:xfrm>
            <a:off x="5425723" y="3792715"/>
            <a:ext cx="61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2A19DA9-35A4-4C40-934F-707A79CF4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09130"/>
              </p:ext>
            </p:extLst>
          </p:nvPr>
        </p:nvGraphicFramePr>
        <p:xfrm>
          <a:off x="6283466" y="3609835"/>
          <a:ext cx="2636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6278691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70692882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82147061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123568578"/>
                    </a:ext>
                  </a:extLst>
                </a:gridCol>
              </a:tblGrid>
              <a:tr h="268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33502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A2768D-AA55-411E-8BE1-C23552672596}"/>
              </a:ext>
            </a:extLst>
          </p:cNvPr>
          <p:cNvSpPr/>
          <p:nvPr/>
        </p:nvSpPr>
        <p:spPr>
          <a:xfrm>
            <a:off x="3581230" y="3607295"/>
            <a:ext cx="1705500" cy="36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21BDFAF9-BC39-4729-8CE4-B8D4531E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467" y="1145218"/>
            <a:ext cx="7184624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c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14ABC-A313-44E3-A256-585D579DDBB4}"/>
              </a:ext>
            </a:extLst>
          </p:cNvPr>
          <p:cNvSpPr/>
          <p:nvPr/>
        </p:nvSpPr>
        <p:spPr>
          <a:xfrm>
            <a:off x="3577707" y="4365443"/>
            <a:ext cx="185107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(A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B)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C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B482EB-106F-4D81-99B6-2BC6B6FAA9B0}"/>
              </a:ext>
            </a:extLst>
          </p:cNvPr>
          <p:cNvCxnSpPr>
            <a:cxnSpLocks/>
          </p:cNvCxnSpPr>
          <p:nvPr/>
        </p:nvCxnSpPr>
        <p:spPr>
          <a:xfrm>
            <a:off x="5567771" y="4552541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BA6EF-D2AD-4C76-BD44-E7B65A1CF374}"/>
              </a:ext>
            </a:extLst>
          </p:cNvPr>
          <p:cNvSpPr/>
          <p:nvPr/>
        </p:nvSpPr>
        <p:spPr>
          <a:xfrm>
            <a:off x="6425514" y="4365443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200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61A49-2F71-412D-A87E-6DCA3656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7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E86E6E-561F-41DF-962A-229E2AED1108}"/>
              </a:ext>
            </a:extLst>
          </p:cNvPr>
          <p:cNvGrpSpPr/>
          <p:nvPr/>
        </p:nvGrpSpPr>
        <p:grpSpPr>
          <a:xfrm>
            <a:off x="2947076" y="2590053"/>
            <a:ext cx="3148924" cy="376837"/>
            <a:chOff x="2936588" y="2601154"/>
            <a:chExt cx="3148924" cy="3768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EA882C-080E-41D9-A99E-BB4857861CCA}"/>
                </a:ext>
              </a:extLst>
            </p:cNvPr>
            <p:cNvSpPr/>
            <p:nvPr/>
          </p:nvSpPr>
          <p:spPr>
            <a:xfrm>
              <a:off x="2936588" y="2612254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100</a:t>
              </a:r>
              <a:endParaRPr lang="ko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EFF4B6B-4D85-4DA9-B2AA-E6B08CB00917}"/>
                </a:ext>
              </a:extLst>
            </p:cNvPr>
            <p:cNvSpPr/>
            <p:nvPr/>
          </p:nvSpPr>
          <p:spPr>
            <a:xfrm>
              <a:off x="3568828" y="2601156"/>
              <a:ext cx="614484" cy="376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200</a:t>
              </a:r>
              <a:endParaRPr lang="ko-KR" altLang="en-US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C8B939-B2EA-45E2-AEF9-27DFFF80D72C}"/>
                </a:ext>
              </a:extLst>
            </p:cNvPr>
            <p:cNvSpPr/>
            <p:nvPr/>
          </p:nvSpPr>
          <p:spPr>
            <a:xfrm>
              <a:off x="4201068" y="2601156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300</a:t>
              </a:r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9B7D4C-72AD-44A9-B621-985DBC67CA1E}"/>
                </a:ext>
              </a:extLst>
            </p:cNvPr>
            <p:cNvSpPr/>
            <p:nvPr/>
          </p:nvSpPr>
          <p:spPr>
            <a:xfrm>
              <a:off x="4833308" y="2601155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400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C2D762B-F215-4F6C-8AD8-346E555E836D}"/>
                </a:ext>
              </a:extLst>
            </p:cNvPr>
            <p:cNvSpPr/>
            <p:nvPr/>
          </p:nvSpPr>
          <p:spPr>
            <a:xfrm>
              <a:off x="5471028" y="2601154"/>
              <a:ext cx="614484" cy="365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500</a:t>
              </a:r>
              <a:endParaRPr lang="ko-KR" altLang="en-US" b="1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34839-32AE-4203-BB22-969CB9891762}"/>
              </a:ext>
            </a:extLst>
          </p:cNvPr>
          <p:cNvSpPr/>
          <p:nvPr/>
        </p:nvSpPr>
        <p:spPr>
          <a:xfrm>
            <a:off x="1452539" y="2601153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“</a:t>
            </a:r>
            <a:r>
              <a:rPr lang="en-US" altLang="ko-KR" b="1" dirty="0"/>
              <a:t>d”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3A06D2-D20D-497E-97C3-056D38D7F92C}"/>
              </a:ext>
            </a:extLst>
          </p:cNvPr>
          <p:cNvCxnSpPr>
            <a:cxnSpLocks/>
          </p:cNvCxnSpPr>
          <p:nvPr/>
        </p:nvCxnSpPr>
        <p:spPr>
          <a:xfrm>
            <a:off x="2247511" y="2798415"/>
            <a:ext cx="61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>
            <a:extLst>
              <a:ext uri="{FF2B5EF4-FFF2-40B4-BE49-F238E27FC236}">
                <a16:creationId xmlns:a16="http://schemas.microsoft.com/office/drawing/2014/main" id="{E1E42DAC-AD6F-4327-AD4D-EBBF21AD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99" y="870010"/>
            <a:ext cx="881811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c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d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F68B9A-DAA6-4838-82F7-AD83707D5631}"/>
              </a:ext>
            </a:extLst>
          </p:cNvPr>
          <p:cNvSpPr/>
          <p:nvPr/>
        </p:nvSpPr>
        <p:spPr>
          <a:xfrm>
            <a:off x="5011048" y="4770238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200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A2AA7D-D02E-4291-9AE4-66AEB4E5813D}"/>
              </a:ext>
            </a:extLst>
          </p:cNvPr>
          <p:cNvSpPr/>
          <p:nvPr/>
        </p:nvSpPr>
        <p:spPr>
          <a:xfrm>
            <a:off x="1452539" y="4770238"/>
            <a:ext cx="2637706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((A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B) </a:t>
            </a:r>
            <a:r>
              <a:rPr lang="en-US" altLang="ko-KR" dirty="0">
                <a:latin typeface="맑은 고딕" panose="020B0503020000020004" pitchFamily="50" charset="-127"/>
              </a:rPr>
              <a:t>∩ </a:t>
            </a:r>
            <a:r>
              <a:rPr lang="en-US" altLang="ko-KR" b="1" dirty="0"/>
              <a:t>C)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D</a:t>
            </a:r>
            <a:endParaRPr lang="ko-KR" altLang="en-US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88060B-167E-4B05-ADEA-EBE5583FA04E}"/>
              </a:ext>
            </a:extLst>
          </p:cNvPr>
          <p:cNvCxnSpPr>
            <a:cxnSpLocks/>
          </p:cNvCxnSpPr>
          <p:nvPr/>
        </p:nvCxnSpPr>
        <p:spPr>
          <a:xfrm>
            <a:off x="4300346" y="4955658"/>
            <a:ext cx="61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9F95A9-C82B-42BE-A97B-2FB69E20094C}"/>
              </a:ext>
            </a:extLst>
          </p:cNvPr>
          <p:cNvSpPr/>
          <p:nvPr/>
        </p:nvSpPr>
        <p:spPr>
          <a:xfrm>
            <a:off x="1452539" y="3429000"/>
            <a:ext cx="1851070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(A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B) </a:t>
            </a:r>
            <a:r>
              <a:rPr lang="en-US" altLang="ko-KR" dirty="0">
                <a:latin typeface="맑은 고딕" panose="020B0503020000020004" pitchFamily="50" charset="-127"/>
              </a:rPr>
              <a:t>∩</a:t>
            </a:r>
            <a:r>
              <a:rPr lang="en-US" altLang="ko-KR" b="1" dirty="0"/>
              <a:t> C</a:t>
            </a:r>
            <a:endParaRPr lang="ko-KR" altLang="en-US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3C7D80-A9D6-448D-A5FB-6F0339B6A812}"/>
              </a:ext>
            </a:extLst>
          </p:cNvPr>
          <p:cNvCxnSpPr>
            <a:cxnSpLocks/>
          </p:cNvCxnSpPr>
          <p:nvPr/>
        </p:nvCxnSpPr>
        <p:spPr>
          <a:xfrm>
            <a:off x="3442603" y="3616098"/>
            <a:ext cx="73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272B99-9BD9-48CA-8A19-0D641F703F7F}"/>
              </a:ext>
            </a:extLst>
          </p:cNvPr>
          <p:cNvSpPr/>
          <p:nvPr/>
        </p:nvSpPr>
        <p:spPr>
          <a:xfrm>
            <a:off x="4300346" y="3429000"/>
            <a:ext cx="614484" cy="36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200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7467DE-4590-4942-866B-30497A8A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0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8F2AA72-E166-4721-A675-6F2A0CAE4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920163"/>
              </p:ext>
            </p:extLst>
          </p:nvPr>
        </p:nvGraphicFramePr>
        <p:xfrm>
          <a:off x="552390" y="2254928"/>
          <a:ext cx="2678096" cy="252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91ABEA-9C31-47D8-977B-70E8C4EBA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243295"/>
              </p:ext>
            </p:extLst>
          </p:nvPr>
        </p:nvGraphicFramePr>
        <p:xfrm>
          <a:off x="4907384" y="2241615"/>
          <a:ext cx="2678096" cy="252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A31B20F-67FA-4B70-AF72-DD91AE9D32E1}"/>
              </a:ext>
            </a:extLst>
          </p:cNvPr>
          <p:cNvSpPr/>
          <p:nvPr/>
        </p:nvSpPr>
        <p:spPr>
          <a:xfrm>
            <a:off x="3855375" y="3244280"/>
            <a:ext cx="779755" cy="5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070ED7EE-AE25-492C-A063-58575610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99" y="870010"/>
            <a:ext cx="8818116" cy="40342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  <a:r>
              <a:rPr lang="en-US" altLang="ko-KR" sz="2800" b="1" dirty="0">
                <a:latin typeface="Cambria Math" panose="02040503050406030204" pitchFamily="18" charset="0"/>
              </a:rPr>
              <a:t> with 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a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Item b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c </a:t>
            </a:r>
            <a:r>
              <a:rPr lang="en-US" altLang="ko-KR" sz="3200" dirty="0">
                <a:latin typeface="맑은 고딕" panose="020B0503020000020004" pitchFamily="50" charset="-127"/>
              </a:rPr>
              <a:t>∩</a:t>
            </a:r>
            <a:r>
              <a:rPr lang="en-US" altLang="ko-KR" sz="3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item d</a:t>
            </a:r>
            <a:endParaRPr lang="ko-KR" altLang="en-US" sz="28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1A2C39A2-6663-4C5E-BFA5-C84291630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243464"/>
              </p:ext>
            </p:extLst>
          </p:nvPr>
        </p:nvGraphicFramePr>
        <p:xfrm>
          <a:off x="8961513" y="2104008"/>
          <a:ext cx="3067729" cy="268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F7494F1-2D1F-4D2D-809E-D0A834D34F1D}"/>
              </a:ext>
            </a:extLst>
          </p:cNvPr>
          <p:cNvSpPr/>
          <p:nvPr/>
        </p:nvSpPr>
        <p:spPr>
          <a:xfrm>
            <a:off x="7780785" y="3244280"/>
            <a:ext cx="779755" cy="5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1AC053-4F32-42D9-9930-EAD4248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A13DE9-701E-4D8E-8299-E641D61D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15" y="2131103"/>
            <a:ext cx="10419969" cy="259579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15CE102-D869-4E5B-8513-3967E797EE60}"/>
              </a:ext>
            </a:extLst>
          </p:cNvPr>
          <p:cNvSpPr/>
          <p:nvPr/>
        </p:nvSpPr>
        <p:spPr>
          <a:xfrm>
            <a:off x="6303145" y="2131103"/>
            <a:ext cx="2654423" cy="4172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969E05-7287-4A95-85FF-FC6BC32389F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957568" y="2020579"/>
            <a:ext cx="594805" cy="319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E5763D-51D2-430B-80BD-C23029127285}"/>
              </a:ext>
            </a:extLst>
          </p:cNvPr>
          <p:cNvSpPr txBox="1"/>
          <p:nvPr/>
        </p:nvSpPr>
        <p:spPr>
          <a:xfrm>
            <a:off x="9254970" y="173781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걸린 시간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7AD10-4518-4DDF-ADE5-83FBFF2D2C0C}"/>
              </a:ext>
            </a:extLst>
          </p:cNvPr>
          <p:cNvSpPr txBox="1"/>
          <p:nvPr/>
        </p:nvSpPr>
        <p:spPr>
          <a:xfrm>
            <a:off x="2547891" y="568170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Result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096245-A8EC-43CE-8B5E-B91A0D9C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5DB9E3-8029-487C-83CD-90BFEA271C1B}"/>
              </a:ext>
            </a:extLst>
          </p:cNvPr>
          <p:cNvSpPr txBox="1"/>
          <p:nvPr/>
        </p:nvSpPr>
        <p:spPr>
          <a:xfrm>
            <a:off x="2891161" y="621437"/>
            <a:ext cx="640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Problem</a:t>
            </a:r>
            <a:endParaRPr lang="ko-KR" altLang="en-US" b="1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4DA0AC84-75E2-495D-A247-C422E48CA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91027"/>
              </p:ext>
            </p:extLst>
          </p:nvPr>
        </p:nvGraphicFramePr>
        <p:xfrm>
          <a:off x="3604086" y="1729071"/>
          <a:ext cx="4983826" cy="3399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9581E5-45A7-4AEA-8B9D-DC0A89D2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6B41-2B89-48D3-9E2B-7DA94E14AF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541</Words>
  <Application>Microsoft Office PowerPoint</Application>
  <PresentationFormat>와이드스크린</PresentationFormat>
  <Paragraphs>289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Association rule mining</vt:lpstr>
      <vt:lpstr>Association rule mining  jeho</vt:lpstr>
      <vt:lpstr>Intersection with Item a ∩ Item b</vt:lpstr>
      <vt:lpstr>Intersection with Item a ∩ Item b</vt:lpstr>
      <vt:lpstr>Intersection with Item a ∩ Item b ∩ item c</vt:lpstr>
      <vt:lpstr>Intersection with Item a ∩ Item b ∩item c ∩item d</vt:lpstr>
      <vt:lpstr>Intersection with Item a ∩ Item b ∩item c ∩item d</vt:lpstr>
      <vt:lpstr>PowerPoint 프레젠테이션</vt:lpstr>
      <vt:lpstr>PowerPoint 프레젠테이션</vt:lpstr>
      <vt:lpstr>PowerPoint 프레젠테이션</vt:lpstr>
      <vt:lpstr>PowerPoint 프레젠테이션</vt:lpstr>
      <vt:lpstr>Association rule mining  jiwon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Association rule mining Thank you   2019.05.20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제호 방</dc:creator>
  <cp:lastModifiedBy>제호 방</cp:lastModifiedBy>
  <cp:revision>21</cp:revision>
  <dcterms:created xsi:type="dcterms:W3CDTF">2019-05-19T08:59:24Z</dcterms:created>
  <dcterms:modified xsi:type="dcterms:W3CDTF">2019-05-20T08:58:25Z</dcterms:modified>
</cp:coreProperties>
</file>