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7" r:id="rId4"/>
    <p:sldId id="266" r:id="rId5"/>
    <p:sldId id="263" r:id="rId6"/>
    <p:sldId id="269" r:id="rId7"/>
    <p:sldId id="270" r:id="rId8"/>
    <p:sldId id="265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97B2-9DE7-4CCF-A18E-E163585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CE83F-CA76-4D53-B2DC-F29340542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143C-209C-4FBC-9A64-80DBD33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45D09-AD6B-4787-B2E5-20D1ED52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7B80B-096C-4042-B012-DE838EB9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D2D7-31CE-4223-918B-91881AA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F83B0-9047-4D28-A031-35ED3B16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AC110-FE73-47AA-9F23-5259C87C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B7400-B8BF-4E7D-AE3C-7EDBC39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4924-C2B0-46F1-B749-0572C53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901B9-6BA0-4833-9DEC-BCA610C7C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5CB30-3F8D-4767-B27E-5FE707D7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89A75-6E77-41D2-B343-287C5B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8FB0-29F7-43B6-99EF-2622BB97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1780-F888-4DAF-8D10-2D6B2C9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2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59839-1CEC-48F0-9182-1A6D4DE9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4B156-68F0-42C0-8E55-3E45E8E1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7DA4-7F15-418C-BC06-321F1950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8E74C-7ECD-4E87-8112-75497198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33F35-4867-436A-8C63-9CE985C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3954C-E26B-4A84-AEE3-715B3130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5E92-8604-44F6-836D-C105C6B3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62E34-AC1A-410C-B0EB-E4FCDDC7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EE51-2F2A-45FA-BBBF-8E0D9E20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E7533-EC62-4135-8D41-41C36B8C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1FE6-76CB-4749-9453-818AF73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5F2D-9000-40F8-AA78-F4ECB7CD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2A8CD-37DA-4AC1-8813-DAF1D383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2FA91-17CC-4707-B18A-95DDBAA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532C5-04F2-4D3E-B4A1-C27BF62B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290B8-8BF6-4FD1-AA92-4993D7EE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4169C-8A12-4DCA-A727-B8C9FCBC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CFB39-1414-4078-8C09-98E143FB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426F1-BE7B-405E-B4C5-3F5D8450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6AE73-1F0A-4602-9099-4B63DE18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77F8E8-7F5B-4ACC-A9AE-2B83D3C2B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50EB27-AAA4-4F8B-BE68-02FF46B5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6F5DB-0967-485B-B3E0-02F1C85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003E6-173E-4DEC-8CBE-986CB83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8BF73-DD14-40A6-84D1-79418C27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444BB9-22F3-4273-8A1A-6314EF89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B7C31D-85A6-4946-AF35-4A0DD978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4699D-63B4-48D2-9B89-43DF61FB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8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A799CF-DA79-4777-AB68-F1D18AFC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34A61-7B29-4233-8500-987B57FC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8576E-0ECD-4A7B-BD15-33E655D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7114-65A4-4004-A276-1B2B4019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21F12-9304-48DB-B13F-E093C6C7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9BBCF-2F5B-41D5-97F2-137C72DE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AFF45-E874-4282-9F17-432AFD56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7675B-75A4-476E-A16E-D8848659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996F7-AB88-4980-A502-DC8A4219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F217-E821-4AE4-BAA4-13E42E38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F35E8-9D65-4D59-BBF7-5650C4F26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88904-7E1F-4596-AE91-04DBC1E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3CED5-5BC8-4285-A3FC-0C1F8AAF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366FA-48EC-44BA-B9E7-1B8B39C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2B9EB-0774-4608-BBAD-1F9CAC31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D364B-7E69-4302-A26B-250DB9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11FCD-5FCF-4855-9EC8-B56B5832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9A89-A22B-417D-9023-72160C5F7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1FFB-3095-4B25-A002-F4B3CDFC38EB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E1493-0657-4AFC-837B-EE3D7135D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6BAFC-F195-4D5A-9F4A-38D4F61B8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8B0E-203A-4424-98E3-2244C3E8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Pea LAB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Bang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jeho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Lee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jiwon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2019.05.13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Relation Mining</a:t>
            </a:r>
          </a:p>
          <a:p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Pea LAB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2019.05.13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1AE8DB-1F42-4F77-8A8E-4BF41E3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Relation Mining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34CA7A80-50F9-49A1-8CBB-EEF07281E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171" y="1690688"/>
                <a:ext cx="11055658" cy="47554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Database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a set of transactions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a set of items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binary relation between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a transaction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an item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altLang="ko-K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={100, 200, 300, 400, 500}</m:t>
                    </m:r>
                  </m:oMath>
                </a14:m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…, (500,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100, 200</m:t>
                        </m:r>
                      </m:e>
                    </m:d>
                  </m:oMath>
                </a14:m>
                <a:endParaRPr lang="en-US" altLang="ko-KR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200, 400</m:t>
                        </m:r>
                      </m:e>
                    </m:d>
                  </m:oMath>
                </a14:m>
                <a:endParaRPr lang="en-US" altLang="ko-K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ko-KR" alt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34CA7A80-50F9-49A1-8CBB-EEF07281E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171" y="1690688"/>
                <a:ext cx="11055658" cy="4755468"/>
              </a:xfrm>
              <a:blipFill>
                <a:blip r:embed="rId2"/>
                <a:stretch>
                  <a:fillRect l="-717" t="-1795" b="-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7B69B-19D9-4543-A7DF-4782A8B1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329" y="1492591"/>
            <a:ext cx="3041342" cy="56703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use HashMap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26CD64-5BFB-4831-A345-664FDEE8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5153"/>
              </p:ext>
            </p:extLst>
          </p:nvPr>
        </p:nvGraphicFramePr>
        <p:xfrm>
          <a:off x="5014900" y="2592855"/>
          <a:ext cx="2363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1530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687845"/>
                    </a:ext>
                  </a:extLst>
                </a:gridCol>
                <a:gridCol w="737807">
                  <a:extLst>
                    <a:ext uri="{9D8B030D-6E8A-4147-A177-3AD203B41FA5}">
                      <a16:colId xmlns:a16="http://schemas.microsoft.com/office/drawing/2014/main" val="366499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“c”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50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C70FC1-E99E-42F7-80EE-C7AA3CC2E026}"/>
              </a:ext>
            </a:extLst>
          </p:cNvPr>
          <p:cNvCxnSpPr/>
          <p:nvPr/>
        </p:nvCxnSpPr>
        <p:spPr>
          <a:xfrm>
            <a:off x="5442015" y="2963695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A2F3C6-C0B5-46A0-8095-DD9A1B8B0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92982"/>
              </p:ext>
            </p:extLst>
          </p:nvPr>
        </p:nvGraphicFramePr>
        <p:xfrm>
          <a:off x="5068659" y="3817398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2AAE23-E1FE-42B2-936A-56C5F501FA44}"/>
              </a:ext>
            </a:extLst>
          </p:cNvPr>
          <p:cNvCxnSpPr/>
          <p:nvPr/>
        </p:nvCxnSpPr>
        <p:spPr>
          <a:xfrm>
            <a:off x="6242487" y="2963695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44FF10-5565-4330-8195-8C632D054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7022"/>
              </p:ext>
            </p:extLst>
          </p:nvPr>
        </p:nvGraphicFramePr>
        <p:xfrm>
          <a:off x="5869131" y="3817398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940E10-7537-483D-B345-162DC736C490}"/>
              </a:ext>
            </a:extLst>
          </p:cNvPr>
          <p:cNvCxnSpPr/>
          <p:nvPr/>
        </p:nvCxnSpPr>
        <p:spPr>
          <a:xfrm>
            <a:off x="7087345" y="2963695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8386F09-2A65-47F1-A973-EBFC7B0F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6186"/>
              </p:ext>
            </p:extLst>
          </p:nvPr>
        </p:nvGraphicFramePr>
        <p:xfrm>
          <a:off x="6757186" y="3817398"/>
          <a:ext cx="659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60563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739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7279F7-E614-4AF2-8C29-1B35E7477F44}"/>
              </a:ext>
            </a:extLst>
          </p:cNvPr>
          <p:cNvSpPr txBox="1"/>
          <p:nvPr/>
        </p:nvSpPr>
        <p:spPr>
          <a:xfrm>
            <a:off x="2982900" y="2508860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91F9B-1BC4-473A-9123-EF4B02C9199A}"/>
              </a:ext>
            </a:extLst>
          </p:cNvPr>
          <p:cNvSpPr txBox="1"/>
          <p:nvPr/>
        </p:nvSpPr>
        <p:spPr>
          <a:xfrm>
            <a:off x="3009533" y="4109829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6DB783-49E3-4CF8-AF71-7D3E1F0621D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50274" y="2773711"/>
            <a:ext cx="91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AB0EC87-E29B-4884-B71A-6241FF3303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05884" y="4309884"/>
            <a:ext cx="91370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1AE8DB-1F42-4F77-8A8E-4BF41E3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Relation Mining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5DA0EAE8-677E-4B7E-9B41-4519D9D92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272296"/>
                  </p:ext>
                </p:extLst>
              </p:nvPr>
            </p:nvGraphicFramePr>
            <p:xfrm>
              <a:off x="3505332" y="2237173"/>
              <a:ext cx="5181335" cy="3041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408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3007254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48773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8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8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800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800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800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800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8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800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5DA0EAE8-677E-4B7E-9B41-4519D9D92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272296"/>
                  </p:ext>
                </p:extLst>
              </p:nvPr>
            </p:nvGraphicFramePr>
            <p:xfrm>
              <a:off x="3505332" y="2237173"/>
              <a:ext cx="5181335" cy="3041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408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3007254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487735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8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819" t="-215714" r="-609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819" t="-315714" r="-609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819" t="-415714" r="-609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819" t="-515714" r="-609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4255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819" t="-615714" r="-60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C1CF6C8E-40BB-46F5-9939-E1AAB430689D}"/>
              </a:ext>
            </a:extLst>
          </p:cNvPr>
          <p:cNvSpPr/>
          <p:nvPr/>
        </p:nvSpPr>
        <p:spPr>
          <a:xfrm>
            <a:off x="2411766" y="717211"/>
            <a:ext cx="7368466" cy="60812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15CF6C-F7B6-4465-B161-8DBCA09891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292621"/>
                  </p:ext>
                </p:extLst>
              </p:nvPr>
            </p:nvGraphicFramePr>
            <p:xfrm>
              <a:off x="2246048" y="2794736"/>
              <a:ext cx="7704846" cy="2035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047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266536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266536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266536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03000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15CF6C-F7B6-4465-B161-8DBCA09891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292621"/>
                  </p:ext>
                </p:extLst>
              </p:nvPr>
            </p:nvGraphicFramePr>
            <p:xfrm>
              <a:off x="2246048" y="2794736"/>
              <a:ext cx="7704846" cy="2035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047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335280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3571" r="-1585915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857" t="-203571" r="-15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857" t="-203571" r="-14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857" t="-203571" r="-13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775" t="-203571" r="-119014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286" t="-203571" r="-110714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286" t="-203571" r="-100714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958" t="-203571" r="-892958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714" t="-203571" r="-8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714" t="-203571" r="-7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05714" t="-203571" r="-6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732" t="-203571" r="-49718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07143" t="-203571" r="-4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7143" t="-203571" r="-3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7143" t="-203571" r="-2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84507" t="-203571" r="-101408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8571" t="-203571" r="-2857" b="-3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03000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D93042D-F707-428F-9ED8-C572967928D4}"/>
              </a:ext>
            </a:extLst>
          </p:cNvPr>
          <p:cNvSpPr txBox="1"/>
          <p:nvPr/>
        </p:nvSpPr>
        <p:spPr>
          <a:xfrm>
            <a:off x="11100344" y="3445808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6BEEF-A531-448D-BE33-46C4F833CD79}"/>
              </a:ext>
            </a:extLst>
          </p:cNvPr>
          <p:cNvSpPr txBox="1"/>
          <p:nvPr/>
        </p:nvSpPr>
        <p:spPr>
          <a:xfrm>
            <a:off x="11100343" y="380125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77E06-5EE4-4466-8436-876D32486E3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0186637" y="3645863"/>
            <a:ext cx="91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5D95CE-BF51-4668-A086-BD0FC1F604C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186637" y="4001308"/>
            <a:ext cx="91370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5">
            <a:extLst>
              <a:ext uri="{FF2B5EF4-FFF2-40B4-BE49-F238E27FC236}">
                <a16:creationId xmlns:a16="http://schemas.microsoft.com/office/drawing/2014/main" id="{0344B991-B7CE-42A3-BEA1-E3F59FD6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Java  HashMap&lt;Key, Value&gt;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7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8991106F-D59A-4094-93A0-907F3E07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and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EFB784-7DFA-45E4-BC2F-A8981AA3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0341"/>
              </p:ext>
            </p:extLst>
          </p:nvPr>
        </p:nvGraphicFramePr>
        <p:xfrm>
          <a:off x="2589687" y="2575100"/>
          <a:ext cx="2363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1530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687845"/>
                    </a:ext>
                  </a:extLst>
                </a:gridCol>
                <a:gridCol w="737807">
                  <a:extLst>
                    <a:ext uri="{9D8B030D-6E8A-4147-A177-3AD203B41FA5}">
                      <a16:colId xmlns:a16="http://schemas.microsoft.com/office/drawing/2014/main" val="366499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“c”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504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BC96B0-F634-4D28-848A-57521C0EC53A}"/>
              </a:ext>
            </a:extLst>
          </p:cNvPr>
          <p:cNvCxnSpPr/>
          <p:nvPr/>
        </p:nvCxnSpPr>
        <p:spPr>
          <a:xfrm>
            <a:off x="301680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B53A54-FA74-4228-8819-7B4AB561D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7505"/>
              </p:ext>
            </p:extLst>
          </p:nvPr>
        </p:nvGraphicFramePr>
        <p:xfrm>
          <a:off x="2643446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CA360F-47F4-41DD-8DD4-9BF80F4F40A6}"/>
              </a:ext>
            </a:extLst>
          </p:cNvPr>
          <p:cNvCxnSpPr/>
          <p:nvPr/>
        </p:nvCxnSpPr>
        <p:spPr>
          <a:xfrm>
            <a:off x="3817274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66F3C50-CD5B-40F3-B1E7-354F4D6F9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54836"/>
              </p:ext>
            </p:extLst>
          </p:nvPr>
        </p:nvGraphicFramePr>
        <p:xfrm>
          <a:off x="3443918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976997-2A96-4B95-8F99-FB18F1B5AD4F}"/>
              </a:ext>
            </a:extLst>
          </p:cNvPr>
          <p:cNvCxnSpPr/>
          <p:nvPr/>
        </p:nvCxnSpPr>
        <p:spPr>
          <a:xfrm>
            <a:off x="466213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FF5134-326F-433D-8520-CC0CD1569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29686"/>
              </p:ext>
            </p:extLst>
          </p:nvPr>
        </p:nvGraphicFramePr>
        <p:xfrm>
          <a:off x="4331973" y="3799643"/>
          <a:ext cx="659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60563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739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3CC11D-ABE5-4B24-BEE2-662707B2743B}"/>
              </a:ext>
            </a:extLst>
          </p:cNvPr>
          <p:cNvSpPr txBox="1"/>
          <p:nvPr/>
        </p:nvSpPr>
        <p:spPr>
          <a:xfrm>
            <a:off x="557687" y="2491105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BD630-70D8-4DFB-9E46-80A8077AAE8A}"/>
              </a:ext>
            </a:extLst>
          </p:cNvPr>
          <p:cNvSpPr txBox="1"/>
          <p:nvPr/>
        </p:nvSpPr>
        <p:spPr>
          <a:xfrm>
            <a:off x="584320" y="4092074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068F1B-9B9D-4F2E-8B92-239F0995D23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25061" y="2755956"/>
            <a:ext cx="91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851796-0859-4F4B-8AE4-FE315005C74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0671" y="4292129"/>
            <a:ext cx="91370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D92D52-7883-47E1-A98B-152760B7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74746"/>
              </p:ext>
            </p:extLst>
          </p:nvPr>
        </p:nvGraphicFramePr>
        <p:xfrm>
          <a:off x="7954513" y="327586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C4389B4-5C92-48FB-B330-33837B521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42737"/>
              </p:ext>
            </p:extLst>
          </p:nvPr>
        </p:nvGraphicFramePr>
        <p:xfrm>
          <a:off x="6542854" y="3305698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1BE169-9667-4694-A93C-B064AF342A5D}"/>
              </a:ext>
            </a:extLst>
          </p:cNvPr>
          <p:cNvCxnSpPr>
            <a:cxnSpLocks/>
          </p:cNvCxnSpPr>
          <p:nvPr/>
        </p:nvCxnSpPr>
        <p:spPr>
          <a:xfrm>
            <a:off x="7377344" y="3461280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D0AB7A-272B-432F-A86D-660BC1F7F11A}"/>
              </a:ext>
            </a:extLst>
          </p:cNvPr>
          <p:cNvCxnSpPr>
            <a:cxnSpLocks/>
          </p:cNvCxnSpPr>
          <p:nvPr/>
        </p:nvCxnSpPr>
        <p:spPr>
          <a:xfrm>
            <a:off x="7385647" y="3841762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059E6E-6170-4698-ADE2-DCC5FBE60E39}"/>
              </a:ext>
            </a:extLst>
          </p:cNvPr>
          <p:cNvCxnSpPr>
            <a:cxnSpLocks/>
          </p:cNvCxnSpPr>
          <p:nvPr/>
        </p:nvCxnSpPr>
        <p:spPr>
          <a:xfrm>
            <a:off x="7389509" y="422771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E7692-F107-4ED1-9053-8FE679B4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19329"/>
              </p:ext>
            </p:extLst>
          </p:nvPr>
        </p:nvGraphicFramePr>
        <p:xfrm>
          <a:off x="7954512" y="3656342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47C774B-7696-4719-89E8-BBBC8367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6763"/>
              </p:ext>
            </p:extLst>
          </p:nvPr>
        </p:nvGraphicFramePr>
        <p:xfrm>
          <a:off x="7954512" y="4042298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C522E9-E554-4A90-A5BA-D43B07D6A5A6}"/>
              </a:ext>
            </a:extLst>
          </p:cNvPr>
          <p:cNvSpPr txBox="1"/>
          <p:nvPr/>
        </p:nvSpPr>
        <p:spPr>
          <a:xfrm>
            <a:off x="6730995" y="2558723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41096-7433-432F-AAF4-A7E8BAA29C2A}"/>
              </a:ext>
            </a:extLst>
          </p:cNvPr>
          <p:cNvSpPr txBox="1"/>
          <p:nvPr/>
        </p:nvSpPr>
        <p:spPr>
          <a:xfrm>
            <a:off x="1717914" y="1891711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95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C65C553-BDA0-4295-A648-BBE4DB7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and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321CA3-EBB5-47D7-A832-941D399E8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84311"/>
              </p:ext>
            </p:extLst>
          </p:nvPr>
        </p:nvGraphicFramePr>
        <p:xfrm>
          <a:off x="2485854" y="3338006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D2F7BA-3995-40A0-BCCF-1D4759E24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80624"/>
              </p:ext>
            </p:extLst>
          </p:nvPr>
        </p:nvGraphicFramePr>
        <p:xfrm>
          <a:off x="1074195" y="3367844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F96D43-316F-4F69-B096-28F7D0C6DB48}"/>
              </a:ext>
            </a:extLst>
          </p:cNvPr>
          <p:cNvCxnSpPr>
            <a:cxnSpLocks/>
          </p:cNvCxnSpPr>
          <p:nvPr/>
        </p:nvCxnSpPr>
        <p:spPr>
          <a:xfrm>
            <a:off x="1908685" y="3523426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648AA6-A228-4A3A-A966-3A9D7C704FAF}"/>
              </a:ext>
            </a:extLst>
          </p:cNvPr>
          <p:cNvCxnSpPr>
            <a:cxnSpLocks/>
          </p:cNvCxnSpPr>
          <p:nvPr/>
        </p:nvCxnSpPr>
        <p:spPr>
          <a:xfrm>
            <a:off x="1916988" y="390390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DF307C-C6E9-4CD0-B357-DEBF31F232AF}"/>
              </a:ext>
            </a:extLst>
          </p:cNvPr>
          <p:cNvCxnSpPr>
            <a:cxnSpLocks/>
          </p:cNvCxnSpPr>
          <p:nvPr/>
        </p:nvCxnSpPr>
        <p:spPr>
          <a:xfrm>
            <a:off x="1920850" y="4289864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8AE3DE-29CB-4DE2-8203-EEF412E0E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95629"/>
              </p:ext>
            </p:extLst>
          </p:nvPr>
        </p:nvGraphicFramePr>
        <p:xfrm>
          <a:off x="2485853" y="37184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E9284FB-AFB7-4564-B26D-857EF63E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33946"/>
              </p:ext>
            </p:extLst>
          </p:nvPr>
        </p:nvGraphicFramePr>
        <p:xfrm>
          <a:off x="2485853" y="4104444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5A10639-EF5C-4112-A139-DC5AD303F227}"/>
              </a:ext>
            </a:extLst>
          </p:cNvPr>
          <p:cNvSpPr txBox="1"/>
          <p:nvPr/>
        </p:nvSpPr>
        <p:spPr>
          <a:xfrm>
            <a:off x="1262336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C919BFA-9AAC-4653-ACF9-253E4A75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63839"/>
              </p:ext>
            </p:extLst>
          </p:nvPr>
        </p:nvGraphicFramePr>
        <p:xfrm>
          <a:off x="8715947" y="3367844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5D7253-70CB-483A-8C08-85E8206CD709}"/>
              </a:ext>
            </a:extLst>
          </p:cNvPr>
          <p:cNvSpPr/>
          <p:nvPr/>
        </p:nvSpPr>
        <p:spPr>
          <a:xfrm>
            <a:off x="6013710" y="3367846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and B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8CC0E4-17BF-4D9D-89A9-C05F8E236992}"/>
              </a:ext>
            </a:extLst>
          </p:cNvPr>
          <p:cNvCxnSpPr>
            <a:cxnSpLocks/>
          </p:cNvCxnSpPr>
          <p:nvPr/>
        </p:nvCxnSpPr>
        <p:spPr>
          <a:xfrm>
            <a:off x="7858204" y="3554944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8C4F6-67BB-4D03-802C-3D656E4DDF45}"/>
              </a:ext>
            </a:extLst>
          </p:cNvPr>
          <p:cNvSpPr txBox="1"/>
          <p:nvPr/>
        </p:nvSpPr>
        <p:spPr>
          <a:xfrm>
            <a:off x="6572662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64534-A59B-4662-B2E3-2112050F28D7}"/>
              </a:ext>
            </a:extLst>
          </p:cNvPr>
          <p:cNvSpPr/>
          <p:nvPr/>
        </p:nvSpPr>
        <p:spPr>
          <a:xfrm>
            <a:off x="5997835" y="390390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and C</a:t>
            </a:r>
            <a:endParaRPr lang="ko-KR" altLang="en-US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9ACFA9-FA3C-4AC1-90BB-7993ACE6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35692"/>
              </p:ext>
            </p:extLst>
          </p:nvPr>
        </p:nvGraphicFramePr>
        <p:xfrm>
          <a:off x="8715947" y="3915963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CDE7ED-0E35-45D7-9D72-2051DB997D34}"/>
              </a:ext>
            </a:extLst>
          </p:cNvPr>
          <p:cNvCxnSpPr>
            <a:cxnSpLocks/>
          </p:cNvCxnSpPr>
          <p:nvPr/>
        </p:nvCxnSpPr>
        <p:spPr>
          <a:xfrm>
            <a:off x="7858204" y="4089328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9CEC3A-3DD1-4805-A3C4-298844F568F6}"/>
              </a:ext>
            </a:extLst>
          </p:cNvPr>
          <p:cNvSpPr/>
          <p:nvPr/>
        </p:nvSpPr>
        <p:spPr>
          <a:xfrm>
            <a:off x="6013710" y="444006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 and C</a:t>
            </a:r>
            <a:endParaRPr lang="ko-KR" altLang="en-US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750FC1-DE13-421A-9132-F623AF76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51403"/>
              </p:ext>
            </p:extLst>
          </p:nvPr>
        </p:nvGraphicFramePr>
        <p:xfrm>
          <a:off x="8715947" y="4438682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559BBE-274D-462A-98CB-B3310888DFEB}"/>
              </a:ext>
            </a:extLst>
          </p:cNvPr>
          <p:cNvCxnSpPr>
            <a:cxnSpLocks/>
          </p:cNvCxnSpPr>
          <p:nvPr/>
        </p:nvCxnSpPr>
        <p:spPr>
          <a:xfrm>
            <a:off x="7858204" y="4651183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6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1AE8DB-1F42-4F77-8A8E-4BF41E37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Java  Code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64FCE-93A5-445D-B159-7D30AE3E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71" y="1873911"/>
            <a:ext cx="8769658" cy="89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7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42A3E996-5AFD-4E37-B478-1944F139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Java  Code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7F67F0-ECD6-409D-BCB2-DA6225FF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69" y="847818"/>
            <a:ext cx="87696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442</Words>
  <Application>Microsoft Office PowerPoint</Application>
  <PresentationFormat>와이드스크린</PresentationFormat>
  <Paragraphs>171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Association rule mining</vt:lpstr>
      <vt:lpstr>Association Relation Mining</vt:lpstr>
      <vt:lpstr>We use HashMap</vt:lpstr>
      <vt:lpstr>Association Relation Mining</vt:lpstr>
      <vt:lpstr>Java  HashMap&lt;Key, Value&gt;</vt:lpstr>
      <vt:lpstr>Intersection with Item a and Item b</vt:lpstr>
      <vt:lpstr>Intersection with Item a and Item b</vt:lpstr>
      <vt:lpstr>Java  Code</vt:lpstr>
      <vt:lpstr>Java 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Relation Mining</dc:title>
  <dc:creator>지원 이</dc:creator>
  <cp:lastModifiedBy>제호 방</cp:lastModifiedBy>
  <cp:revision>28</cp:revision>
  <dcterms:created xsi:type="dcterms:W3CDTF">2019-05-13T04:17:03Z</dcterms:created>
  <dcterms:modified xsi:type="dcterms:W3CDTF">2019-05-13T06:08:19Z</dcterms:modified>
</cp:coreProperties>
</file>